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76" r:id="rId18"/>
    <p:sldId id="269" r:id="rId19"/>
    <p:sldId id="270" r:id="rId20"/>
    <p:sldId id="27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867CA-1603-4E2E-BCC0-0B4025386B6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9958C-8360-4CEE-B9FA-05F6C454A8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C9E54CB-06F8-46BD-8C72-3019CE37937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F13A37B-FABE-43D7-AA97-5D76CEFDA53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C2DD021-F66F-418F-AED3-51888864D7C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A6699A-62B5-41E2-9C6B-C2A37AB2DE9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CAEBE4A-8AC6-4F66-A490-466AF26648E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2209FB4-E470-4909-9B1F-1524D0069B6E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8576D0F-23E9-42DC-8B53-514F1D51EE8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142ACB2-4167-464B-95C1-6C924C06628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C49ED18-9EC3-49C0-B085-B143D7005C6A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65DB6AF-9671-4AA9-ADA2-68ED576C036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840809D-4D71-4F3B-B125-997C9A3F77A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2831F72-42B8-4EB2-B23D-9D97C07C34E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6C4969A-112D-4ED7-B12D-FD57F4DD10D9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8F4E0FA-A60D-4A38-BB0E-E6C648DC20E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B8583AB-87EC-4765-98C6-5BC079D9E0B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F2716B6-65A3-41FE-A517-F73552609F4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9F55B97-A50F-4256-8AF8-9F2B81731CB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4B8ED7D-B5F8-42EC-BCF6-C3A8430DA29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F471CAE-D785-4493-AD11-E5A9F608A94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AF9F7F0-8CF0-41D5-84E7-40DA2F44D4E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V="1">
            <a:off x="5541054" y="2505113"/>
            <a:ext cx="6674761" cy="32285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V="1">
            <a:off x="19052" y="2299011"/>
            <a:ext cx="6674761" cy="32285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476157"/>
            <a:ext cx="12172948" cy="601495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19349" y="1673658"/>
            <a:ext cx="9167815" cy="4135005"/>
          </a:xfrm>
          <a:prstGeom prst="rect">
            <a:avLst/>
          </a:prstGeom>
          <a:solidFill>
            <a:schemeClr val="tx2">
              <a:alpha val="94000"/>
            </a:schemeClr>
          </a:solidFill>
          <a:ln>
            <a:noFill/>
          </a:ln>
          <a:effectLst>
            <a:outerShdw blurRad="1270000" dist="50800" dir="5400000" algn="ctr" rotWithShape="0">
              <a:schemeClr val="accent5">
                <a:lumMod val="20000"/>
                <a:lumOff val="80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678955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415863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0" y="4468813"/>
            <a:ext cx="12196763" cy="1339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12" name="Slide Number Placeholder 5"/>
          <p:cNvSpPr txBox="1"/>
          <p:nvPr/>
        </p:nvSpPr>
        <p:spPr>
          <a:xfrm flipH="1">
            <a:off x="21494460" y="6356349"/>
            <a:ext cx="2742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0" y="5514975"/>
            <a:ext cx="12192000" cy="1339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0" y="5514975"/>
            <a:ext cx="12192000" cy="1339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 rot="10800000">
            <a:off x="0" y="-68263"/>
            <a:ext cx="12192000" cy="177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92000" cy="11160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90000"/>
                <a:lumOff val="10000"/>
              </a:schemeClr>
            </a:gs>
            <a:gs pos="54000">
              <a:schemeClr val="tx2"/>
            </a:gs>
            <a:gs pos="100000">
              <a:schemeClr val="accent6">
                <a:lumMod val="50000"/>
              </a:schemeClr>
            </a:gs>
            <a:gs pos="100000">
              <a:schemeClr val="accent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rcRect b="63181"/>
          <a:stretch/>
        </p:blipFill>
        <p:spPr>
          <a:xfrm rot="16200000" flipV="1">
            <a:off x="-2966155" y="2966155"/>
            <a:ext cx="6858000" cy="9256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utoShape 3"/>
          <p:cNvSpPr>
            <a:spLocks noChangeAspect="1" noChangeArrowheads="1" noTextEdit="1"/>
          </p:cNvSpPr>
          <p:nvPr/>
        </p:nvSpPr>
        <p:spPr bwMode="auto">
          <a:xfrm>
            <a:off x="0" y="5080000"/>
            <a:ext cx="12192000" cy="177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rcRect l="5" r="49327" b="63181"/>
          <a:stretch/>
        </p:blipFill>
        <p:spPr>
          <a:xfrm rot="16200000" flipH="1" flipV="1">
            <a:off x="-1274516" y="4659599"/>
            <a:ext cx="3474720" cy="9256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ctrTitle"/>
          </p:nvPr>
        </p:nvSpPr>
        <p:spPr>
          <a:xfrm>
            <a:off x="1524000" y="1678955"/>
            <a:ext cx="9144000" cy="1209472"/>
          </a:xfrm>
        </p:spPr>
        <p:txBody>
          <a:bodyPr/>
          <a:lstStyle/>
          <a:p>
            <a:r>
              <a:rPr lang="ru-RU" altLang="en-US"/>
              <a:t>Проект "21"</a:t>
            </a: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>
          <a:xfrm>
            <a:off x="1524000" y="2980502"/>
            <a:ext cx="8787319" cy="3565728"/>
          </a:xfrm>
        </p:spPr>
        <p:txBody>
          <a:bodyPr/>
          <a:lstStyle/>
          <a:p>
            <a:r>
              <a:rPr lang="ru-RU" altLang="en-US"/>
              <a:t>Подготовили</a:t>
            </a:r>
            <a:r>
              <a:rPr lang="en-US" altLang="en-US"/>
              <a:t>:</a:t>
            </a:r>
            <a:endParaRPr lang="ru-RU" altLang="en-US"/>
          </a:p>
          <a:p>
            <a:r>
              <a:rPr lang="ru-RU" altLang="en-US"/>
              <a:t>-Гутор Алексей</a:t>
            </a:r>
          </a:p>
          <a:p>
            <a:r>
              <a:rPr lang="ru-RU" altLang="en-US"/>
              <a:t>-Берёзка Вадим</a:t>
            </a:r>
          </a:p>
          <a:p>
            <a:r>
              <a:rPr lang="ru-RU" altLang="en-US"/>
              <a:t>-Новожилов Егор</a:t>
            </a:r>
          </a:p>
          <a:p>
            <a:r>
              <a:rPr lang="ru-RU" altLang="en-US"/>
              <a:t>-Дач Станислав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со скругленными углами 2"/>
          <p:cNvSpPr/>
          <p:nvPr/>
        </p:nvSpPr>
        <p:spPr>
          <a:xfrm>
            <a:off x="1794213" y="1588851"/>
            <a:ext cx="8290127" cy="36640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Текст. поле 1"/>
          <p:cNvSpPr txBox="1"/>
          <p:nvPr/>
        </p:nvSpPr>
        <p:spPr>
          <a:xfrm>
            <a:off x="2237362" y="1696936"/>
            <a:ext cx="7998298" cy="311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>
                <a:solidFill>
                  <a:schemeClr val="tx1"/>
                </a:solidFill>
              </a:rPr>
              <a:t>1 ЭТАП</a:t>
            </a:r>
          </a:p>
          <a:p>
            <a:r>
              <a:rPr lang="ru-RU" sz="6600">
                <a:solidFill>
                  <a:schemeClr val="tx1"/>
                </a:solidFill>
              </a:rPr>
              <a:t>Выбор идеи нашего проекта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1199745" y="891897"/>
            <a:ext cx="4388256" cy="11781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. поле 2"/>
          <p:cNvSpPr txBox="1"/>
          <p:nvPr/>
        </p:nvSpPr>
        <p:spPr>
          <a:xfrm>
            <a:off x="1324043" y="1066692"/>
            <a:ext cx="4139660" cy="91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Мы никак не могли определится с темой нашего проекта</a:t>
            </a:r>
          </a:p>
          <a:p>
            <a:endParaRPr lang="ru-RU"/>
          </a:p>
        </p:txBody>
      </p:sp>
      <p:sp>
        <p:nvSpPr>
          <p:cNvPr id="4" name="Прямоугольник со скругленными углами 3"/>
          <p:cNvSpPr/>
          <p:nvPr/>
        </p:nvSpPr>
        <p:spPr>
          <a:xfrm>
            <a:off x="6366212" y="843064"/>
            <a:ext cx="4950298" cy="12757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. поле 4"/>
          <p:cNvSpPr txBox="1"/>
          <p:nvPr/>
        </p:nvSpPr>
        <p:spPr>
          <a:xfrm>
            <a:off x="6452681" y="929532"/>
            <a:ext cx="4777361" cy="118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Изначально мы хотели сделать просто магазин</a:t>
            </a:r>
            <a:r>
              <a:rPr lang="en-US"/>
              <a:t>,</a:t>
            </a:r>
            <a:r>
              <a:rPr lang="ru-RU"/>
              <a:t> потом магазин фильмов</a:t>
            </a:r>
            <a:r>
              <a:rPr lang="en-US"/>
              <a:t>,</a:t>
            </a:r>
            <a:r>
              <a:rPr lang="ru-RU"/>
              <a:t> но в итоге мы пришли к игре "21"</a:t>
            </a:r>
            <a:endParaRPr lang="en-US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1477" y="3159072"/>
            <a:ext cx="4656524" cy="1973961"/>
          </a:xfrm>
          <a:prstGeom prst="rect">
            <a:avLst/>
          </a:prstGeom>
        </p:spPr>
      </p:pic>
      <p:sp>
        <p:nvSpPr>
          <p:cNvPr id="7" name="Текст. поле 6"/>
          <p:cNvSpPr txBox="1"/>
          <p:nvPr/>
        </p:nvSpPr>
        <p:spPr>
          <a:xfrm>
            <a:off x="767405" y="5215809"/>
            <a:ext cx="5252936" cy="64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>
                <a:solidFill>
                  <a:schemeClr val="accent4">
                    <a:lumMod val="75000"/>
                  </a:schemeClr>
                </a:solidFill>
              </a:rPr>
              <a:t>МАГАЗИН ФИЛЬМОВ</a:t>
            </a:r>
            <a:endParaRPr lang="en-US" sz="3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214893" y="3076297"/>
            <a:ext cx="5490507" cy="2139512"/>
          </a:xfrm>
          <a:prstGeom prst="rect">
            <a:avLst/>
          </a:prstGeom>
        </p:spPr>
      </p:pic>
      <p:sp>
        <p:nvSpPr>
          <p:cNvPr id="9" name="Текст. поле 8"/>
          <p:cNvSpPr txBox="1"/>
          <p:nvPr/>
        </p:nvSpPr>
        <p:spPr>
          <a:xfrm>
            <a:off x="7425447" y="5296171"/>
            <a:ext cx="5317787" cy="64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>
                <a:solidFill>
                  <a:schemeClr val="accent4">
                    <a:lumMod val="75000"/>
                  </a:schemeClr>
                </a:solidFill>
              </a:rPr>
              <a:t>ИГРА "21"</a:t>
            </a:r>
            <a:endParaRPr lang="en-US" sz="360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1588851" y="1459149"/>
            <a:ext cx="9414213" cy="39991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. поле 2"/>
          <p:cNvSpPr txBox="1"/>
          <p:nvPr/>
        </p:nvSpPr>
        <p:spPr>
          <a:xfrm>
            <a:off x="2215745" y="2376330"/>
            <a:ext cx="8538723" cy="21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/>
              <a:t>2 ЭТАП</a:t>
            </a:r>
          </a:p>
          <a:p>
            <a:r>
              <a:rPr lang="ru-RU" sz="6600"/>
              <a:t>Написание кода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72276" y="1878382"/>
            <a:ext cx="4009957" cy="27669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. поле 2"/>
          <p:cNvSpPr txBox="1"/>
          <p:nvPr/>
        </p:nvSpPr>
        <p:spPr>
          <a:xfrm>
            <a:off x="293850" y="2050314"/>
            <a:ext cx="3566809" cy="2286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данном этапе </a:t>
            </a:r>
            <a:r>
              <a:rPr lang="ru-RU" sz="2400" dirty="0" smtClean="0"/>
              <a:t>разработки </a:t>
            </a:r>
            <a:r>
              <a:rPr lang="ru-RU" sz="2400" dirty="0"/>
              <a:t>никаких проблем не возникло</a:t>
            </a:r>
            <a:r>
              <a:rPr lang="en-US" sz="2400" dirty="0"/>
              <a:t>,</a:t>
            </a:r>
            <a:r>
              <a:rPr lang="ru-RU" sz="2400" dirty="0"/>
              <a:t> всем всё было понятно и интересно</a:t>
            </a:r>
            <a:endParaRPr lang="en-US" sz="2400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55659" y="746186"/>
            <a:ext cx="6897256" cy="55366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1084075" y="826368"/>
            <a:ext cx="9865297" cy="54438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. поле 2"/>
          <p:cNvSpPr txBox="1"/>
          <p:nvPr/>
        </p:nvSpPr>
        <p:spPr>
          <a:xfrm>
            <a:off x="1484480" y="1064907"/>
            <a:ext cx="8996333" cy="512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>
                <a:solidFill>
                  <a:schemeClr val="tx1"/>
                </a:solidFill>
              </a:rPr>
              <a:t>3 ЭТАП</a:t>
            </a:r>
          </a:p>
          <a:p>
            <a:r>
              <a:rPr lang="ru-RU" sz="6600">
                <a:solidFill>
                  <a:schemeClr val="tx1"/>
                </a:solidFill>
              </a:rPr>
              <a:t>Добавление новых возможностей по просьбам бета-тестеров</a:t>
            </a:r>
            <a:endParaRPr lang="en-US" sz="6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905171" y="1789044"/>
            <a:ext cx="4523724" cy="34588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. поле 4"/>
          <p:cNvSpPr txBox="1"/>
          <p:nvPr/>
        </p:nvSpPr>
        <p:spPr>
          <a:xfrm>
            <a:off x="1143000" y="1985554"/>
            <a:ext cx="3958046" cy="283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/>
              <a:t>Первое что мы добавили это счётчик очков игрока</a:t>
            </a:r>
            <a:r>
              <a:rPr lang="en-US" sz="2000"/>
              <a:t>,</a:t>
            </a:r>
            <a:r>
              <a:rPr lang="ru-RU" sz="2000"/>
              <a:t> чтобы наши пользователи не утруждали себя этим занятием</a:t>
            </a:r>
            <a:r>
              <a:rPr lang="en-US" sz="2000"/>
              <a:t>.</a:t>
            </a:r>
            <a:endParaRPr lang="ru-RU" sz="2000"/>
          </a:p>
          <a:p>
            <a:r>
              <a:rPr lang="ru-RU" sz="2000"/>
              <a:t>Этого требовало много людей и мы решили добавить это в нашу игру "21".</a:t>
            </a: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49051" y="1789044"/>
            <a:ext cx="4226218" cy="361918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6133011" y="3526972"/>
            <a:ext cx="1416040" cy="53557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0" y="1267098"/>
            <a:ext cx="4532811" cy="43238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. поле 2"/>
          <p:cNvSpPr txBox="1"/>
          <p:nvPr/>
        </p:nvSpPr>
        <p:spPr>
          <a:xfrm>
            <a:off x="287383" y="1554076"/>
            <a:ext cx="3958046" cy="374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Второе. Этого хотели участники нашего социального опроса. Они хотели видеть последнюю карту</a:t>
            </a:r>
            <a:r>
              <a:rPr lang="en-US" sz="2400"/>
              <a:t>,</a:t>
            </a:r>
            <a:r>
              <a:rPr lang="ru-RU" sz="2400"/>
              <a:t> которую вытянул бот</a:t>
            </a:r>
            <a:r>
              <a:rPr lang="en-US" sz="2400"/>
              <a:t>. </a:t>
            </a:r>
            <a:r>
              <a:rPr lang="ru-RU" sz="2400"/>
              <a:t>Мы толком не понимали зачем это</a:t>
            </a:r>
            <a:r>
              <a:rPr lang="en-US" sz="2400"/>
              <a:t>,</a:t>
            </a:r>
            <a:r>
              <a:rPr lang="ru-RU" sz="2400"/>
              <a:t> но если народ требует значит нужно)</a:t>
            </a:r>
            <a:endParaRPr lang="en-US" sz="240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7983" y="1970955"/>
            <a:ext cx="6900905" cy="2916090"/>
          </a:xfrm>
          <a:prstGeom prst="rect">
            <a:avLst/>
          </a:prstGeom>
        </p:spPr>
      </p:pic>
      <p:sp>
        <p:nvSpPr>
          <p:cNvPr id="5" name="Стрелка вверх 4"/>
          <p:cNvSpPr/>
          <p:nvPr/>
        </p:nvSpPr>
        <p:spPr>
          <a:xfrm rot="19331314">
            <a:off x="9098280" y="2899954"/>
            <a:ext cx="979715" cy="2521132"/>
          </a:xfrm>
          <a:prstGeom prst="upArrow">
            <a:avLst>
              <a:gd name="adj1" fmla="val 34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365759" y="1240972"/>
            <a:ext cx="4336869" cy="43760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. поле 2"/>
          <p:cNvSpPr txBox="1"/>
          <p:nvPr/>
        </p:nvSpPr>
        <p:spPr>
          <a:xfrm>
            <a:off x="711925" y="2102716"/>
            <a:ext cx="3775166" cy="265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 самое последнее что мы решили добавить в наш проект "21", это возможность сыграть </a:t>
            </a:r>
            <a:r>
              <a:rPr lang="ru-RU" sz="2400" dirty="0" smtClean="0"/>
              <a:t>ещё </a:t>
            </a:r>
            <a:r>
              <a:rPr lang="ru-RU" sz="2400" dirty="0"/>
              <a:t>сразу после завершения.</a:t>
            </a:r>
            <a:endParaRPr lang="en-US" sz="24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99488" y="1981520"/>
            <a:ext cx="6981980" cy="2894960"/>
          </a:xfrm>
          <a:prstGeom prst="rect">
            <a:avLst/>
          </a:prstGeom>
        </p:spPr>
      </p:pic>
      <p:sp>
        <p:nvSpPr>
          <p:cNvPr id="6" name="Стрелка влево 5"/>
          <p:cNvSpPr/>
          <p:nvPr/>
        </p:nvSpPr>
        <p:spPr>
          <a:xfrm>
            <a:off x="7661366" y="3827417"/>
            <a:ext cx="3030583" cy="927866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со скругленными углами 2"/>
          <p:cNvSpPr/>
          <p:nvPr/>
        </p:nvSpPr>
        <p:spPr>
          <a:xfrm>
            <a:off x="1502383" y="1113277"/>
            <a:ext cx="9641192" cy="46044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. поле 3"/>
          <p:cNvSpPr txBox="1"/>
          <p:nvPr/>
        </p:nvSpPr>
        <p:spPr>
          <a:xfrm>
            <a:off x="2042808" y="2362819"/>
            <a:ext cx="8733277" cy="21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/>
              <a:t>4 ЭТАП</a:t>
            </a:r>
          </a:p>
          <a:p>
            <a:r>
              <a:rPr lang="ru-RU" sz="6600"/>
              <a:t>Тестирование игры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486383" y="1780701"/>
            <a:ext cx="3793788" cy="32965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. поле 2"/>
          <p:cNvSpPr txBox="1"/>
          <p:nvPr/>
        </p:nvSpPr>
        <p:spPr>
          <a:xfrm>
            <a:off x="729575" y="2163743"/>
            <a:ext cx="3307404" cy="253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/>
              <a:t>Мне кажется абсолютно для каждого это был самый интересный этап разработки</a:t>
            </a:r>
            <a:r>
              <a:rPr lang="en-US" sz="2000"/>
              <a:t>,</a:t>
            </a:r>
            <a:r>
              <a:rPr lang="ru-RU" sz="2000"/>
              <a:t> потому что каждому хотелось посмотреть что же в итоге получилось. </a:t>
            </a:r>
            <a:endParaRPr lang="en-US" sz="200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62943" y="816262"/>
            <a:ext cx="7584642" cy="53788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2734553" y="2475149"/>
            <a:ext cx="6539150" cy="14159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. поле 3"/>
          <p:cNvSpPr txBox="1"/>
          <p:nvPr/>
        </p:nvSpPr>
        <p:spPr>
          <a:xfrm>
            <a:off x="3556000" y="2831913"/>
            <a:ext cx="7511915" cy="70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/>
              <a:t>НАША КОМАНДА</a:t>
            </a:r>
            <a:endParaRPr lang="en-US" sz="4000"/>
          </a:p>
        </p:txBody>
      </p:sp>
      <p:grpSp>
        <p:nvGrpSpPr>
          <p:cNvPr id="5" name="Google Shape;8800;p66"/>
          <p:cNvGrpSpPr/>
          <p:nvPr/>
        </p:nvGrpSpPr>
        <p:grpSpPr>
          <a:xfrm>
            <a:off x="2160167" y="4596094"/>
            <a:ext cx="1148771" cy="1234221"/>
            <a:chOff x="4864446" y="3340207"/>
            <a:chExt cx="395607" cy="387414"/>
          </a:xfrm>
        </p:grpSpPr>
        <p:sp>
          <p:nvSpPr>
            <p:cNvPr id="6" name="Google Shape;8801;p66"/>
            <p:cNvSpPr/>
            <p:nvPr/>
          </p:nvSpPr>
          <p:spPr>
            <a:xfrm>
              <a:off x="4939077" y="3412948"/>
              <a:ext cx="246581" cy="246581"/>
            </a:xfrm>
            <a:custGeom>
              <a:avLst/>
              <a:gdLst/>
              <a:ahLst/>
              <a:cxnLst/>
              <a:rect l="l" t="t" r="r" b="b"/>
              <a:pathLst>
                <a:path w="9390" h="9390">
                  <a:moveTo>
                    <a:pt x="4690" y="1"/>
                  </a:moveTo>
                  <a:cubicBezTo>
                    <a:pt x="2097" y="1"/>
                    <a:pt x="1" y="2106"/>
                    <a:pt x="1" y="4700"/>
                  </a:cubicBezTo>
                  <a:cubicBezTo>
                    <a:pt x="1" y="7293"/>
                    <a:pt x="2097" y="9389"/>
                    <a:pt x="4690" y="9389"/>
                  </a:cubicBezTo>
                  <a:cubicBezTo>
                    <a:pt x="7284" y="9389"/>
                    <a:pt x="9389" y="7293"/>
                    <a:pt x="9389" y="4700"/>
                  </a:cubicBezTo>
                  <a:cubicBezTo>
                    <a:pt x="9389" y="2106"/>
                    <a:pt x="7284" y="1"/>
                    <a:pt x="4690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02;p66"/>
            <p:cNvSpPr/>
            <p:nvPr/>
          </p:nvSpPr>
          <p:spPr>
            <a:xfrm>
              <a:off x="4988341" y="3499159"/>
              <a:ext cx="148054" cy="148054"/>
            </a:xfrm>
            <a:custGeom>
              <a:avLst/>
              <a:gdLst/>
              <a:ahLst/>
              <a:cxnLst/>
              <a:rect l="l" t="t" r="r" b="b"/>
              <a:pathLst>
                <a:path w="5638" h="5638">
                  <a:moveTo>
                    <a:pt x="2814" y="0"/>
                  </a:moveTo>
                  <a:cubicBezTo>
                    <a:pt x="1264" y="0"/>
                    <a:pt x="1" y="1264"/>
                    <a:pt x="1" y="2824"/>
                  </a:cubicBezTo>
                  <a:cubicBezTo>
                    <a:pt x="1" y="4374"/>
                    <a:pt x="1264" y="5637"/>
                    <a:pt x="2814" y="5637"/>
                  </a:cubicBezTo>
                  <a:cubicBezTo>
                    <a:pt x="4374" y="5637"/>
                    <a:pt x="5638" y="4374"/>
                    <a:pt x="5638" y="2824"/>
                  </a:cubicBezTo>
                  <a:cubicBezTo>
                    <a:pt x="5638" y="1264"/>
                    <a:pt x="4374" y="0"/>
                    <a:pt x="2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803;p66"/>
            <p:cNvSpPr/>
            <p:nvPr/>
          </p:nvSpPr>
          <p:spPr>
            <a:xfrm>
              <a:off x="4864446" y="3530067"/>
              <a:ext cx="56564" cy="12342"/>
            </a:xfrm>
            <a:custGeom>
              <a:avLst/>
              <a:gdLst/>
              <a:ahLst/>
              <a:cxnLst/>
              <a:rect l="l" t="t" r="r" b="b"/>
              <a:pathLst>
                <a:path w="2154" h="470">
                  <a:moveTo>
                    <a:pt x="259" y="1"/>
                  </a:moveTo>
                  <a:cubicBezTo>
                    <a:pt x="1" y="58"/>
                    <a:pt x="1" y="422"/>
                    <a:pt x="259" y="469"/>
                  </a:cubicBezTo>
                  <a:lnTo>
                    <a:pt x="1905" y="469"/>
                  </a:lnTo>
                  <a:cubicBezTo>
                    <a:pt x="2154" y="422"/>
                    <a:pt x="2154" y="58"/>
                    <a:pt x="1905" y="1"/>
                  </a:cubicBezTo>
                  <a:lnTo>
                    <a:pt x="259" y="1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804;p66"/>
            <p:cNvSpPr/>
            <p:nvPr/>
          </p:nvSpPr>
          <p:spPr>
            <a:xfrm>
              <a:off x="5203463" y="3530067"/>
              <a:ext cx="56590" cy="12342"/>
            </a:xfrm>
            <a:custGeom>
              <a:avLst/>
              <a:gdLst/>
              <a:ahLst/>
              <a:cxnLst/>
              <a:rect l="l" t="t" r="r" b="b"/>
              <a:pathLst>
                <a:path w="2155" h="470">
                  <a:moveTo>
                    <a:pt x="259" y="1"/>
                  </a:moveTo>
                  <a:cubicBezTo>
                    <a:pt x="1" y="58"/>
                    <a:pt x="1" y="422"/>
                    <a:pt x="259" y="469"/>
                  </a:cubicBezTo>
                  <a:lnTo>
                    <a:pt x="1905" y="469"/>
                  </a:lnTo>
                  <a:cubicBezTo>
                    <a:pt x="2154" y="422"/>
                    <a:pt x="2154" y="58"/>
                    <a:pt x="1905" y="1"/>
                  </a:cubicBezTo>
                  <a:lnTo>
                    <a:pt x="259" y="1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805;p66"/>
            <p:cNvSpPr/>
            <p:nvPr/>
          </p:nvSpPr>
          <p:spPr>
            <a:xfrm>
              <a:off x="5056197" y="3340207"/>
              <a:ext cx="12342" cy="54437"/>
            </a:xfrm>
            <a:custGeom>
              <a:avLst/>
              <a:gdLst/>
              <a:ahLst/>
              <a:cxnLst/>
              <a:rect l="l" t="t" r="r" b="b"/>
              <a:pathLst>
                <a:path w="470" h="2073">
                  <a:moveTo>
                    <a:pt x="232" y="0"/>
                  </a:moveTo>
                  <a:cubicBezTo>
                    <a:pt x="127" y="0"/>
                    <a:pt x="25" y="62"/>
                    <a:pt x="1" y="187"/>
                  </a:cubicBezTo>
                  <a:lnTo>
                    <a:pt x="1" y="1833"/>
                  </a:lnTo>
                  <a:cubicBezTo>
                    <a:pt x="1" y="1957"/>
                    <a:pt x="106" y="2072"/>
                    <a:pt x="240" y="2072"/>
                  </a:cubicBezTo>
                  <a:cubicBezTo>
                    <a:pt x="364" y="2063"/>
                    <a:pt x="460" y="1957"/>
                    <a:pt x="470" y="1833"/>
                  </a:cubicBezTo>
                  <a:lnTo>
                    <a:pt x="470" y="187"/>
                  </a:lnTo>
                  <a:cubicBezTo>
                    <a:pt x="441" y="62"/>
                    <a:pt x="336" y="0"/>
                    <a:pt x="232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806;p66"/>
            <p:cNvSpPr/>
            <p:nvPr/>
          </p:nvSpPr>
          <p:spPr>
            <a:xfrm>
              <a:off x="4968488" y="3658557"/>
              <a:ext cx="28597" cy="33376"/>
            </a:xfrm>
            <a:custGeom>
              <a:avLst/>
              <a:gdLst/>
              <a:ahLst/>
              <a:cxnLst/>
              <a:rect l="l" t="t" r="r" b="b"/>
              <a:pathLst>
                <a:path w="1089" h="1271">
                  <a:moveTo>
                    <a:pt x="707" y="1"/>
                  </a:moveTo>
                  <a:cubicBezTo>
                    <a:pt x="641" y="1"/>
                    <a:pt x="583" y="30"/>
                    <a:pt x="556" y="103"/>
                  </a:cubicBezTo>
                  <a:lnTo>
                    <a:pt x="87" y="917"/>
                  </a:lnTo>
                  <a:cubicBezTo>
                    <a:pt x="1" y="1070"/>
                    <a:pt x="106" y="1261"/>
                    <a:pt x="288" y="1271"/>
                  </a:cubicBezTo>
                  <a:cubicBezTo>
                    <a:pt x="374" y="1271"/>
                    <a:pt x="450" y="1223"/>
                    <a:pt x="489" y="1156"/>
                  </a:cubicBezTo>
                  <a:lnTo>
                    <a:pt x="958" y="342"/>
                  </a:lnTo>
                  <a:cubicBezTo>
                    <a:pt x="1088" y="191"/>
                    <a:pt x="874" y="1"/>
                    <a:pt x="707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807;p66"/>
            <p:cNvSpPr/>
            <p:nvPr/>
          </p:nvSpPr>
          <p:spPr>
            <a:xfrm>
              <a:off x="5128832" y="3381068"/>
              <a:ext cx="28387" cy="33166"/>
            </a:xfrm>
            <a:custGeom>
              <a:avLst/>
              <a:gdLst/>
              <a:ahLst/>
              <a:cxnLst/>
              <a:rect l="l" t="t" r="r" b="b"/>
              <a:pathLst>
                <a:path w="1081" h="1263">
                  <a:moveTo>
                    <a:pt x="704" y="1"/>
                  </a:moveTo>
                  <a:cubicBezTo>
                    <a:pt x="637" y="1"/>
                    <a:pt x="576" y="31"/>
                    <a:pt x="546" y="105"/>
                  </a:cubicBezTo>
                  <a:lnTo>
                    <a:pt x="77" y="918"/>
                  </a:lnTo>
                  <a:cubicBezTo>
                    <a:pt x="0" y="1071"/>
                    <a:pt x="106" y="1263"/>
                    <a:pt x="288" y="1263"/>
                  </a:cubicBezTo>
                  <a:cubicBezTo>
                    <a:pt x="364" y="1263"/>
                    <a:pt x="441" y="1224"/>
                    <a:pt x="489" y="1157"/>
                  </a:cubicBezTo>
                  <a:lnTo>
                    <a:pt x="958" y="344"/>
                  </a:lnTo>
                  <a:cubicBezTo>
                    <a:pt x="1080" y="187"/>
                    <a:pt x="872" y="1"/>
                    <a:pt x="704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08;p66"/>
            <p:cNvSpPr/>
            <p:nvPr/>
          </p:nvSpPr>
          <p:spPr>
            <a:xfrm>
              <a:off x="4903915" y="3443646"/>
              <a:ext cx="38471" cy="24868"/>
            </a:xfrm>
            <a:custGeom>
              <a:avLst/>
              <a:gdLst/>
              <a:ahLst/>
              <a:cxnLst/>
              <a:rect l="l" t="t" r="r" b="b"/>
              <a:pathLst>
                <a:path w="1465" h="947">
                  <a:moveTo>
                    <a:pt x="362" y="1"/>
                  </a:moveTo>
                  <a:cubicBezTo>
                    <a:pt x="175" y="1"/>
                    <a:pt x="1" y="360"/>
                    <a:pt x="220" y="449"/>
                  </a:cubicBezTo>
                  <a:lnTo>
                    <a:pt x="1034" y="918"/>
                  </a:lnTo>
                  <a:cubicBezTo>
                    <a:pt x="1072" y="937"/>
                    <a:pt x="1110" y="947"/>
                    <a:pt x="1158" y="947"/>
                  </a:cubicBezTo>
                  <a:cubicBezTo>
                    <a:pt x="1378" y="937"/>
                    <a:pt x="1464" y="631"/>
                    <a:pt x="1273" y="507"/>
                  </a:cubicBezTo>
                  <a:lnTo>
                    <a:pt x="459" y="38"/>
                  </a:lnTo>
                  <a:cubicBezTo>
                    <a:pt x="428" y="12"/>
                    <a:pt x="395" y="1"/>
                    <a:pt x="362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09;p66"/>
            <p:cNvSpPr/>
            <p:nvPr/>
          </p:nvSpPr>
          <p:spPr>
            <a:xfrm>
              <a:off x="5181641" y="3603910"/>
              <a:ext cx="38445" cy="24947"/>
            </a:xfrm>
            <a:custGeom>
              <a:avLst/>
              <a:gdLst/>
              <a:ahLst/>
              <a:cxnLst/>
              <a:rect l="l" t="t" r="r" b="b"/>
              <a:pathLst>
                <a:path w="1464" h="950">
                  <a:moveTo>
                    <a:pt x="355" y="0"/>
                  </a:moveTo>
                  <a:cubicBezTo>
                    <a:pt x="165" y="0"/>
                    <a:pt x="1" y="362"/>
                    <a:pt x="219" y="442"/>
                  </a:cubicBezTo>
                  <a:lnTo>
                    <a:pt x="1033" y="911"/>
                  </a:lnTo>
                  <a:cubicBezTo>
                    <a:pt x="1062" y="930"/>
                    <a:pt x="1109" y="950"/>
                    <a:pt x="1148" y="950"/>
                  </a:cubicBezTo>
                  <a:cubicBezTo>
                    <a:pt x="1377" y="930"/>
                    <a:pt x="1464" y="634"/>
                    <a:pt x="1272" y="509"/>
                  </a:cubicBezTo>
                  <a:lnTo>
                    <a:pt x="459" y="40"/>
                  </a:lnTo>
                  <a:cubicBezTo>
                    <a:pt x="425" y="12"/>
                    <a:pt x="389" y="0"/>
                    <a:pt x="355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10;p66"/>
            <p:cNvSpPr/>
            <p:nvPr/>
          </p:nvSpPr>
          <p:spPr>
            <a:xfrm>
              <a:off x="5127676" y="3658321"/>
              <a:ext cx="28571" cy="33613"/>
            </a:xfrm>
            <a:custGeom>
              <a:avLst/>
              <a:gdLst/>
              <a:ahLst/>
              <a:cxnLst/>
              <a:rect l="l" t="t" r="r" b="b"/>
              <a:pathLst>
                <a:path w="1088" h="1280">
                  <a:moveTo>
                    <a:pt x="382" y="0"/>
                  </a:moveTo>
                  <a:cubicBezTo>
                    <a:pt x="215" y="0"/>
                    <a:pt x="0" y="191"/>
                    <a:pt x="131" y="342"/>
                  </a:cubicBezTo>
                  <a:lnTo>
                    <a:pt x="600" y="1155"/>
                  </a:lnTo>
                  <a:cubicBezTo>
                    <a:pt x="638" y="1232"/>
                    <a:pt x="714" y="1280"/>
                    <a:pt x="801" y="1280"/>
                  </a:cubicBezTo>
                  <a:lnTo>
                    <a:pt x="801" y="1270"/>
                  </a:lnTo>
                  <a:cubicBezTo>
                    <a:pt x="973" y="1270"/>
                    <a:pt x="1088" y="1079"/>
                    <a:pt x="1002" y="916"/>
                  </a:cubicBezTo>
                  <a:lnTo>
                    <a:pt x="533" y="103"/>
                  </a:lnTo>
                  <a:cubicBezTo>
                    <a:pt x="506" y="30"/>
                    <a:pt x="447" y="0"/>
                    <a:pt x="382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811;p66"/>
            <p:cNvSpPr/>
            <p:nvPr/>
          </p:nvSpPr>
          <p:spPr>
            <a:xfrm>
              <a:off x="4967333" y="3380858"/>
              <a:ext cx="28571" cy="33376"/>
            </a:xfrm>
            <a:custGeom>
              <a:avLst/>
              <a:gdLst/>
              <a:ahLst/>
              <a:cxnLst/>
              <a:rect l="l" t="t" r="r" b="b"/>
              <a:pathLst>
                <a:path w="1088" h="1271">
                  <a:moveTo>
                    <a:pt x="382" y="1"/>
                  </a:moveTo>
                  <a:cubicBezTo>
                    <a:pt x="215" y="1"/>
                    <a:pt x="0" y="191"/>
                    <a:pt x="131" y="342"/>
                  </a:cubicBezTo>
                  <a:lnTo>
                    <a:pt x="600" y="1156"/>
                  </a:lnTo>
                  <a:cubicBezTo>
                    <a:pt x="638" y="1223"/>
                    <a:pt x="715" y="1271"/>
                    <a:pt x="801" y="1271"/>
                  </a:cubicBezTo>
                  <a:cubicBezTo>
                    <a:pt x="983" y="1261"/>
                    <a:pt x="1088" y="1070"/>
                    <a:pt x="1002" y="917"/>
                  </a:cubicBezTo>
                  <a:lnTo>
                    <a:pt x="533" y="103"/>
                  </a:lnTo>
                  <a:cubicBezTo>
                    <a:pt x="506" y="30"/>
                    <a:pt x="447" y="1"/>
                    <a:pt x="382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812;p66"/>
            <p:cNvSpPr/>
            <p:nvPr/>
          </p:nvSpPr>
          <p:spPr>
            <a:xfrm>
              <a:off x="5182350" y="3443646"/>
              <a:ext cx="38471" cy="24868"/>
            </a:xfrm>
            <a:custGeom>
              <a:avLst/>
              <a:gdLst/>
              <a:ahLst/>
              <a:cxnLst/>
              <a:rect l="l" t="t" r="r" b="b"/>
              <a:pathLst>
                <a:path w="1465" h="947">
                  <a:moveTo>
                    <a:pt x="1104" y="1"/>
                  </a:moveTo>
                  <a:cubicBezTo>
                    <a:pt x="1071" y="1"/>
                    <a:pt x="1037" y="12"/>
                    <a:pt x="1006" y="38"/>
                  </a:cubicBezTo>
                  <a:lnTo>
                    <a:pt x="192" y="507"/>
                  </a:lnTo>
                  <a:cubicBezTo>
                    <a:pt x="1" y="631"/>
                    <a:pt x="78" y="937"/>
                    <a:pt x="307" y="947"/>
                  </a:cubicBezTo>
                  <a:cubicBezTo>
                    <a:pt x="355" y="947"/>
                    <a:pt x="393" y="937"/>
                    <a:pt x="432" y="918"/>
                  </a:cubicBezTo>
                  <a:lnTo>
                    <a:pt x="1245" y="449"/>
                  </a:lnTo>
                  <a:cubicBezTo>
                    <a:pt x="1465" y="360"/>
                    <a:pt x="1290" y="1"/>
                    <a:pt x="1104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813;p66"/>
            <p:cNvSpPr/>
            <p:nvPr/>
          </p:nvSpPr>
          <p:spPr>
            <a:xfrm>
              <a:off x="4904650" y="3603910"/>
              <a:ext cx="38445" cy="24947"/>
            </a:xfrm>
            <a:custGeom>
              <a:avLst/>
              <a:gdLst/>
              <a:ahLst/>
              <a:cxnLst/>
              <a:rect l="l" t="t" r="r" b="b"/>
              <a:pathLst>
                <a:path w="1464" h="950">
                  <a:moveTo>
                    <a:pt x="1107" y="0"/>
                  </a:moveTo>
                  <a:cubicBezTo>
                    <a:pt x="1073" y="0"/>
                    <a:pt x="1038" y="12"/>
                    <a:pt x="1006" y="40"/>
                  </a:cubicBezTo>
                  <a:lnTo>
                    <a:pt x="192" y="509"/>
                  </a:lnTo>
                  <a:cubicBezTo>
                    <a:pt x="1" y="634"/>
                    <a:pt x="87" y="930"/>
                    <a:pt x="317" y="950"/>
                  </a:cubicBezTo>
                  <a:cubicBezTo>
                    <a:pt x="355" y="950"/>
                    <a:pt x="393" y="930"/>
                    <a:pt x="431" y="911"/>
                  </a:cubicBezTo>
                  <a:lnTo>
                    <a:pt x="1245" y="442"/>
                  </a:lnTo>
                  <a:cubicBezTo>
                    <a:pt x="1463" y="362"/>
                    <a:pt x="1292" y="0"/>
                    <a:pt x="1107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814;p66"/>
            <p:cNvSpPr/>
            <p:nvPr/>
          </p:nvSpPr>
          <p:spPr>
            <a:xfrm>
              <a:off x="5075839" y="3433037"/>
              <a:ext cx="87209" cy="73948"/>
            </a:xfrm>
            <a:custGeom>
              <a:avLst/>
              <a:gdLst/>
              <a:ahLst/>
              <a:cxnLst/>
              <a:rect l="l" t="t" r="r" b="b"/>
              <a:pathLst>
                <a:path w="3321" h="2816">
                  <a:moveTo>
                    <a:pt x="414" y="0"/>
                  </a:moveTo>
                  <a:cubicBezTo>
                    <a:pt x="103" y="0"/>
                    <a:pt x="0" y="487"/>
                    <a:pt x="353" y="576"/>
                  </a:cubicBezTo>
                  <a:cubicBezTo>
                    <a:pt x="1416" y="853"/>
                    <a:pt x="2286" y="1619"/>
                    <a:pt x="2698" y="2633"/>
                  </a:cubicBezTo>
                  <a:cubicBezTo>
                    <a:pt x="2746" y="2748"/>
                    <a:pt x="2851" y="2815"/>
                    <a:pt x="2966" y="2815"/>
                  </a:cubicBezTo>
                  <a:cubicBezTo>
                    <a:pt x="3177" y="2815"/>
                    <a:pt x="3320" y="2605"/>
                    <a:pt x="3243" y="2413"/>
                  </a:cubicBezTo>
                  <a:cubicBezTo>
                    <a:pt x="2755" y="1226"/>
                    <a:pt x="1741" y="336"/>
                    <a:pt x="497" y="11"/>
                  </a:cubicBezTo>
                  <a:cubicBezTo>
                    <a:pt x="468" y="4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815;p66"/>
            <p:cNvSpPr/>
            <p:nvPr/>
          </p:nvSpPr>
          <p:spPr>
            <a:xfrm>
              <a:off x="5025288" y="3585607"/>
              <a:ext cx="74158" cy="111106"/>
            </a:xfrm>
            <a:custGeom>
              <a:avLst/>
              <a:gdLst/>
              <a:ahLst/>
              <a:cxnLst/>
              <a:rect l="l" t="t" r="r" b="b"/>
              <a:pathLst>
                <a:path w="2824" h="4231">
                  <a:moveTo>
                    <a:pt x="938" y="1"/>
                  </a:moveTo>
                  <a:lnTo>
                    <a:pt x="938" y="450"/>
                  </a:lnTo>
                  <a:cubicBezTo>
                    <a:pt x="938" y="536"/>
                    <a:pt x="891" y="613"/>
                    <a:pt x="814" y="661"/>
                  </a:cubicBezTo>
                  <a:lnTo>
                    <a:pt x="259" y="948"/>
                  </a:lnTo>
                  <a:cubicBezTo>
                    <a:pt x="96" y="1034"/>
                    <a:pt x="1" y="1197"/>
                    <a:pt x="1" y="1369"/>
                  </a:cubicBezTo>
                  <a:lnTo>
                    <a:pt x="1" y="2738"/>
                  </a:lnTo>
                  <a:cubicBezTo>
                    <a:pt x="1" y="3245"/>
                    <a:pt x="154" y="3752"/>
                    <a:pt x="441" y="4173"/>
                  </a:cubicBezTo>
                  <a:lnTo>
                    <a:pt x="479" y="4231"/>
                  </a:lnTo>
                  <a:lnTo>
                    <a:pt x="2355" y="4231"/>
                  </a:lnTo>
                  <a:lnTo>
                    <a:pt x="2393" y="4173"/>
                  </a:lnTo>
                  <a:cubicBezTo>
                    <a:pt x="2671" y="3752"/>
                    <a:pt x="2824" y="3245"/>
                    <a:pt x="2824" y="2738"/>
                  </a:cubicBezTo>
                  <a:lnTo>
                    <a:pt x="2824" y="1369"/>
                  </a:lnTo>
                  <a:cubicBezTo>
                    <a:pt x="2824" y="1187"/>
                    <a:pt x="2728" y="1034"/>
                    <a:pt x="2565" y="948"/>
                  </a:cubicBezTo>
                  <a:lnTo>
                    <a:pt x="2010" y="661"/>
                  </a:lnTo>
                  <a:cubicBezTo>
                    <a:pt x="1934" y="613"/>
                    <a:pt x="1886" y="536"/>
                    <a:pt x="1886" y="450"/>
                  </a:cubicBezTo>
                  <a:lnTo>
                    <a:pt x="1886" y="1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816;p66"/>
            <p:cNvSpPr/>
            <p:nvPr/>
          </p:nvSpPr>
          <p:spPr>
            <a:xfrm>
              <a:off x="5025288" y="3606458"/>
              <a:ext cx="74158" cy="90256"/>
            </a:xfrm>
            <a:custGeom>
              <a:avLst/>
              <a:gdLst/>
              <a:ahLst/>
              <a:cxnLst/>
              <a:rect l="l" t="t" r="r" b="b"/>
              <a:pathLst>
                <a:path w="2824" h="3437">
                  <a:moveTo>
                    <a:pt x="556" y="1"/>
                  </a:moveTo>
                  <a:lnTo>
                    <a:pt x="249" y="154"/>
                  </a:lnTo>
                  <a:cubicBezTo>
                    <a:pt x="96" y="240"/>
                    <a:pt x="1" y="403"/>
                    <a:pt x="1" y="575"/>
                  </a:cubicBezTo>
                  <a:lnTo>
                    <a:pt x="1" y="1944"/>
                  </a:lnTo>
                  <a:cubicBezTo>
                    <a:pt x="1" y="2451"/>
                    <a:pt x="154" y="2958"/>
                    <a:pt x="441" y="3379"/>
                  </a:cubicBezTo>
                  <a:lnTo>
                    <a:pt x="469" y="3437"/>
                  </a:lnTo>
                  <a:lnTo>
                    <a:pt x="2355" y="3437"/>
                  </a:lnTo>
                  <a:lnTo>
                    <a:pt x="2384" y="3379"/>
                  </a:lnTo>
                  <a:cubicBezTo>
                    <a:pt x="2671" y="2958"/>
                    <a:pt x="2824" y="2451"/>
                    <a:pt x="2824" y="1944"/>
                  </a:cubicBezTo>
                  <a:lnTo>
                    <a:pt x="2824" y="575"/>
                  </a:lnTo>
                  <a:cubicBezTo>
                    <a:pt x="2824" y="403"/>
                    <a:pt x="2718" y="240"/>
                    <a:pt x="2565" y="154"/>
                  </a:cubicBezTo>
                  <a:lnTo>
                    <a:pt x="2269" y="1"/>
                  </a:lnTo>
                  <a:cubicBezTo>
                    <a:pt x="2039" y="254"/>
                    <a:pt x="1726" y="381"/>
                    <a:pt x="1412" y="381"/>
                  </a:cubicBezTo>
                  <a:cubicBezTo>
                    <a:pt x="1099" y="381"/>
                    <a:pt x="785" y="254"/>
                    <a:pt x="5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817;p66"/>
            <p:cNvSpPr/>
            <p:nvPr/>
          </p:nvSpPr>
          <p:spPr>
            <a:xfrm>
              <a:off x="5048660" y="3585607"/>
              <a:ext cx="27678" cy="18382"/>
            </a:xfrm>
            <a:custGeom>
              <a:avLst/>
              <a:gdLst/>
              <a:ahLst/>
              <a:cxnLst/>
              <a:rect l="l" t="t" r="r" b="b"/>
              <a:pathLst>
                <a:path w="1054" h="700">
                  <a:moveTo>
                    <a:pt x="58" y="1"/>
                  </a:moveTo>
                  <a:lnTo>
                    <a:pt x="58" y="450"/>
                  </a:lnTo>
                  <a:cubicBezTo>
                    <a:pt x="48" y="508"/>
                    <a:pt x="29" y="556"/>
                    <a:pt x="1" y="603"/>
                  </a:cubicBezTo>
                  <a:cubicBezTo>
                    <a:pt x="163" y="670"/>
                    <a:pt x="345" y="699"/>
                    <a:pt x="527" y="699"/>
                  </a:cubicBezTo>
                  <a:cubicBezTo>
                    <a:pt x="699" y="699"/>
                    <a:pt x="881" y="670"/>
                    <a:pt x="1053" y="603"/>
                  </a:cubicBezTo>
                  <a:cubicBezTo>
                    <a:pt x="1015" y="556"/>
                    <a:pt x="996" y="508"/>
                    <a:pt x="996" y="450"/>
                  </a:cubicBezTo>
                  <a:lnTo>
                    <a:pt x="996" y="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818;p66"/>
            <p:cNvSpPr/>
            <p:nvPr/>
          </p:nvSpPr>
          <p:spPr>
            <a:xfrm>
              <a:off x="5037604" y="3536343"/>
              <a:ext cx="49526" cy="55330"/>
            </a:xfrm>
            <a:custGeom>
              <a:avLst/>
              <a:gdLst/>
              <a:ahLst/>
              <a:cxnLst/>
              <a:rect l="l" t="t" r="r" b="b"/>
              <a:pathLst>
                <a:path w="1886" h="2107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lnTo>
                    <a:pt x="0" y="1168"/>
                  </a:lnTo>
                  <a:cubicBezTo>
                    <a:pt x="0" y="1685"/>
                    <a:pt x="422" y="2106"/>
                    <a:pt x="948" y="2106"/>
                  </a:cubicBezTo>
                  <a:cubicBezTo>
                    <a:pt x="954" y="2106"/>
                    <a:pt x="959" y="2106"/>
                    <a:pt x="965" y="2106"/>
                  </a:cubicBezTo>
                  <a:cubicBezTo>
                    <a:pt x="1474" y="2106"/>
                    <a:pt x="1886" y="1679"/>
                    <a:pt x="1886" y="1168"/>
                  </a:cubicBezTo>
                  <a:lnTo>
                    <a:pt x="1886" y="699"/>
                  </a:lnTo>
                  <a:cubicBezTo>
                    <a:pt x="1886" y="317"/>
                    <a:pt x="1570" y="1"/>
                    <a:pt x="1187" y="1"/>
                  </a:cubicBezTo>
                  <a:lnTo>
                    <a:pt x="709" y="1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819;p66"/>
            <p:cNvSpPr/>
            <p:nvPr/>
          </p:nvSpPr>
          <p:spPr>
            <a:xfrm>
              <a:off x="5037604" y="3536343"/>
              <a:ext cx="33954" cy="55382"/>
            </a:xfrm>
            <a:custGeom>
              <a:avLst/>
              <a:gdLst/>
              <a:ahLst/>
              <a:cxnLst/>
              <a:rect l="l" t="t" r="r" b="b"/>
              <a:pathLst>
                <a:path w="1293" h="2109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lnTo>
                    <a:pt x="0" y="1168"/>
                  </a:lnTo>
                  <a:cubicBezTo>
                    <a:pt x="0" y="1711"/>
                    <a:pt x="439" y="2109"/>
                    <a:pt x="937" y="2109"/>
                  </a:cubicBezTo>
                  <a:cubicBezTo>
                    <a:pt x="1054" y="2109"/>
                    <a:pt x="1174" y="2087"/>
                    <a:pt x="1292" y="2039"/>
                  </a:cubicBezTo>
                  <a:cubicBezTo>
                    <a:pt x="938" y="1896"/>
                    <a:pt x="699" y="1551"/>
                    <a:pt x="709" y="1168"/>
                  </a:cubicBezTo>
                  <a:lnTo>
                    <a:pt x="709" y="699"/>
                  </a:lnTo>
                  <a:cubicBezTo>
                    <a:pt x="709" y="355"/>
                    <a:pt x="948" y="68"/>
                    <a:pt x="1292" y="10"/>
                  </a:cubicBezTo>
                  <a:cubicBezTo>
                    <a:pt x="1254" y="1"/>
                    <a:pt x="1216" y="1"/>
                    <a:pt x="1168" y="1"/>
                  </a:cubicBezTo>
                  <a:lnTo>
                    <a:pt x="709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820;p66"/>
            <p:cNvSpPr/>
            <p:nvPr/>
          </p:nvSpPr>
          <p:spPr>
            <a:xfrm>
              <a:off x="5037604" y="3696451"/>
              <a:ext cx="49526" cy="31171"/>
            </a:xfrm>
            <a:custGeom>
              <a:avLst/>
              <a:gdLst/>
              <a:ahLst/>
              <a:cxnLst/>
              <a:rect l="l" t="t" r="r" b="b"/>
              <a:pathLst>
                <a:path w="1886" h="1187">
                  <a:moveTo>
                    <a:pt x="0" y="0"/>
                  </a:moveTo>
                  <a:lnTo>
                    <a:pt x="0" y="947"/>
                  </a:lnTo>
                  <a:cubicBezTo>
                    <a:pt x="0" y="1072"/>
                    <a:pt x="106" y="1187"/>
                    <a:pt x="240" y="1187"/>
                  </a:cubicBezTo>
                  <a:lnTo>
                    <a:pt x="1647" y="1187"/>
                  </a:lnTo>
                  <a:cubicBezTo>
                    <a:pt x="1781" y="1187"/>
                    <a:pt x="1886" y="1072"/>
                    <a:pt x="1886" y="947"/>
                  </a:cubicBezTo>
                  <a:lnTo>
                    <a:pt x="18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821;p66"/>
            <p:cNvSpPr/>
            <p:nvPr/>
          </p:nvSpPr>
          <p:spPr>
            <a:xfrm>
              <a:off x="5025288" y="3615255"/>
              <a:ext cx="12342" cy="81222"/>
            </a:xfrm>
            <a:custGeom>
              <a:avLst/>
              <a:gdLst/>
              <a:ahLst/>
              <a:cxnLst/>
              <a:rect l="l" t="t" r="r" b="b"/>
              <a:pathLst>
                <a:path w="470" h="3093">
                  <a:moveTo>
                    <a:pt x="77" y="1"/>
                  </a:moveTo>
                  <a:cubicBezTo>
                    <a:pt x="29" y="68"/>
                    <a:pt x="1" y="154"/>
                    <a:pt x="1" y="250"/>
                  </a:cubicBezTo>
                  <a:lnTo>
                    <a:pt x="1" y="1609"/>
                  </a:lnTo>
                  <a:cubicBezTo>
                    <a:pt x="1" y="2125"/>
                    <a:pt x="154" y="2623"/>
                    <a:pt x="441" y="3044"/>
                  </a:cubicBezTo>
                  <a:lnTo>
                    <a:pt x="469" y="3092"/>
                  </a:lnTo>
                  <a:lnTo>
                    <a:pt x="469" y="527"/>
                  </a:lnTo>
                  <a:cubicBezTo>
                    <a:pt x="469" y="384"/>
                    <a:pt x="402" y="240"/>
                    <a:pt x="288" y="154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822;p66"/>
            <p:cNvSpPr/>
            <p:nvPr/>
          </p:nvSpPr>
          <p:spPr>
            <a:xfrm>
              <a:off x="5086868" y="3615255"/>
              <a:ext cx="12579" cy="81222"/>
            </a:xfrm>
            <a:custGeom>
              <a:avLst/>
              <a:gdLst/>
              <a:ahLst/>
              <a:cxnLst/>
              <a:rect l="l" t="t" r="r" b="b"/>
              <a:pathLst>
                <a:path w="479" h="3093">
                  <a:moveTo>
                    <a:pt x="402" y="1"/>
                  </a:moveTo>
                  <a:lnTo>
                    <a:pt x="192" y="154"/>
                  </a:lnTo>
                  <a:cubicBezTo>
                    <a:pt x="77" y="240"/>
                    <a:pt x="0" y="384"/>
                    <a:pt x="10" y="527"/>
                  </a:cubicBezTo>
                  <a:lnTo>
                    <a:pt x="10" y="3092"/>
                  </a:lnTo>
                  <a:lnTo>
                    <a:pt x="39" y="3044"/>
                  </a:lnTo>
                  <a:cubicBezTo>
                    <a:pt x="326" y="2623"/>
                    <a:pt x="479" y="2125"/>
                    <a:pt x="479" y="1609"/>
                  </a:cubicBezTo>
                  <a:lnTo>
                    <a:pt x="479" y="250"/>
                  </a:lnTo>
                  <a:cubicBezTo>
                    <a:pt x="479" y="154"/>
                    <a:pt x="450" y="68"/>
                    <a:pt x="40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823;p66"/>
            <p:cNvSpPr/>
            <p:nvPr/>
          </p:nvSpPr>
          <p:spPr>
            <a:xfrm>
              <a:off x="5059216" y="3708740"/>
              <a:ext cx="6302" cy="18645"/>
            </a:xfrm>
            <a:custGeom>
              <a:avLst/>
              <a:gdLst/>
              <a:ahLst/>
              <a:cxnLst/>
              <a:rect l="l" t="t" r="r" b="b"/>
              <a:pathLst>
                <a:path w="240" h="710">
                  <a:moveTo>
                    <a:pt x="125" y="1"/>
                  </a:moveTo>
                  <a:cubicBezTo>
                    <a:pt x="58" y="1"/>
                    <a:pt x="1" y="58"/>
                    <a:pt x="1" y="125"/>
                  </a:cubicBezTo>
                  <a:lnTo>
                    <a:pt x="1" y="709"/>
                  </a:lnTo>
                  <a:lnTo>
                    <a:pt x="240" y="709"/>
                  </a:lnTo>
                  <a:lnTo>
                    <a:pt x="240" y="116"/>
                  </a:lnTo>
                  <a:cubicBezTo>
                    <a:pt x="240" y="58"/>
                    <a:pt x="182" y="1"/>
                    <a:pt x="125" y="1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824;p66"/>
            <p:cNvSpPr/>
            <p:nvPr/>
          </p:nvSpPr>
          <p:spPr>
            <a:xfrm>
              <a:off x="5037604" y="3536343"/>
              <a:ext cx="49526" cy="24658"/>
            </a:xfrm>
            <a:custGeom>
              <a:avLst/>
              <a:gdLst/>
              <a:ahLst/>
              <a:cxnLst/>
              <a:rect l="l" t="t" r="r" b="b"/>
              <a:pathLst>
                <a:path w="1886" h="939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cubicBezTo>
                    <a:pt x="0" y="699"/>
                    <a:pt x="709" y="939"/>
                    <a:pt x="1886" y="939"/>
                  </a:cubicBezTo>
                  <a:lnTo>
                    <a:pt x="1886" y="699"/>
                  </a:lnTo>
                  <a:cubicBezTo>
                    <a:pt x="1886" y="317"/>
                    <a:pt x="1570" y="1"/>
                    <a:pt x="1178" y="1"/>
                  </a:cubicBezTo>
                  <a:lnTo>
                    <a:pt x="709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825;p66"/>
            <p:cNvSpPr/>
            <p:nvPr/>
          </p:nvSpPr>
          <p:spPr>
            <a:xfrm>
              <a:off x="5037604" y="3536343"/>
              <a:ext cx="33954" cy="22400"/>
            </a:xfrm>
            <a:custGeom>
              <a:avLst/>
              <a:gdLst/>
              <a:ahLst/>
              <a:cxnLst/>
              <a:rect l="l" t="t" r="r" b="b"/>
              <a:pathLst>
                <a:path w="1293" h="853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cubicBezTo>
                    <a:pt x="230" y="766"/>
                    <a:pt x="469" y="824"/>
                    <a:pt x="709" y="853"/>
                  </a:cubicBezTo>
                  <a:lnTo>
                    <a:pt x="709" y="699"/>
                  </a:lnTo>
                  <a:cubicBezTo>
                    <a:pt x="709" y="355"/>
                    <a:pt x="948" y="68"/>
                    <a:pt x="1292" y="10"/>
                  </a:cubicBezTo>
                  <a:cubicBezTo>
                    <a:pt x="1254" y="1"/>
                    <a:pt x="1216" y="1"/>
                    <a:pt x="1168" y="1"/>
                  </a:cubicBezTo>
                  <a:lnTo>
                    <a:pt x="709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7702" y="140511"/>
            <a:ext cx="4151954" cy="5408423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270422" y="140511"/>
            <a:ext cx="4956783" cy="5408423"/>
          </a:xfrm>
          <a:prstGeom prst="rect">
            <a:avLst/>
          </a:prstGeom>
        </p:spPr>
      </p:pic>
      <p:sp>
        <p:nvSpPr>
          <p:cNvPr id="6" name="Прямоугольник со скругленными углами 5"/>
          <p:cNvSpPr/>
          <p:nvPr/>
        </p:nvSpPr>
        <p:spPr>
          <a:xfrm>
            <a:off x="691745" y="5631234"/>
            <a:ext cx="4097911" cy="7998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6"/>
          <p:cNvSpPr/>
          <p:nvPr/>
        </p:nvSpPr>
        <p:spPr>
          <a:xfrm>
            <a:off x="6404043" y="5598809"/>
            <a:ext cx="4734128" cy="8322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994383" y="5771598"/>
            <a:ext cx="3934298" cy="51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/>
              <a:t>Новожилов Егор</a:t>
            </a:r>
            <a:endParaRPr lang="en-US" sz="2800"/>
          </a:p>
        </p:txBody>
      </p:sp>
      <p:sp>
        <p:nvSpPr>
          <p:cNvPr id="9" name="Текст. поле 8"/>
          <p:cNvSpPr txBox="1"/>
          <p:nvPr/>
        </p:nvSpPr>
        <p:spPr>
          <a:xfrm>
            <a:off x="7220085" y="5755385"/>
            <a:ext cx="4420681" cy="51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/>
              <a:t>Гутор Алексей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3468" y="0"/>
            <a:ext cx="4574915" cy="5874426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03237" y="-1"/>
            <a:ext cx="4816673" cy="587442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475574" y="5966298"/>
            <a:ext cx="4572000" cy="7565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ик со скругленными углами 4"/>
          <p:cNvSpPr/>
          <p:nvPr/>
        </p:nvSpPr>
        <p:spPr>
          <a:xfrm>
            <a:off x="6733702" y="5966298"/>
            <a:ext cx="4786208" cy="7565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Текст. поле 5"/>
          <p:cNvSpPr txBox="1"/>
          <p:nvPr/>
        </p:nvSpPr>
        <p:spPr>
          <a:xfrm>
            <a:off x="1113277" y="6085045"/>
            <a:ext cx="4442297" cy="51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/>
              <a:t>Берёзка Вадим</a:t>
            </a:r>
            <a:endParaRPr lang="en-US" sz="2800"/>
          </a:p>
        </p:txBody>
      </p:sp>
      <p:sp>
        <p:nvSpPr>
          <p:cNvPr id="7" name="Текст. поле 6"/>
          <p:cNvSpPr txBox="1"/>
          <p:nvPr/>
        </p:nvSpPr>
        <p:spPr>
          <a:xfrm>
            <a:off x="7620000" y="6085046"/>
            <a:ext cx="4572000" cy="51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/>
              <a:t>Дач Станислав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7226" y="811854"/>
            <a:ext cx="4470400" cy="4737100"/>
          </a:xfrm>
          <a:prstGeom prst="rect">
            <a:avLst/>
          </a:prstGeom>
        </p:spPr>
      </p:pic>
      <p:sp>
        <p:nvSpPr>
          <p:cNvPr id="3" name="Прямоугольник со скругленными углами 2"/>
          <p:cNvSpPr/>
          <p:nvPr/>
        </p:nvSpPr>
        <p:spPr>
          <a:xfrm>
            <a:off x="6241915" y="864681"/>
            <a:ext cx="5306979" cy="468427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. поле 4"/>
          <p:cNvSpPr txBox="1"/>
          <p:nvPr/>
        </p:nvSpPr>
        <p:spPr>
          <a:xfrm>
            <a:off x="6582383" y="1091660"/>
            <a:ext cx="4626042" cy="307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/>
              <a:t>Гутор Алексей - Практически самая важная часть нашей команды</a:t>
            </a:r>
            <a:r>
              <a:rPr lang="en-US" sz="2800"/>
              <a:t>.</a:t>
            </a:r>
            <a:r>
              <a:rPr lang="ru-RU" sz="2800"/>
              <a:t> Занимался Логикой программы и написанием кода к проекту "21"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649" y="648511"/>
            <a:ext cx="5482830" cy="5388042"/>
          </a:xfrm>
          <a:prstGeom prst="rect">
            <a:avLst/>
          </a:prstGeom>
        </p:spPr>
      </p:pic>
      <p:sp>
        <p:nvSpPr>
          <p:cNvPr id="3" name="Прямоугольник со скругленными углами 2"/>
          <p:cNvSpPr/>
          <p:nvPr/>
        </p:nvSpPr>
        <p:spPr>
          <a:xfrm>
            <a:off x="6322980" y="691745"/>
            <a:ext cx="5728510" cy="5344807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. поле 4"/>
          <p:cNvSpPr txBox="1"/>
          <p:nvPr/>
        </p:nvSpPr>
        <p:spPr>
          <a:xfrm>
            <a:off x="6852596" y="1967149"/>
            <a:ext cx="4853021" cy="222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/>
              <a:t>Берёзка Вадим - он же </a:t>
            </a:r>
            <a:r>
              <a:rPr lang="en-US" sz="2800"/>
              <a:t>Team Lead </a:t>
            </a:r>
            <a:r>
              <a:rPr lang="ru-RU" sz="2800"/>
              <a:t>нашей команды</a:t>
            </a:r>
            <a:r>
              <a:rPr lang="en-US" sz="2800"/>
              <a:t>,</a:t>
            </a:r>
            <a:r>
              <a:rPr lang="ru-RU" sz="2800"/>
              <a:t> занимался тестированием</a:t>
            </a:r>
            <a:r>
              <a:rPr lang="en-US" sz="2800"/>
              <a:t>,</a:t>
            </a:r>
            <a:r>
              <a:rPr lang="ru-RU" sz="2800"/>
              <a:t> а так же работал с Гит Хабом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7535" y="508000"/>
            <a:ext cx="5086886" cy="4804383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549212" y="507999"/>
            <a:ext cx="5086885" cy="4804383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518808" y="5436681"/>
            <a:ext cx="5045613" cy="119974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ик со скругленными углами 4"/>
          <p:cNvSpPr/>
          <p:nvPr/>
        </p:nvSpPr>
        <p:spPr>
          <a:xfrm>
            <a:off x="6571575" y="5479915"/>
            <a:ext cx="5064522" cy="115651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Текст. поле 5"/>
          <p:cNvSpPr txBox="1"/>
          <p:nvPr/>
        </p:nvSpPr>
        <p:spPr>
          <a:xfrm>
            <a:off x="594468" y="5490723"/>
            <a:ext cx="4820596" cy="118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Дач Станислав - взял на себя ответственность преподнесения трудов нашей команды народу(презентацию делал)</a:t>
            </a:r>
            <a:endParaRPr lang="en-US"/>
          </a:p>
        </p:txBody>
      </p:sp>
      <p:sp>
        <p:nvSpPr>
          <p:cNvPr id="7" name="Текст. поле 6"/>
          <p:cNvSpPr txBox="1"/>
          <p:nvPr/>
        </p:nvSpPr>
        <p:spPr>
          <a:xfrm>
            <a:off x="6679660" y="5566383"/>
            <a:ext cx="4820596" cy="640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Новожилов Егор - взял на себя работу с документацией.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. поле 1"/>
          <p:cNvSpPr txBox="1"/>
          <p:nvPr/>
        </p:nvSpPr>
        <p:spPr>
          <a:xfrm>
            <a:off x="2269787" y="1437532"/>
            <a:ext cx="7036340" cy="36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 </a:t>
            </a:r>
            <a:endParaRPr lang="en-US"/>
          </a:p>
        </p:txBody>
      </p:sp>
      <p:sp>
        <p:nvSpPr>
          <p:cNvPr id="3" name="Прямоугольник со скругленными углами 2"/>
          <p:cNvSpPr/>
          <p:nvPr/>
        </p:nvSpPr>
        <p:spPr>
          <a:xfrm>
            <a:off x="1869872" y="1238807"/>
            <a:ext cx="7976680" cy="14051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. поле 3"/>
          <p:cNvSpPr txBox="1"/>
          <p:nvPr/>
        </p:nvSpPr>
        <p:spPr>
          <a:xfrm>
            <a:off x="2107660" y="1620716"/>
            <a:ext cx="9608766" cy="64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/>
              <a:t>Для общения мы использовали</a:t>
            </a:r>
            <a:endParaRPr lang="en-US" sz="360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77957" y="2827659"/>
            <a:ext cx="7620000" cy="1963906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964021" y="4214086"/>
            <a:ext cx="3945629" cy="26439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. поле 1"/>
          <p:cNvSpPr txBox="1"/>
          <p:nvPr/>
        </p:nvSpPr>
        <p:spPr>
          <a:xfrm>
            <a:off x="3285788" y="1513192"/>
            <a:ext cx="6776936" cy="70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>
                <a:solidFill>
                  <a:schemeClr val="accent4">
                    <a:lumMod val="50000"/>
                  </a:schemeClr>
                </a:solidFill>
              </a:rPr>
              <a:t>ЭТАПЫ РАЗРАБОТКИ</a:t>
            </a:r>
            <a:endParaRPr lang="en-US" sz="4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Текст. поле 2"/>
          <p:cNvSpPr txBox="1"/>
          <p:nvPr/>
        </p:nvSpPr>
        <p:spPr>
          <a:xfrm>
            <a:off x="2248170" y="2723745"/>
            <a:ext cx="2983149" cy="1189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chemeClr val="accent4">
                    <a:lumMod val="50000"/>
                  </a:schemeClr>
                </a:solidFill>
              </a:rPr>
              <a:t>1 ЭТАП</a:t>
            </a:r>
          </a:p>
          <a:p>
            <a:r>
              <a:rPr lang="ru-RU" sz="2400">
                <a:solidFill>
                  <a:schemeClr val="accent4">
                    <a:lumMod val="50000"/>
                  </a:schemeClr>
                </a:solidFill>
              </a:rPr>
              <a:t>Выбор идеи нашего проекта</a:t>
            </a:r>
          </a:p>
        </p:txBody>
      </p:sp>
      <p:sp>
        <p:nvSpPr>
          <p:cNvPr id="4" name="Текст. поле 3"/>
          <p:cNvSpPr txBox="1"/>
          <p:nvPr/>
        </p:nvSpPr>
        <p:spPr>
          <a:xfrm>
            <a:off x="2248171" y="4827974"/>
            <a:ext cx="2507574" cy="1189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chemeClr val="accent4">
                    <a:lumMod val="50000"/>
                  </a:schemeClr>
                </a:solidFill>
              </a:rPr>
              <a:t>2 ЭТАП</a:t>
            </a:r>
          </a:p>
          <a:p>
            <a:r>
              <a:rPr lang="ru-RU" sz="2400">
                <a:solidFill>
                  <a:schemeClr val="accent4">
                    <a:lumMod val="50000"/>
                  </a:schemeClr>
                </a:solidFill>
              </a:rPr>
              <a:t>Написание кода</a:t>
            </a:r>
          </a:p>
        </p:txBody>
      </p:sp>
      <p:sp>
        <p:nvSpPr>
          <p:cNvPr id="5" name="Текст. поле 4"/>
          <p:cNvSpPr txBox="1"/>
          <p:nvPr/>
        </p:nvSpPr>
        <p:spPr>
          <a:xfrm>
            <a:off x="6225702" y="2403805"/>
            <a:ext cx="2853447" cy="2560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chemeClr val="accent4">
                    <a:lumMod val="50000"/>
                  </a:schemeClr>
                </a:solidFill>
              </a:rPr>
              <a:t>3 ЭТАП</a:t>
            </a:r>
          </a:p>
          <a:p>
            <a:r>
              <a:rPr lang="ru-RU" sz="2400">
                <a:solidFill>
                  <a:schemeClr val="accent4">
                    <a:lumMod val="50000"/>
                  </a:schemeClr>
                </a:solidFill>
              </a:rPr>
              <a:t>Добавление новых возможностей по просьбам бета-тестеров</a:t>
            </a:r>
          </a:p>
          <a:p>
            <a:endParaRPr lang="ru-RU"/>
          </a:p>
        </p:txBody>
      </p:sp>
      <p:sp>
        <p:nvSpPr>
          <p:cNvPr id="7" name="Текст. поле 6"/>
          <p:cNvSpPr txBox="1"/>
          <p:nvPr/>
        </p:nvSpPr>
        <p:spPr>
          <a:xfrm>
            <a:off x="6225702" y="4827974"/>
            <a:ext cx="2507573" cy="155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chemeClr val="accent4">
                    <a:lumMod val="50000"/>
                  </a:schemeClr>
                </a:solidFill>
              </a:rPr>
              <a:t>4 ЭТАП</a:t>
            </a:r>
          </a:p>
          <a:p>
            <a:r>
              <a:rPr lang="ru-RU" sz="2400">
                <a:solidFill>
                  <a:schemeClr val="accent4">
                    <a:lumMod val="50000"/>
                  </a:schemeClr>
                </a:solidFill>
              </a:rPr>
              <a:t>Тестирование нашего продукта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Звездное небо">
  <a:themeElements>
    <a:clrScheme name="Звездное небо">
      <a:dk1>
        <a:sysClr val="windowText" lastClr="000000"/>
      </a:dk1>
      <a:lt1>
        <a:sysClr val="window" lastClr="FFFFFF"/>
      </a:lt1>
      <a:dk2>
        <a:srgbClr val="002F4C"/>
      </a:dk2>
      <a:lt2>
        <a:srgbClr val="E7E6E6"/>
      </a:lt2>
      <a:accent1>
        <a:srgbClr val="381028"/>
      </a:accent1>
      <a:accent2>
        <a:srgbClr val="C12929"/>
      </a:accent2>
      <a:accent3>
        <a:srgbClr val="81D1C9"/>
      </a:accent3>
      <a:accent4>
        <a:srgbClr val="E5FEC5"/>
      </a:accent4>
      <a:accent5>
        <a:srgbClr val="FFF871"/>
      </a:accent5>
      <a:accent6>
        <a:srgbClr val="8C0254"/>
      </a:accent6>
      <a:hlink>
        <a:srgbClr val="56AEC3"/>
      </a:hlink>
      <a:folHlink>
        <a:srgbClr val="8EC9D7"/>
      </a:folHlink>
    </a:clrScheme>
    <a:fontScheme name="Звездное небо">
      <a:majorFont>
        <a:latin typeface="Verdana bold"/>
        <a:ea typeface=""/>
        <a:cs typeface=""/>
      </a:majorFont>
      <a:minorFont>
        <a:latin typeface="Verdana"/>
        <a:ea typeface=""/>
        <a:cs typeface=""/>
      </a:minorFont>
    </a:fontScheme>
    <a:fmtScheme name="Звездное небо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326</Words>
  <Application>Microsoft Office PowerPoint</Application>
  <PresentationFormat>Широкоэкранный</PresentationFormat>
  <Paragraphs>64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Verdana</vt:lpstr>
      <vt:lpstr>Verdana bold</vt:lpstr>
      <vt:lpstr>Звездное небо</vt:lpstr>
      <vt:lpstr>Проект "21"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Станислав</dc:creator>
  <cp:lastModifiedBy>USER</cp:lastModifiedBy>
  <cp:revision>2</cp:revision>
  <dcterms:created xsi:type="dcterms:W3CDTF">2024-01-18T08:47:19Z</dcterms:created>
  <dcterms:modified xsi:type="dcterms:W3CDTF">2024-01-18T16:36:39Z</dcterms:modified>
</cp:coreProperties>
</file>