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43409-BC4E-456C-A217-59E01D301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D71DD-F80E-4BE1-88ED-B32EC7306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FE5B1-AA29-4497-966B-CB8CB344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D9955B-7B08-444D-BBD8-33D612C9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C44CF-4146-4B6B-82B6-3237FF54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82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AFAA0-C73A-4D9A-8D24-C9BB77E4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CB8061-B584-41E7-8777-3309C2A2B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D467CA-92B5-40FF-A228-447891CC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3CEA4B-0041-4072-BB4D-BE4C0851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564ECD-232C-4A5A-BCE3-56D7B32E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574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C6216A-AE95-4A0F-9054-62914F204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0AF6A0-E73F-4668-BB3E-F886F2830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0C360-93E4-410D-BE14-5777861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F58AA6-D1C0-4EB0-A397-956552CE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32182-F79E-41BA-9492-ADE98285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485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E372-75BF-4F36-926C-50D1193A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83EB6-D2D1-4ADA-B54F-9632B75C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97912-69CB-4260-94BD-6B3D41BA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7C6218-7A80-47BF-96F5-7A1A7373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E188D-CEF3-4CD2-AAE0-AFBD7E35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989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92390-7A4F-45F0-8FC4-C8B36581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BEC157-CE19-4E90-9F96-4815FB72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B812B9-2906-415A-9D01-C7B20D60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8BCC0-D39E-43B2-B3CF-5507901D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3E23D8-FD2A-45C0-AD9C-462A8CBB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41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B0CF6-11A1-4BE5-A56C-314C68F9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A80BA-78D6-44E3-950F-C6D86862E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1FC419-AEAC-4AA8-8E8B-E8662418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70935B-BE7C-460A-A60C-DF452878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F76898-2E33-464D-A27A-B6AC549D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37FE4-74E9-4F50-8E1D-AB4A09F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579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F0EBC-0210-47DB-AABB-72D90116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6C8468-4F2C-47B4-B3EF-4B6CED47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589B38-38D0-4139-B07A-91F7145C7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ABAB53-4B52-4AA5-8CD4-F3999337C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3DB0A3-D039-4AAC-8B62-08A2A603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2E3FBB-1AF1-4396-B52E-1669DDCD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9B93EC-40F8-4B9C-8CF0-57F9A1D8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2B8CA4-690A-420B-830F-9CD05E05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131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BBA87-2EF1-4A44-9767-3D300130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B80C1D-7BE6-4317-A769-C11C4915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998B8F-1C5F-414A-B97A-C56AADE6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9897802-3CED-4088-8904-FEC0F6B1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820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F2411E-5BC0-4855-B892-96C43549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9436A7-2F15-4CDD-ACCF-CD0DE87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BFD84E-E0B2-4C63-9B0A-0F09DBF3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523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6E23C-BE69-4D4A-B005-347761A1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30D22E-4C64-44D5-B992-CCDD05E8C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15DBD3-2A60-43D3-A139-F8A310CD3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7C057F-DC12-405C-B606-8D6BF180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DEF0AE-456F-4F5A-B2FC-661E2C6E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13B6C-15FA-4451-B8A7-F7D1FD5B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6504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E4B90-0594-4436-B135-4862E5DC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BF6651-C8DC-4F3E-B59C-263E0051F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7521B7-11F8-4280-8217-CB1C2B5AD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057F39-9CD8-4989-B298-F67F0E67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39A8EB-E93F-4729-9305-61F3D1FA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6939F8-5212-42C2-841E-D382A9AD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714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F0A3B-4A6C-48DB-BD25-BDAF7C5C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681874-BA66-4F01-8D3D-30A5F058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991FA-A08A-420F-B2C9-E841EE759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A2870-19A3-4903-ADC8-BF67E2E2138F}" type="datetimeFigureOut">
              <a:rPr lang="uk-UA" smtClean="0"/>
              <a:t>21.09.2020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246096-B06B-4129-B835-594387847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081BA-9F0A-4532-A7D9-77B22074C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1827-852A-4A7E-B41A-51BC13146EE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13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KEvMuAoXuA" TargetMode="External"/><Relationship Id="rId2" Type="http://schemas.openxmlformats.org/officeDocument/2006/relationships/hyperlink" Target="https://youtu.be/F0LmiZ_ytQ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5lpeQJGwb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08B8B-B12D-435E-BDD6-2D5D321C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Освітні відео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384E0-4A02-4A25-9651-7492BB68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Діабет і </a:t>
            </a:r>
            <a:r>
              <a:rPr lang="en-US" dirty="0"/>
              <a:t>COVID-19   </a:t>
            </a:r>
            <a:r>
              <a:rPr lang="en-US" dirty="0">
                <a:hlinkClick r:id="rId2"/>
              </a:rPr>
              <a:t>https://youtu.be/F0LmiZ_ytQ4</a:t>
            </a:r>
            <a:endParaRPr lang="en-US" dirty="0"/>
          </a:p>
          <a:p>
            <a:r>
              <a:rPr lang="uk-UA" dirty="0"/>
              <a:t> Як вимірювати пульс вдома </a:t>
            </a:r>
            <a:r>
              <a:rPr lang="en-US" dirty="0">
                <a:hlinkClick r:id="rId3"/>
              </a:rPr>
              <a:t>https://youtu.be/tKEvMuAoXuA</a:t>
            </a:r>
            <a:endParaRPr lang="ru-RU" dirty="0"/>
          </a:p>
          <a:p>
            <a:r>
              <a:rPr lang="uk-UA" dirty="0"/>
              <a:t>Як правильно вимірювати тиск? </a:t>
            </a:r>
            <a:r>
              <a:rPr lang="en-US" dirty="0">
                <a:hlinkClick r:id="rId4"/>
              </a:rPr>
              <a:t>https://www.youtube.com/watch?v=h5lpeQJGwbY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61545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Освітні відео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Освітні відео</dc:title>
  <dc:creator>SAVELIEVA Mariia UKRAINE</dc:creator>
  <cp:lastModifiedBy>SAVELIEVA Mariia UKRAINE</cp:lastModifiedBy>
  <cp:revision>9</cp:revision>
  <dcterms:created xsi:type="dcterms:W3CDTF">2020-09-18T11:13:47Z</dcterms:created>
  <dcterms:modified xsi:type="dcterms:W3CDTF">2020-09-21T11:49:52Z</dcterms:modified>
</cp:coreProperties>
</file>