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FCD6F-C180-4540-A5AB-E28A6D2E8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53EC6A-D069-4187-A0CB-90022C184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Понятие алгоритма, переменные,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2794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8FB04-28BE-4BE2-9C84-D3A49F9C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585" y="-882473"/>
            <a:ext cx="8704829" cy="1764946"/>
          </a:xfrm>
        </p:spPr>
        <p:txBody>
          <a:bodyPr/>
          <a:lstStyle/>
          <a:p>
            <a:r>
              <a:rPr lang="ru-RU" dirty="0"/>
              <a:t>Программирование – это моё 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43402F-DBC0-4358-B41D-03101C86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12" y="882473"/>
            <a:ext cx="12013035" cy="5241490"/>
          </a:xfrm>
        </p:spPr>
        <p:txBody>
          <a:bodyPr/>
          <a:lstStyle/>
          <a:p>
            <a:r>
              <a:rPr lang="ru-RU" dirty="0"/>
              <a:t>                                         Тест программирования 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Требуется ли вам много общения на работе</a:t>
            </a:r>
            <a:r>
              <a:rPr lang="en-US" dirty="0"/>
              <a:t>?     </a:t>
            </a:r>
            <a:r>
              <a:rPr lang="ru-RU" dirty="0"/>
              <a:t>а. да        б. нет</a:t>
            </a:r>
          </a:p>
          <a:p>
            <a:pPr marL="342900" indent="-342900">
              <a:buAutoNum type="arabicPeriod"/>
            </a:pPr>
            <a:r>
              <a:rPr lang="ru-RU" dirty="0"/>
              <a:t>Что вы делаете, когда сталкиваетесь с проблемами технического характера</a:t>
            </a:r>
            <a:r>
              <a:rPr lang="en-US" dirty="0"/>
              <a:t>?</a:t>
            </a:r>
          </a:p>
          <a:p>
            <a:r>
              <a:rPr lang="ru-RU" dirty="0"/>
              <a:t> а. </a:t>
            </a:r>
            <a:r>
              <a:rPr lang="en-US" dirty="0"/>
              <a:t> </a:t>
            </a:r>
            <a:r>
              <a:rPr lang="ru-RU" dirty="0"/>
              <a:t>до последнего решаю задачу сам. </a:t>
            </a:r>
            <a:r>
              <a:rPr lang="en-US" dirty="0"/>
              <a:t>Google </a:t>
            </a:r>
            <a:r>
              <a:rPr lang="ru-RU" dirty="0"/>
              <a:t>мой лучший друг.     б. иду за помощью к друзьям</a:t>
            </a:r>
          </a:p>
          <a:p>
            <a:r>
              <a:rPr lang="ru-RU" dirty="0"/>
              <a:t>3.  Умеете ли вы концентрироваться на задаче</a:t>
            </a:r>
            <a:r>
              <a:rPr lang="en-US" dirty="0"/>
              <a:t>?     </a:t>
            </a:r>
            <a:r>
              <a:rPr lang="ru-RU" dirty="0"/>
              <a:t>а. да      б. нет</a:t>
            </a:r>
          </a:p>
          <a:p>
            <a:r>
              <a:rPr lang="ru-RU" dirty="0"/>
              <a:t>4.  Нравилось ли вам логические задачи, шахматы, головоломки</a:t>
            </a:r>
            <a:r>
              <a:rPr lang="en-US" dirty="0"/>
              <a:t>?   </a:t>
            </a:r>
            <a:r>
              <a:rPr lang="ru-RU" dirty="0"/>
              <a:t>  а. да      б. нет</a:t>
            </a:r>
          </a:p>
          <a:p>
            <a:endParaRPr lang="ru-RU" dirty="0"/>
          </a:p>
          <a:p>
            <a:pPr marL="342900" indent="-342900">
              <a:buAutoNum type="arabicPeriod" startAt="5"/>
            </a:pPr>
            <a:r>
              <a:rPr lang="ru-RU" dirty="0"/>
              <a:t>Вы – перфекционист-зануда       а. да     б. нет     в. Вопрос некорректный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4FCE-1A23-44B7-AEAE-AC1EEA2E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ТЕПЕРЬ РАССМОТРИМ КАКИЕ ИЗ ЭТИХ КАЧЕСТВ СВОЙСТВЕННЫ ТИПИЧНОМУ ПРОГРАММИСТУ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8C36A-0FE1-4743-AAFF-C4972B96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B5035-DAAB-463A-9F1C-D395B98CFE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1.</a:t>
            </a:r>
          </a:p>
          <a:p>
            <a:r>
              <a:rPr lang="ru-RU" dirty="0"/>
              <a:t>2.</a:t>
            </a:r>
          </a:p>
          <a:p>
            <a:endParaRPr lang="ru-RU" dirty="0"/>
          </a:p>
          <a:p>
            <a:r>
              <a:rPr lang="ru-RU" dirty="0"/>
              <a:t>3.</a:t>
            </a:r>
          </a:p>
          <a:p>
            <a:r>
              <a:rPr lang="ru-RU" dirty="0"/>
              <a:t>4.</a:t>
            </a:r>
          </a:p>
          <a:p>
            <a:r>
              <a:rPr lang="ru-RU" dirty="0"/>
              <a:t>5.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53CC48-840C-4434-8B14-CBF37D077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223DB-2931-444D-ACC9-DC286BA2FF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б. нет</a:t>
            </a:r>
          </a:p>
          <a:p>
            <a:r>
              <a:rPr lang="ru-RU" dirty="0"/>
              <a:t>а. до последнего решаю задачу сам. </a:t>
            </a:r>
            <a:r>
              <a:rPr lang="en-US" dirty="0"/>
              <a:t>Google</a:t>
            </a:r>
            <a:r>
              <a:rPr lang="ru-RU" dirty="0"/>
              <a:t> мой лучший друг.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</a:t>
            </a:r>
          </a:p>
          <a:p>
            <a:r>
              <a:rPr lang="ru-RU" dirty="0"/>
              <a:t>а. да,   б. Вопрос некорректный</a:t>
            </a:r>
          </a:p>
        </p:txBody>
      </p:sp>
    </p:spTree>
    <p:extLst>
      <p:ext uri="{BB962C8B-B14F-4D97-AF65-F5344CB8AC3E}">
        <p14:creationId xmlns:p14="http://schemas.microsoft.com/office/powerpoint/2010/main" val="177751697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29</TotalTime>
  <Words>161</Words>
  <Application>Microsoft Office PowerPoint</Application>
  <PresentationFormat>Широкоэкранный</PresentationFormat>
  <Paragraphs>25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Галерея</vt:lpstr>
      <vt:lpstr>Основы программирования</vt:lpstr>
      <vt:lpstr>Программирование – это моё ?</vt:lpstr>
      <vt:lpstr>ТЕПЕРЬ РАССМОТРИМ КАКИЕ ИЗ ЭТИХ КАЧЕСТВ СВОЙСТВЕННЫ ТИПИЧНОМУ ПРОГРАММИСТУ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Администратор</dc:creator>
  <cp:lastModifiedBy>Администратор</cp:lastModifiedBy>
  <cp:revision>4</cp:revision>
  <dcterms:created xsi:type="dcterms:W3CDTF">2021-10-13T06:31:11Z</dcterms:created>
  <dcterms:modified xsi:type="dcterms:W3CDTF">2021-10-13T07:01:01Z</dcterms:modified>
</cp:coreProperties>
</file>