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5F4C956-5D60-4207-BBE3-AD4AF3251B2F}">
          <p14:sldIdLst>
            <p14:sldId id="256"/>
            <p14:sldId id="257"/>
            <p14:sldId id="259"/>
            <p14:sldId id="260"/>
            <p14:sldId id="261"/>
            <p14:sldId id="262"/>
          </p14:sldIdLst>
        </p14:section>
        <p14:section name="Раздел без заголовка" id="{1AF8E218-D754-44E6-8947-8ABC5F00CFE9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48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9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3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3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2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4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4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CD6F-C180-4540-A5AB-E28A6D2E8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53EC6A-D069-4187-A0CB-90022C184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Понятие алгоритма, переменные,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2794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EA629-7223-4F2D-94E2-B2A4C864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544" y="192946"/>
            <a:ext cx="9418320" cy="1084277"/>
          </a:xfrm>
        </p:spPr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2F9D78-54F0-4102-8A88-25B59D9E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062" y="1277222"/>
            <a:ext cx="11165746" cy="558077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Написать конвертер валют.</a:t>
            </a:r>
          </a:p>
          <a:p>
            <a:r>
              <a:rPr lang="ru-RU" dirty="0"/>
              <a:t>В переменную а вводим сумму, которую введет пользователь.</a:t>
            </a:r>
          </a:p>
          <a:p>
            <a:r>
              <a:rPr lang="en-US" dirty="0"/>
              <a:t>var a = prompt(“</a:t>
            </a:r>
            <a:r>
              <a:rPr lang="ru-RU" dirty="0"/>
              <a:t>введите сумму в рублях</a:t>
            </a:r>
            <a:r>
              <a:rPr lang="en-US" dirty="0"/>
              <a:t>”);</a:t>
            </a:r>
          </a:p>
          <a:p>
            <a:r>
              <a:rPr lang="ru-RU" dirty="0"/>
              <a:t>Далее в </a:t>
            </a:r>
            <a:r>
              <a:rPr lang="en-US" dirty="0"/>
              <a:t>b</a:t>
            </a:r>
            <a:r>
              <a:rPr lang="ru-RU" dirty="0"/>
              <a:t> и </a:t>
            </a:r>
            <a:r>
              <a:rPr lang="en-US" dirty="0"/>
              <a:t>c </a:t>
            </a:r>
            <a:r>
              <a:rPr lang="ru-RU" dirty="0"/>
              <a:t>мы храним константные значения, текущий курс доллара и евро, затем производим вычисления</a:t>
            </a:r>
            <a:r>
              <a:rPr lang="en-US" dirty="0"/>
              <a:t>. </a:t>
            </a:r>
            <a:r>
              <a:rPr lang="ru-RU" dirty="0"/>
              <a:t>Чтобы было понятно пишем обозначения.</a:t>
            </a:r>
          </a:p>
          <a:p>
            <a:r>
              <a:rPr lang="en-US" dirty="0"/>
              <a:t>var (b) euro = 63.0;                                                                                   </a:t>
            </a:r>
            <a:r>
              <a:rPr lang="ru-RU" dirty="0"/>
              <a:t>чтобы в одной строке был</a:t>
            </a:r>
            <a:endParaRPr lang="en-US" dirty="0"/>
          </a:p>
          <a:p>
            <a:r>
              <a:rPr lang="en-US" dirty="0"/>
              <a:t>var © dollar = 56.1;</a:t>
            </a:r>
            <a:r>
              <a:rPr lang="ru-RU" dirty="0"/>
              <a:t>                                                    </a:t>
            </a:r>
            <a:r>
              <a:rPr lang="en-US" dirty="0"/>
              <a:t>                             </a:t>
            </a:r>
            <a:r>
              <a:rPr lang="ru-RU" dirty="0"/>
              <a:t> доллар, а в другой евро мы       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rubToEuro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/euro;</a:t>
            </a:r>
            <a:r>
              <a:rPr lang="ru-RU" dirty="0"/>
              <a:t>                                  </a:t>
            </a:r>
            <a:r>
              <a:rPr lang="en-US" dirty="0"/>
              <a:t>                             </a:t>
            </a:r>
            <a:r>
              <a:rPr lang="ru-RU" dirty="0"/>
              <a:t> добавляем </a:t>
            </a:r>
            <a:r>
              <a:rPr lang="en-US" dirty="0"/>
              <a:t>\n</a:t>
            </a:r>
          </a:p>
          <a:p>
            <a:r>
              <a:rPr lang="en-US" dirty="0"/>
              <a:t>var </a:t>
            </a:r>
            <a:r>
              <a:rPr lang="en-US" dirty="0" err="1"/>
              <a:t>rubToDollar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/dollar;                                     </a:t>
            </a:r>
            <a:r>
              <a:rPr lang="ru-RU" dirty="0"/>
              <a:t> </a:t>
            </a:r>
            <a:r>
              <a:rPr lang="en-US" dirty="0"/>
              <a:t>                             </a:t>
            </a:r>
          </a:p>
          <a:p>
            <a:r>
              <a:rPr lang="en-US" dirty="0" err="1"/>
              <a:t>roubles</a:t>
            </a:r>
            <a:r>
              <a:rPr lang="en-US" dirty="0"/>
              <a:t> + “</a:t>
            </a:r>
            <a:r>
              <a:rPr lang="ru-RU" dirty="0"/>
              <a:t> рублей </a:t>
            </a:r>
            <a:r>
              <a:rPr lang="en-US" dirty="0"/>
              <a:t>= “ + </a:t>
            </a:r>
            <a:r>
              <a:rPr lang="en-US" dirty="0" err="1"/>
              <a:t>rubToEuro.toFixed</a:t>
            </a:r>
            <a:r>
              <a:rPr lang="en-US" dirty="0"/>
              <a:t>(2) + “</a:t>
            </a:r>
            <a:r>
              <a:rPr lang="ru-RU" dirty="0"/>
              <a:t> евро.</a:t>
            </a:r>
            <a:r>
              <a:rPr lang="en-US" dirty="0"/>
              <a:t> \n</a:t>
            </a:r>
            <a:r>
              <a:rPr lang="ru-RU" dirty="0"/>
              <a:t> </a:t>
            </a:r>
            <a:r>
              <a:rPr lang="en-US" dirty="0"/>
              <a:t>“ +</a:t>
            </a:r>
            <a:r>
              <a:rPr lang="ru-RU" dirty="0"/>
              <a:t>     </a:t>
            </a:r>
            <a:endParaRPr lang="en-US" dirty="0"/>
          </a:p>
          <a:p>
            <a:r>
              <a:rPr lang="en-US" dirty="0" err="1"/>
              <a:t>roubles</a:t>
            </a:r>
            <a:r>
              <a:rPr lang="en-US" dirty="0"/>
              <a:t> + “ </a:t>
            </a:r>
            <a:r>
              <a:rPr lang="ru-RU" dirty="0"/>
              <a:t>рублей = </a:t>
            </a:r>
            <a:r>
              <a:rPr lang="en-US" dirty="0"/>
              <a:t>“ + </a:t>
            </a:r>
            <a:r>
              <a:rPr lang="en-US" dirty="0" err="1"/>
              <a:t>rubToDollar.toFixed</a:t>
            </a:r>
            <a:r>
              <a:rPr lang="en-US" dirty="0"/>
              <a:t>(2) + “ </a:t>
            </a:r>
            <a:r>
              <a:rPr lang="ru-RU" dirty="0"/>
              <a:t>долларов </a:t>
            </a:r>
            <a:r>
              <a:rPr lang="en-US" dirty="0"/>
              <a:t>“</a:t>
            </a:r>
            <a:r>
              <a:rPr lang="ru-RU" dirty="0"/>
              <a:t>    </a:t>
            </a:r>
            <a:endParaRPr lang="en-US" dirty="0"/>
          </a:p>
          <a:p>
            <a:r>
              <a:rPr lang="ru-RU" dirty="0"/>
              <a:t>чтобы убрать много чисел </a:t>
            </a:r>
            <a:endParaRPr lang="en-US" dirty="0"/>
          </a:p>
          <a:p>
            <a:r>
              <a:rPr lang="ru-RU" dirty="0"/>
              <a:t>после запятой пишем спец </a:t>
            </a:r>
            <a:r>
              <a:rPr lang="en-US" dirty="0"/>
              <a:t> </a:t>
            </a:r>
          </a:p>
          <a:p>
            <a:r>
              <a:rPr lang="ru-RU" dirty="0"/>
              <a:t>команду </a:t>
            </a:r>
            <a:r>
              <a:rPr lang="en-US" dirty="0" err="1"/>
              <a:t>toFixed</a:t>
            </a:r>
            <a:r>
              <a:rPr lang="en-US" dirty="0"/>
              <a:t>(2)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5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0068B-EAF8-4515-846D-03DE78CF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0"/>
            <a:ext cx="10680191" cy="1691640"/>
          </a:xfrm>
        </p:spPr>
        <p:txBody>
          <a:bodyPr>
            <a:normAutofit fontScale="90000"/>
          </a:bodyPr>
          <a:lstStyle/>
          <a:p>
            <a:r>
              <a:rPr lang="ru-RU" dirty="0"/>
              <a:t>В итоге получается такой </a:t>
            </a:r>
            <a:br>
              <a:rPr lang="ru-RU" dirty="0"/>
            </a:br>
            <a:r>
              <a:rPr lang="ru-RU" dirty="0"/>
              <a:t>                     код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474189-9A33-448D-A10F-D8EBB467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563" y="1691639"/>
            <a:ext cx="10749064" cy="49859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&lt;meta charset=“utf-8”&gt;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</a:t>
            </a:r>
            <a:r>
              <a:rPr lang="en-US" dirty="0" err="1"/>
              <a:t>roubles</a:t>
            </a:r>
            <a:r>
              <a:rPr lang="en-US" dirty="0"/>
              <a:t> = prompt(“</a:t>
            </a:r>
            <a:r>
              <a:rPr lang="ru-RU" dirty="0"/>
              <a:t>введите сумму в рублях</a:t>
            </a:r>
            <a:r>
              <a:rPr lang="en-US" dirty="0"/>
              <a:t>”);</a:t>
            </a:r>
          </a:p>
          <a:p>
            <a:r>
              <a:rPr lang="en-US" dirty="0"/>
              <a:t>var (b) euro = 63.0;                                              </a:t>
            </a:r>
          </a:p>
          <a:p>
            <a:r>
              <a:rPr lang="en-US" dirty="0"/>
              <a:t>var © dollar = 56.</a:t>
            </a:r>
          </a:p>
          <a:p>
            <a:r>
              <a:rPr lang="en-US" dirty="0"/>
              <a:t>var </a:t>
            </a:r>
            <a:r>
              <a:rPr lang="en-US" dirty="0" err="1"/>
              <a:t>rubToEuro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/euro;</a:t>
            </a:r>
            <a:r>
              <a:rPr lang="ru-RU" dirty="0"/>
              <a:t>                                  </a:t>
            </a:r>
            <a:r>
              <a:rPr lang="en-US" dirty="0"/>
              <a:t>              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rubToDollar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/dollar;</a:t>
            </a:r>
          </a:p>
          <a:p>
            <a:r>
              <a:rPr lang="en-US" dirty="0"/>
              <a:t>alert(     </a:t>
            </a:r>
          </a:p>
          <a:p>
            <a:r>
              <a:rPr lang="en-US" dirty="0"/>
              <a:t>             </a:t>
            </a:r>
            <a:r>
              <a:rPr lang="en-US" dirty="0" err="1"/>
              <a:t>roubles</a:t>
            </a:r>
            <a:r>
              <a:rPr lang="en-US" dirty="0"/>
              <a:t> + “</a:t>
            </a:r>
            <a:r>
              <a:rPr lang="ru-RU" dirty="0"/>
              <a:t> рублей </a:t>
            </a:r>
            <a:r>
              <a:rPr lang="en-US" dirty="0"/>
              <a:t>= “ + </a:t>
            </a:r>
            <a:r>
              <a:rPr lang="en-US" dirty="0" err="1"/>
              <a:t>rubToEuro.toFixed</a:t>
            </a:r>
            <a:r>
              <a:rPr lang="en-US" dirty="0"/>
              <a:t>(2) + “</a:t>
            </a:r>
            <a:r>
              <a:rPr lang="ru-RU" dirty="0"/>
              <a:t> евро.</a:t>
            </a:r>
            <a:r>
              <a:rPr lang="en-US" dirty="0"/>
              <a:t> \n</a:t>
            </a:r>
            <a:r>
              <a:rPr lang="ru-RU" dirty="0"/>
              <a:t> </a:t>
            </a:r>
            <a:r>
              <a:rPr lang="en-US" dirty="0"/>
              <a:t>“ +</a:t>
            </a:r>
            <a:r>
              <a:rPr lang="ru-RU" dirty="0"/>
              <a:t>     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roubles</a:t>
            </a:r>
            <a:r>
              <a:rPr lang="en-US" dirty="0"/>
              <a:t> + “ </a:t>
            </a:r>
            <a:r>
              <a:rPr lang="ru-RU" dirty="0"/>
              <a:t>рублей = </a:t>
            </a:r>
            <a:r>
              <a:rPr lang="en-US" dirty="0"/>
              <a:t>“ + </a:t>
            </a:r>
            <a:r>
              <a:rPr lang="en-US" dirty="0" err="1"/>
              <a:t>rubToDollar.toFixed</a:t>
            </a:r>
            <a:r>
              <a:rPr lang="en-US" dirty="0"/>
              <a:t>(2) + “ </a:t>
            </a:r>
            <a:r>
              <a:rPr lang="ru-RU" dirty="0"/>
              <a:t>долларов </a:t>
            </a:r>
            <a:r>
              <a:rPr lang="en-US" dirty="0"/>
              <a:t>“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   &lt;/script&gt;           </a:t>
            </a:r>
            <a:r>
              <a:rPr lang="ru-RU" dirty="0"/>
              <a:t> </a:t>
            </a:r>
            <a:r>
              <a:rPr lang="en-US" dirty="0"/>
              <a:t>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6836A-4A0A-4144-A5FB-689FA91F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350" y="46137"/>
            <a:ext cx="12286350" cy="998290"/>
          </a:xfrm>
        </p:spPr>
        <p:txBody>
          <a:bodyPr>
            <a:normAutofit fontScale="90000"/>
          </a:bodyPr>
          <a:lstStyle/>
          <a:p>
            <a:r>
              <a:rPr lang="ru-RU" dirty="0"/>
              <a:t>Вычислить площадь трапеции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FDD07E-ADD8-4156-ABCB-74D5548E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28" y="1042330"/>
            <a:ext cx="10835053" cy="56604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Во первых выводим приветственное сообщение</a:t>
            </a:r>
            <a:r>
              <a:rPr lang="en-US" dirty="0"/>
              <a:t>:</a:t>
            </a:r>
          </a:p>
          <a:p>
            <a:r>
              <a:rPr lang="en-US" dirty="0"/>
              <a:t> alert(“</a:t>
            </a:r>
            <a:r>
              <a:rPr lang="ru-RU" dirty="0"/>
              <a:t>программа подсчета площади трапеции</a:t>
            </a:r>
            <a:r>
              <a:rPr lang="en-US" dirty="0"/>
              <a:t>”);</a:t>
            </a:r>
            <a:endParaRPr lang="ru-RU" dirty="0"/>
          </a:p>
          <a:p>
            <a:r>
              <a:rPr lang="ru-RU" dirty="0"/>
              <a:t>Запрашиваем у пользователя 3 значения</a:t>
            </a:r>
            <a:r>
              <a:rPr lang="en-US" dirty="0"/>
              <a:t>:</a:t>
            </a:r>
          </a:p>
          <a:p>
            <a:r>
              <a:rPr lang="en-US" dirty="0"/>
              <a:t>var a = prompt(“</a:t>
            </a:r>
            <a:r>
              <a:rPr lang="ru-RU" dirty="0"/>
              <a:t>введите длину верхнего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var b = prompt(“</a:t>
            </a:r>
            <a:r>
              <a:rPr lang="ru-RU" dirty="0"/>
              <a:t>введите длину нижнего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var h = prompt(“</a:t>
            </a:r>
            <a:r>
              <a:rPr lang="ru-RU" dirty="0"/>
              <a:t>введите высоту</a:t>
            </a:r>
            <a:r>
              <a:rPr lang="en-US" dirty="0"/>
              <a:t>”);</a:t>
            </a:r>
            <a:endParaRPr lang="ru-RU" dirty="0"/>
          </a:p>
          <a:p>
            <a:r>
              <a:rPr lang="ru-RU" dirty="0"/>
              <a:t> и применяем указанную формулу</a:t>
            </a:r>
            <a:r>
              <a:rPr lang="en-US" dirty="0"/>
              <a:t>:</a:t>
            </a:r>
          </a:p>
          <a:p>
            <a:r>
              <a:rPr lang="en-US" dirty="0"/>
              <a:t>var s = (a + b) / 2 * h;</a:t>
            </a:r>
          </a:p>
          <a:p>
            <a:r>
              <a:rPr lang="ru-RU" dirty="0"/>
              <a:t>И запускаем программу.</a:t>
            </a:r>
          </a:p>
          <a:p>
            <a:r>
              <a:rPr lang="ru-RU" dirty="0"/>
              <a:t>Значения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</a:t>
            </a:r>
            <a:r>
              <a:rPr lang="ru-RU" dirty="0"/>
              <a:t>после работы команды </a:t>
            </a:r>
            <a:r>
              <a:rPr lang="en-US" dirty="0"/>
              <a:t>prompt</a:t>
            </a:r>
            <a:r>
              <a:rPr lang="ru-RU" dirty="0"/>
              <a:t> являются строковыми и когда мы их складываем мы получаем </a:t>
            </a:r>
            <a:r>
              <a:rPr lang="ru-RU" dirty="0" err="1"/>
              <a:t>склеинную</a:t>
            </a:r>
            <a:r>
              <a:rPr lang="ru-RU" dirty="0"/>
              <a:t> строку, чтобы это исправить нам нужно сконвертировать строковые представления </a:t>
            </a:r>
            <a:r>
              <a:rPr lang="en-US" dirty="0"/>
              <a:t>a b h</a:t>
            </a:r>
            <a:r>
              <a:rPr lang="ru-RU" dirty="0"/>
              <a:t> в числовые, сделать это можно через команду </a:t>
            </a:r>
            <a:r>
              <a:rPr lang="en-US" dirty="0"/>
              <a:t>a = </a:t>
            </a:r>
            <a:r>
              <a:rPr lang="en-US" dirty="0" err="1"/>
              <a:t>parseInt</a:t>
            </a:r>
            <a:r>
              <a:rPr lang="en-US" dirty="0"/>
              <a:t>(a) </a:t>
            </a:r>
            <a:r>
              <a:rPr lang="ru-RU" dirty="0"/>
              <a:t>или просто перед командой </a:t>
            </a:r>
            <a:r>
              <a:rPr lang="en-US" dirty="0"/>
              <a:t>prompt </a:t>
            </a:r>
            <a:r>
              <a:rPr lang="ru-RU" dirty="0"/>
              <a:t>поставить +</a:t>
            </a:r>
            <a:r>
              <a:rPr lang="en-US" dirty="0"/>
              <a:t> (+prompt)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87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66E2E-6627-456F-AC0B-282C9951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27" y="0"/>
            <a:ext cx="10618199" cy="1772174"/>
          </a:xfrm>
        </p:spPr>
        <p:txBody>
          <a:bodyPr>
            <a:normAutofit fontScale="90000"/>
          </a:bodyPr>
          <a:lstStyle/>
          <a:p>
            <a:r>
              <a:rPr lang="ru-RU" dirty="0"/>
              <a:t>В итоге получается такой </a:t>
            </a:r>
            <a:br>
              <a:rPr lang="ru-RU" dirty="0"/>
            </a:br>
            <a:r>
              <a:rPr lang="ru-RU" dirty="0"/>
              <a:t>                   код  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1CF0EB-3BF4-4790-AA46-F484CAC3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696" y="1687446"/>
            <a:ext cx="10776330" cy="4965024"/>
          </a:xfrm>
        </p:spPr>
        <p:txBody>
          <a:bodyPr/>
          <a:lstStyle/>
          <a:p>
            <a:r>
              <a:rPr lang="en-US" dirty="0"/>
              <a:t>&lt;meta charset=“utf-8&gt;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      alert(“</a:t>
            </a:r>
            <a:r>
              <a:rPr lang="ru-RU" dirty="0"/>
              <a:t>программа подсчета площади трапеции</a:t>
            </a:r>
            <a:r>
              <a:rPr lang="en-US" dirty="0"/>
              <a:t>”);</a:t>
            </a:r>
          </a:p>
          <a:p>
            <a:r>
              <a:rPr lang="en-US" dirty="0"/>
              <a:t>      var a = +prompt(“</a:t>
            </a:r>
            <a:r>
              <a:rPr lang="ru-RU" dirty="0"/>
              <a:t>введите длину верхнего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      var b = +prompt(“</a:t>
            </a:r>
            <a:r>
              <a:rPr lang="ru-RU" dirty="0"/>
              <a:t>введите длину нижнего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      var h = +prompt(“</a:t>
            </a:r>
            <a:r>
              <a:rPr lang="ru-RU" dirty="0"/>
              <a:t>введите высоту</a:t>
            </a:r>
            <a:r>
              <a:rPr lang="en-US" dirty="0"/>
              <a:t>”);</a:t>
            </a:r>
          </a:p>
          <a:p>
            <a:r>
              <a:rPr lang="en-US" dirty="0"/>
              <a:t>var s = (a + b) / 2 * h;</a:t>
            </a:r>
          </a:p>
          <a:p>
            <a:r>
              <a:rPr lang="en-US" dirty="0"/>
              <a:t>alert(s);</a:t>
            </a:r>
          </a:p>
          <a:p>
            <a:r>
              <a:rPr lang="en-US" dirty="0"/>
              <a:t>&lt;/script&gt;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28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FB04-28BE-4BE2-9C84-D3A49F9C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585" y="-882473"/>
            <a:ext cx="8704829" cy="176494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Программирование – это моё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43402F-DBC0-4358-B41D-03101C86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901" y="991530"/>
            <a:ext cx="12013035" cy="52414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                                       </a:t>
            </a:r>
            <a:r>
              <a:rPr lang="en-US" dirty="0"/>
              <a:t>      </a:t>
            </a:r>
            <a:r>
              <a:rPr lang="ru-RU" dirty="0"/>
              <a:t> Тест программирования 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Требуется ли вам много общения на работе</a:t>
            </a:r>
            <a:r>
              <a:rPr lang="en-US" dirty="0"/>
              <a:t>?     </a:t>
            </a:r>
          </a:p>
          <a:p>
            <a:r>
              <a:rPr lang="en-US" dirty="0"/>
              <a:t>(</a:t>
            </a:r>
            <a:r>
              <a:rPr lang="ru-RU" dirty="0"/>
              <a:t>а. да        б. Нет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. </a:t>
            </a:r>
            <a:r>
              <a:rPr lang="ru-RU" dirty="0"/>
              <a:t>Что вы делаете, когда сталкиваетесь с проблемами технического характера</a:t>
            </a:r>
            <a:r>
              <a:rPr lang="en-US" dirty="0"/>
              <a:t>?</a:t>
            </a:r>
          </a:p>
          <a:p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а. </a:t>
            </a:r>
            <a:r>
              <a:rPr lang="en-US" dirty="0"/>
              <a:t> </a:t>
            </a:r>
            <a:r>
              <a:rPr lang="ru-RU" dirty="0"/>
              <a:t>до последнего решаю задачу сам. </a:t>
            </a:r>
            <a:r>
              <a:rPr lang="en-US" dirty="0"/>
              <a:t>Google </a:t>
            </a:r>
            <a:r>
              <a:rPr lang="ru-RU" dirty="0"/>
              <a:t>мой лучший друг.     б. иду за помощью к друзьям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. </a:t>
            </a:r>
            <a:r>
              <a:rPr lang="ru-RU" dirty="0"/>
              <a:t>Умеете ли вы концентрироваться на задаче</a:t>
            </a:r>
            <a:r>
              <a:rPr lang="en-US" dirty="0"/>
              <a:t>? </a:t>
            </a:r>
          </a:p>
          <a:p>
            <a:r>
              <a:rPr lang="en-US" dirty="0"/>
              <a:t>(</a:t>
            </a:r>
            <a:r>
              <a:rPr lang="ru-RU" dirty="0"/>
              <a:t>а. да      б. Нет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 startAt="4"/>
            </a:pPr>
            <a:r>
              <a:rPr lang="ru-RU" dirty="0"/>
              <a:t>Нравилось ли вам логические задачи, шахматы, головоломки</a:t>
            </a:r>
            <a:r>
              <a:rPr lang="en-US" dirty="0"/>
              <a:t>?</a:t>
            </a:r>
          </a:p>
          <a:p>
            <a:r>
              <a:rPr lang="en-US" dirty="0"/>
              <a:t>(</a:t>
            </a:r>
            <a:r>
              <a:rPr lang="ru-RU" dirty="0"/>
              <a:t>а. да      б. Нет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 startAt="5"/>
            </a:pPr>
            <a:r>
              <a:rPr lang="ru-RU" dirty="0"/>
              <a:t>Вы – перфекционист-зануда  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/>
              <a:t>а. да     б. нет     в. Вопрос некорректный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3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4FCE-1A23-44B7-AEAE-AC1EEA2E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РАССМОТРИМ КАКИЕ ИЗ ЭТИХ КАЧЕСТВ СВОЙСТВЕННЫ ТИПИЧНОМУ ПРОГРАММИСТУ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88C36A-0FE1-4743-AAFF-C4972B96D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B5035-DAAB-463A-9F1C-D395B98CF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1.</a:t>
            </a:r>
          </a:p>
          <a:p>
            <a:r>
              <a:rPr lang="ru-RU" dirty="0"/>
              <a:t>2.</a:t>
            </a:r>
          </a:p>
          <a:p>
            <a:endParaRPr lang="ru-RU" dirty="0"/>
          </a:p>
          <a:p>
            <a:r>
              <a:rPr lang="ru-RU" dirty="0"/>
              <a:t>3.</a:t>
            </a:r>
          </a:p>
          <a:p>
            <a:r>
              <a:rPr lang="ru-RU" dirty="0"/>
              <a:t>4.</a:t>
            </a:r>
          </a:p>
          <a:p>
            <a:r>
              <a:rPr lang="ru-RU" dirty="0"/>
              <a:t>5.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53CC48-840C-4434-8B14-CBF37D077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8223DB-2931-444D-ACC9-DC286BA2FF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б. нет</a:t>
            </a:r>
          </a:p>
          <a:p>
            <a:r>
              <a:rPr lang="ru-RU" dirty="0"/>
              <a:t>а. до последнего решаю задачу сам. </a:t>
            </a:r>
            <a:r>
              <a:rPr lang="en-US" dirty="0"/>
              <a:t>Google</a:t>
            </a:r>
            <a:r>
              <a:rPr lang="ru-RU" dirty="0"/>
              <a:t> мой лучший друг.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да,   б. Вопрос некорректный</a:t>
            </a:r>
          </a:p>
        </p:txBody>
      </p:sp>
    </p:spTree>
    <p:extLst>
      <p:ext uri="{BB962C8B-B14F-4D97-AF65-F5344CB8AC3E}">
        <p14:creationId xmlns:p14="http://schemas.microsoft.com/office/powerpoint/2010/main" val="17775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C45EF-5595-4975-A579-D0D70E7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674A-94BF-463A-8CA9-1DC11901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вас совпадают 4-5 ответов, то вы можете продвигаться в этой сфере.</a:t>
            </a:r>
          </a:p>
          <a:p>
            <a:pPr marL="0" indent="0">
              <a:buNone/>
            </a:pPr>
            <a:r>
              <a:rPr lang="ru-RU" dirty="0"/>
              <a:t>   Если 3 и меньше, стоит задуматься, идти по этой специальности или нет.</a:t>
            </a:r>
          </a:p>
        </p:txBody>
      </p:sp>
    </p:spTree>
    <p:extLst>
      <p:ext uri="{BB962C8B-B14F-4D97-AF65-F5344CB8AC3E}">
        <p14:creationId xmlns:p14="http://schemas.microsoft.com/office/powerpoint/2010/main" val="38597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F2EF7-8357-463F-8EB9-CA4085E9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знать?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4475D-A516-4E11-9580-E51F20A1B2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Нужна ли математика? </a:t>
            </a:r>
          </a:p>
          <a:p>
            <a:r>
              <a:rPr lang="ru-RU" dirty="0"/>
              <a:t>Нужен ли английский язык?</a:t>
            </a:r>
          </a:p>
          <a:p>
            <a:r>
              <a:rPr lang="ru-RU" dirty="0"/>
              <a:t>Сколько учиться?</a:t>
            </a:r>
          </a:p>
          <a:p>
            <a:r>
              <a:rPr lang="ru-RU" dirty="0"/>
              <a:t>в каком возрасте можно начинать?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1FFBE-41ED-443D-BE2D-792A00DBB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Нет</a:t>
            </a:r>
          </a:p>
          <a:p>
            <a:r>
              <a:rPr lang="ru-RU" dirty="0"/>
              <a:t>Технический</a:t>
            </a:r>
          </a:p>
          <a:p>
            <a:r>
              <a:rPr lang="ru-RU" dirty="0"/>
              <a:t>Несколько лет</a:t>
            </a:r>
          </a:p>
          <a:p>
            <a:r>
              <a:rPr lang="ru-RU" dirty="0"/>
              <a:t>В любом. Чем раньше – тем лучше</a:t>
            </a:r>
          </a:p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903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0CD64-90E4-4D21-ADAC-BE5610E6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31" y="-81059"/>
            <a:ext cx="8643154" cy="1887950"/>
          </a:xfrm>
        </p:spPr>
        <p:txBody>
          <a:bodyPr>
            <a:normAutofit fontScale="90000"/>
          </a:bodyPr>
          <a:lstStyle/>
          <a:p>
            <a:r>
              <a:rPr lang="ru-RU" dirty="0"/>
              <a:t>В программировании нужно все записывать до мелочей чтобы было понятно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BDCF5C-8D6F-43C1-88E2-FCB56F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97" y="1692168"/>
            <a:ext cx="9015222" cy="41549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                                        </a:t>
            </a:r>
            <a:r>
              <a:rPr lang="ru-RU" dirty="0"/>
              <a:t> Пример</a:t>
            </a:r>
            <a:r>
              <a:rPr lang="en-US" dirty="0"/>
              <a:t>: </a:t>
            </a:r>
            <a:r>
              <a:rPr lang="ru-RU" dirty="0"/>
              <a:t> рецепт яичницы</a:t>
            </a:r>
            <a:endParaRPr lang="en-US" dirty="0"/>
          </a:p>
          <a:p>
            <a:r>
              <a:rPr lang="ru-RU" dirty="0"/>
              <a:t>Если точно не указать сколько сыпать специй, не указать сколько яиц нужно разбивать или понять когда блюдо готово, то может получиться омлет, а нам оно не надо.</a:t>
            </a:r>
          </a:p>
          <a:p>
            <a:r>
              <a:rPr lang="ru-RU" dirty="0"/>
              <a:t>Поэтому мы четко пишем все действия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Разбить 3 яйца на сковородку</a:t>
            </a:r>
            <a:r>
              <a:rPr lang="en-US" dirty="0"/>
              <a:t> ;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Добавить ¼ чайной ложки соли</a:t>
            </a:r>
            <a:r>
              <a:rPr lang="en-US" dirty="0"/>
              <a:t> ;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Жарить на медленном огне 6 минут.</a:t>
            </a:r>
          </a:p>
        </p:txBody>
      </p:sp>
    </p:spTree>
    <p:extLst>
      <p:ext uri="{BB962C8B-B14F-4D97-AF65-F5344CB8AC3E}">
        <p14:creationId xmlns:p14="http://schemas.microsoft.com/office/powerpoint/2010/main" val="48866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C1EC8-2572-411F-8702-5FBD112D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-19771"/>
            <a:ext cx="11489965" cy="909269"/>
          </a:xfrm>
        </p:spPr>
        <p:txBody>
          <a:bodyPr>
            <a:normAutofit fontScale="90000"/>
          </a:bodyPr>
          <a:lstStyle/>
          <a:p>
            <a:r>
              <a:rPr lang="ru-RU"/>
              <a:t>                          Алгоритм / программа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4A56BC-41F1-441F-A4BF-45352289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25" y="923054"/>
            <a:ext cx="8630446" cy="2505945"/>
          </a:xfrm>
        </p:spPr>
        <p:txBody>
          <a:bodyPr/>
          <a:lstStyle/>
          <a:p>
            <a:r>
              <a:rPr lang="ru-RU" dirty="0"/>
              <a:t>Программа – набор инструкций для компьютера, описывающих порядок действий для достижения результата решения задачи за конечное число действий.</a:t>
            </a:r>
          </a:p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726888-3933-4218-8BA5-D539A7CE41E4}"/>
              </a:ext>
            </a:extLst>
          </p:cNvPr>
          <p:cNvSpPr/>
          <p:nvPr/>
        </p:nvSpPr>
        <p:spPr>
          <a:xfrm>
            <a:off x="1253035" y="1891718"/>
            <a:ext cx="2449586" cy="562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Входные 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572FED-C462-42CC-ADF6-7C12792E0174}"/>
              </a:ext>
            </a:extLst>
          </p:cNvPr>
          <p:cNvSpPr/>
          <p:nvPr/>
        </p:nvSpPr>
        <p:spPr>
          <a:xfrm>
            <a:off x="4213304" y="1891718"/>
            <a:ext cx="2449586" cy="562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(программа)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6A25F1-76FE-48A4-887C-1214F2DB678C}"/>
              </a:ext>
            </a:extLst>
          </p:cNvPr>
          <p:cNvSpPr/>
          <p:nvPr/>
        </p:nvSpPr>
        <p:spPr>
          <a:xfrm>
            <a:off x="7173573" y="1891718"/>
            <a:ext cx="2449586" cy="562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</a:t>
            </a:r>
            <a:r>
              <a:rPr lang="ru-RU" dirty="0">
                <a:solidFill>
                  <a:schemeClr val="tx1"/>
                </a:solidFill>
              </a:rPr>
              <a:t>выходные данные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CCD414-28EB-46CB-A3FD-E6EFB9B5F6D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02621" y="2172749"/>
            <a:ext cx="5106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FD3C85E-D78D-44E2-A41E-E35C3B0ADF0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62890" y="2172749"/>
            <a:ext cx="5106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3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9306-400F-4E4C-B629-B474165A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60" y="-109057"/>
            <a:ext cx="8643154" cy="800212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           практика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3ED95-59F3-44C9-8AB1-AE5C407B9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177" y="694415"/>
            <a:ext cx="10981189" cy="330713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Чтобы написать первую программу на языка </a:t>
            </a:r>
            <a:r>
              <a:rPr lang="en-US" dirty="0"/>
              <a:t>Java script </a:t>
            </a:r>
            <a:r>
              <a:rPr lang="ru-RU" dirty="0"/>
              <a:t>можно использовать стандартный блокнот. Но лучше использовать более продвинутые текстовые редакторы, такой, как </a:t>
            </a:r>
            <a:r>
              <a:rPr lang="ru-RU" dirty="0" err="1"/>
              <a:t>саблайм</a:t>
            </a:r>
            <a:r>
              <a:rPr lang="ru-RU" dirty="0"/>
              <a:t> текст. </a:t>
            </a:r>
          </a:p>
          <a:p>
            <a:r>
              <a:rPr lang="ru-RU" dirty="0"/>
              <a:t>Любая программа на языке </a:t>
            </a:r>
            <a:r>
              <a:rPr lang="en-US" dirty="0"/>
              <a:t>Java script</a:t>
            </a:r>
            <a:r>
              <a:rPr lang="ru-RU" dirty="0"/>
              <a:t> начинается с ключевого слова</a:t>
            </a:r>
            <a:r>
              <a:rPr lang="en-US" dirty="0"/>
              <a:t> &lt;script&gt; </a:t>
            </a:r>
            <a:r>
              <a:rPr lang="ru-RU" dirty="0"/>
              <a:t>и называется тегом.</a:t>
            </a:r>
          </a:p>
          <a:p>
            <a:r>
              <a:rPr lang="ru-RU" dirty="0"/>
              <a:t>Заканчивается программа</a:t>
            </a:r>
            <a:r>
              <a:rPr lang="en-US" dirty="0"/>
              <a:t> - &lt;/script&gt; </a:t>
            </a:r>
            <a:r>
              <a:rPr lang="ru-RU" dirty="0"/>
              <a:t>называется закрывающимся тегом.</a:t>
            </a:r>
          </a:p>
          <a:p>
            <a:r>
              <a:rPr lang="ru-RU" dirty="0"/>
              <a:t>Дадим компьютеру команду, чтобы он вывел на экран сообщение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 </a:t>
            </a:r>
            <a:r>
              <a:rPr lang="ru-RU" dirty="0"/>
              <a:t>команда называется  </a:t>
            </a:r>
            <a:r>
              <a:rPr lang="en-US" dirty="0"/>
              <a:t>alert </a:t>
            </a:r>
            <a:r>
              <a:rPr lang="ru-RU" dirty="0"/>
              <a:t>и пишем сообщение (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  <a:r>
              <a:rPr lang="ru-RU" dirty="0"/>
              <a:t>) </a:t>
            </a:r>
          </a:p>
          <a:p>
            <a:endParaRPr lang="en-US" dirty="0"/>
          </a:p>
          <a:p>
            <a:r>
              <a:rPr lang="ru-RU" dirty="0"/>
              <a:t>Затем запускаем нашу программу в файле котором сохранили, запускаем в браузере в итоге написана надпись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</a:p>
          <a:p>
            <a:r>
              <a:rPr lang="ru-RU" dirty="0"/>
              <a:t>Чтобы застраховать от проблемы в кодировке в браузере напишем тег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&lt;meta charset=“utf-8”&gt;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F903B-9C51-4CED-B563-01159A4B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19" y="-100668"/>
            <a:ext cx="8643154" cy="867324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практика, переменные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54B59-2105-48D0-8714-764B3136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953" y="766658"/>
            <a:ext cx="10284904" cy="537408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Чтобы создать новую переменную пишем слово </a:t>
            </a:r>
            <a:r>
              <a:rPr lang="en-US" dirty="0"/>
              <a:t>var</a:t>
            </a:r>
            <a:r>
              <a:rPr lang="ru-RU" dirty="0"/>
              <a:t>, потом пишем имя переменной </a:t>
            </a:r>
            <a:r>
              <a:rPr lang="en-US" dirty="0"/>
              <a:t>massage </a:t>
            </a:r>
            <a:r>
              <a:rPr lang="ru-RU" dirty="0"/>
              <a:t>затем пишем оператор = и указываем значение, которое мы хотим туда положить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  <a:endParaRPr lang="ru-RU" dirty="0"/>
          </a:p>
          <a:p>
            <a:r>
              <a:rPr lang="en-US" dirty="0"/>
              <a:t>Var massage = “</a:t>
            </a:r>
            <a:r>
              <a:rPr lang="ru-RU" dirty="0"/>
              <a:t>Привет мир</a:t>
            </a:r>
            <a:r>
              <a:rPr lang="en-US" dirty="0"/>
              <a:t>”;</a:t>
            </a:r>
          </a:p>
          <a:p>
            <a:r>
              <a:rPr lang="ru-RU" dirty="0"/>
              <a:t>Оператор = это присваивание. Теперь вместо Привет мир пишем </a:t>
            </a:r>
            <a:r>
              <a:rPr lang="en-US" dirty="0"/>
              <a:t>(massage</a:t>
            </a:r>
            <a:r>
              <a:rPr lang="ru-RU" dirty="0"/>
              <a:t>)</a:t>
            </a:r>
          </a:p>
          <a:p>
            <a:r>
              <a:rPr lang="ru-RU" dirty="0"/>
              <a:t>Теперь запишем программу которая запрашивает у пользователя имя, а потом приветствует пользователя .</a:t>
            </a:r>
          </a:p>
          <a:p>
            <a:r>
              <a:rPr lang="ru-RU" dirty="0"/>
              <a:t>Пишем новую переменную, которая будет хранить имя пользователя</a:t>
            </a:r>
            <a:r>
              <a:rPr lang="en-US" dirty="0"/>
              <a:t> var name =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теперь нужно запросить у пользователя его имя, для этого пишем команду </a:t>
            </a:r>
            <a:r>
              <a:rPr lang="en-US" dirty="0"/>
              <a:t>prompt (“</a:t>
            </a:r>
            <a:r>
              <a:rPr lang="ru-RU" dirty="0"/>
              <a:t>Пожалуйста, введите свое имя</a:t>
            </a:r>
            <a:r>
              <a:rPr lang="en-US" dirty="0"/>
              <a:t>”)</a:t>
            </a:r>
          </a:p>
          <a:p>
            <a:r>
              <a:rPr lang="en-US" dirty="0"/>
              <a:t>Var name = prompt(“</a:t>
            </a:r>
            <a:r>
              <a:rPr lang="ru-RU" dirty="0"/>
              <a:t>Пожалуйста, введите свое имя</a:t>
            </a:r>
            <a:r>
              <a:rPr lang="en-US" dirty="0"/>
              <a:t>”);</a:t>
            </a:r>
          </a:p>
          <a:p>
            <a:r>
              <a:rPr lang="ru-RU" dirty="0"/>
              <a:t>И выведем его на экран. </a:t>
            </a:r>
            <a:r>
              <a:rPr lang="en-US" dirty="0"/>
              <a:t> alert(name);</a:t>
            </a:r>
          </a:p>
          <a:p>
            <a:r>
              <a:rPr lang="ru-RU" dirty="0"/>
              <a:t>Если мы хотим добавить приветствие к своему имени, то можно склеить 2 строчки с помощью оператора + </a:t>
            </a:r>
          </a:p>
          <a:p>
            <a:r>
              <a:rPr lang="ru-RU" dirty="0"/>
              <a:t>Получается –</a:t>
            </a:r>
            <a:r>
              <a:rPr lang="en-US" dirty="0"/>
              <a:t> alert(  “</a:t>
            </a:r>
            <a:r>
              <a:rPr lang="ru-RU" dirty="0"/>
              <a:t>Привет, </a:t>
            </a:r>
            <a:r>
              <a:rPr lang="en-US" dirty="0"/>
              <a:t>“ + name); </a:t>
            </a:r>
            <a:r>
              <a:rPr lang="ru-RU" dirty="0"/>
              <a:t> и запускаем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491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230</TotalTime>
  <Words>1073</Words>
  <Application>Microsoft Office PowerPoint</Application>
  <PresentationFormat>Широкоэкранный</PresentationFormat>
  <Paragraphs>122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Вид</vt:lpstr>
      <vt:lpstr>Основы программирования</vt:lpstr>
      <vt:lpstr>Программирование – это моё ?</vt:lpstr>
      <vt:lpstr>ТЕПЕРЬ РАССМОТРИМ КАКИЕ ИЗ ЭТИХ КАЧЕСТВ СВОЙСТВЕННЫ ТИПИЧНОМУ ПРОГРАММИСТУ</vt:lpstr>
      <vt:lpstr>Итоги теста</vt:lpstr>
      <vt:lpstr>Что нужно знать?</vt:lpstr>
      <vt:lpstr>В программировании нужно все записывать до мелочей чтобы было понятно</vt:lpstr>
      <vt:lpstr>                          Алгоритм / программа </vt:lpstr>
      <vt:lpstr>                         практика</vt:lpstr>
      <vt:lpstr>             практика, переменные</vt:lpstr>
      <vt:lpstr>Домашнее задание</vt:lpstr>
      <vt:lpstr>В итоге получается такой                       код </vt:lpstr>
      <vt:lpstr>Вычислить площадь трапеции</vt:lpstr>
      <vt:lpstr>В итоге получается такой                     код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Администратор</dc:creator>
  <cp:lastModifiedBy>Администратор</cp:lastModifiedBy>
  <cp:revision>26</cp:revision>
  <dcterms:created xsi:type="dcterms:W3CDTF">2021-10-13T06:31:11Z</dcterms:created>
  <dcterms:modified xsi:type="dcterms:W3CDTF">2021-10-20T06:49:13Z</dcterms:modified>
</cp:coreProperties>
</file>