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18D7493-9D32-41EE-8AA5-D22DD89FEF39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98DE1AA-9E39-4A01-99E2-386E019778A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430" y="875665"/>
            <a:ext cx="10899140" cy="2553335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Экологическая обстановка в месте проживания студента.</a:t>
            </a:r>
            <a:br>
              <a:rPr lang="ru-RU" sz="4800" dirty="0" smtClean="0">
                <a:solidFill>
                  <a:schemeClr val="tx1"/>
                </a:solidFill>
              </a:rPr>
            </a:br>
            <a:r>
              <a:rPr lang="ru-RU" sz="4800" dirty="0" smtClean="0">
                <a:solidFill>
                  <a:schemeClr val="tx1"/>
                </a:solidFill>
              </a:rPr>
              <a:t>Город Барнаул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55155" y="4476115"/>
            <a:ext cx="4758055" cy="219075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Студент группы ТТМ-21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Ланин В. Р.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990" y="773430"/>
            <a:ext cx="7938770" cy="5864860"/>
          </a:xfrm>
        </p:spPr>
        <p:txBody>
          <a:bodyPr>
            <a:noAutofit/>
          </a:bodyPr>
          <a:lstStyle/>
          <a:p>
            <a:r>
              <a:rPr lang="ru-RU" sz="3000" dirty="0" smtClean="0"/>
              <a:t>1. Экологическая </a:t>
            </a:r>
            <a:r>
              <a:rPr lang="ru-RU" sz="3000" dirty="0"/>
              <a:t>обстановка в городе хорошая.</a:t>
            </a:r>
            <a:endParaRPr lang="ru-RU" sz="3000" dirty="0" smtClean="0"/>
          </a:p>
          <a:p>
            <a:r>
              <a:rPr lang="ru-RU" sz="3000" dirty="0" smtClean="0"/>
              <a:t>2. Особенность </a:t>
            </a:r>
            <a:r>
              <a:rPr lang="ru-RU" sz="3000" dirty="0"/>
              <a:t>двора </a:t>
            </a:r>
            <a:r>
              <a:rPr lang="ru-RU" sz="3000" dirty="0" smtClean="0"/>
              <a:t>- наличие </a:t>
            </a:r>
            <a:r>
              <a:rPr lang="ru-RU" sz="3000" dirty="0"/>
              <a:t>детской </a:t>
            </a:r>
            <a:r>
              <a:rPr lang="ru-RU" sz="3000" dirty="0" smtClean="0"/>
              <a:t>площадки.</a:t>
            </a:r>
            <a:endParaRPr lang="ru-RU" sz="3000" dirty="0" smtClean="0"/>
          </a:p>
          <a:p>
            <a:r>
              <a:rPr lang="ru-RU" sz="3000" dirty="0" smtClean="0"/>
              <a:t>3. Улучшение экологической обстановки:</a:t>
            </a:r>
            <a:endParaRPr lang="ru-RU" sz="3000" dirty="0" smtClean="0"/>
          </a:p>
          <a:p>
            <a:r>
              <a:rPr lang="ru-RU" sz="3000" dirty="0" smtClean="0"/>
              <a:t>1) Чаще </a:t>
            </a:r>
            <a:r>
              <a:rPr lang="ru-RU" sz="3000" dirty="0"/>
              <a:t>вывозить мусор, сортировать </a:t>
            </a:r>
            <a:r>
              <a:rPr lang="ru-RU" sz="3000" dirty="0" smtClean="0"/>
              <a:t>его. </a:t>
            </a:r>
            <a:endParaRPr lang="ru-RU" sz="3000" dirty="0" smtClean="0"/>
          </a:p>
          <a:p>
            <a:r>
              <a:rPr lang="ru-RU" sz="3000" dirty="0" smtClean="0"/>
              <a:t>2) Минимизировать </a:t>
            </a:r>
            <a:r>
              <a:rPr lang="ru-RU" sz="3000" dirty="0"/>
              <a:t>выброс в окружающую среду загрязненных воздушных </a:t>
            </a:r>
            <a:r>
              <a:rPr lang="ru-RU" sz="3000" dirty="0" smtClean="0"/>
              <a:t>масс.</a:t>
            </a:r>
            <a:endParaRPr lang="ru-RU" sz="3000" dirty="0" smtClean="0"/>
          </a:p>
          <a:p>
            <a:r>
              <a:rPr lang="ru-RU" sz="3000" dirty="0" smtClean="0"/>
              <a:t>3) Увеличить </a:t>
            </a:r>
            <a:r>
              <a:rPr lang="ru-RU" sz="3000" dirty="0"/>
              <a:t>количество парков, заняться озеленением города.</a:t>
            </a:r>
            <a:endParaRPr lang="ru-RU" sz="3000" dirty="0"/>
          </a:p>
          <a:p>
            <a:endParaRPr lang="ru-RU" sz="3000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304530" y="664210"/>
            <a:ext cx="3277870" cy="5829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характеристика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932180"/>
            <a:ext cx="5913120" cy="5338445"/>
          </a:xfrm>
        </p:spPr>
        <p:txBody>
          <a:bodyPr/>
          <a:lstStyle/>
          <a:p>
            <a:r>
              <a:rPr lang="ru-RU" sz="3000" dirty="0" smtClean="0"/>
              <a:t>1. Расположение: Россия, Алтайский край, г. Барнаул</a:t>
            </a:r>
            <a:endParaRPr lang="ru-RU" sz="3000" dirty="0" smtClean="0"/>
          </a:p>
          <a:p>
            <a:r>
              <a:rPr lang="ru-RU" sz="3000" dirty="0" smtClean="0"/>
              <a:t>2. Природоохранные органы: Министерство природных ресурсов и экологии Алтайского края</a:t>
            </a:r>
            <a:endParaRPr lang="ru-RU" sz="3000" dirty="0" smtClean="0"/>
          </a:p>
          <a:p>
            <a:r>
              <a:rPr lang="ru-RU" sz="3000" dirty="0" smtClean="0"/>
              <a:t>3. Уровень загрязнения атмосферы – низкий. </a:t>
            </a:r>
            <a:endParaRPr lang="ru-RU" sz="3000" dirty="0" smtClean="0"/>
          </a:p>
          <a:p>
            <a:endParaRPr lang="ru-RU" sz="3000" dirty="0"/>
          </a:p>
          <a:p>
            <a:endParaRPr lang="ru-RU" sz="3000" dirty="0"/>
          </a:p>
        </p:txBody>
      </p:sp>
      <p:pic>
        <p:nvPicPr>
          <p:cNvPr id="5" name="Изображение 1" descr="IMG_256"/>
          <p:cNvPicPr>
            <a:picLocks noChangeAspect="1"/>
          </p:cNvPicPr>
          <p:nvPr/>
        </p:nvPicPr>
        <p:blipFill>
          <a:blip r:embed="rId1"/>
          <a:srcRect l="27380" r="27667"/>
          <a:stretch>
            <a:fillRect/>
          </a:stretch>
        </p:blipFill>
        <p:spPr>
          <a:xfrm>
            <a:off x="6501130" y="773430"/>
            <a:ext cx="5271770" cy="5496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Промышленные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140" y="1000125"/>
            <a:ext cx="5817235" cy="3261360"/>
          </a:xfrm>
        </p:spPr>
        <p:txBody>
          <a:bodyPr/>
          <a:lstStyle/>
          <a:p>
            <a:r>
              <a:rPr lang="ru-RU" sz="3000" dirty="0" smtClean="0"/>
              <a:t>1. </a:t>
            </a:r>
            <a:r>
              <a:rPr lang="ru-RU" sz="3000" dirty="0"/>
              <a:t>Алтайский приборостроительный завод Ротор</a:t>
            </a:r>
            <a:endParaRPr lang="ru-RU" sz="3000" dirty="0"/>
          </a:p>
          <a:p>
            <a:r>
              <a:rPr lang="ru-RU" sz="3000" dirty="0" smtClean="0"/>
              <a:t>2. </a:t>
            </a:r>
            <a:r>
              <a:rPr sz="3000"/>
              <a:t>Барнаульский станкостроительный завод (БСЗ)</a:t>
            </a:r>
            <a:endParaRPr sz="3000"/>
          </a:p>
          <a:p>
            <a:r>
              <a:rPr lang="ru-RU" sz="3000" dirty="0" smtClean="0"/>
              <a:t>3. Сибэнергомаш</a:t>
            </a:r>
            <a:endParaRPr lang="ru-RU" sz="3000" dirty="0" smtClean="0"/>
          </a:p>
          <a:p>
            <a:r>
              <a:rPr lang="ru-RU" sz="3000" dirty="0" smtClean="0"/>
              <a:t>4. </a:t>
            </a:r>
            <a:r>
              <a:rPr lang="ru-RU" sz="3000" dirty="0"/>
              <a:t>Барнаульский мясоперерабатывающий завод (БМПЗ)</a:t>
            </a:r>
            <a:endParaRPr lang="ru-RU" sz="3000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48375" y="1250950"/>
            <a:ext cx="5808345" cy="435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Флора и фауна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964" y="773430"/>
            <a:ext cx="5335604" cy="3299861"/>
          </a:xfrm>
        </p:spPr>
        <p:txBody>
          <a:bodyPr/>
          <a:lstStyle/>
          <a:p>
            <a:r>
              <a:rPr lang="ru-RU" sz="3000" dirty="0" smtClean="0"/>
              <a:t>1. Леса занимают 28% Барнаула.</a:t>
            </a:r>
            <a:endParaRPr lang="ru-RU" sz="3000" dirty="0" smtClean="0"/>
          </a:p>
          <a:p>
            <a:r>
              <a:rPr lang="ru-RU" sz="3000" dirty="0" smtClean="0"/>
              <a:t>Основные виды деревьев: Сосна, осина, ель, берёза.</a:t>
            </a:r>
            <a:endParaRPr lang="ru-RU" sz="3000" dirty="0" smtClean="0"/>
          </a:p>
          <a:p>
            <a:r>
              <a:rPr lang="ru-RU" sz="3000" dirty="0" smtClean="0"/>
              <a:t>Ягодные кустарники: смородина, ежевика, черника, барбарис.</a:t>
            </a:r>
            <a:endParaRPr lang="ru-RU" sz="3000" dirty="0" smtClean="0"/>
          </a:p>
          <a:p>
            <a:r>
              <a:rPr lang="ru-RU" sz="3000" dirty="0" smtClean="0"/>
              <a:t>2. Животные: белка, ёж, барсук, росомаха, рысь, ворона.</a:t>
            </a:r>
            <a:endParaRPr lang="ru-RU" sz="3000" dirty="0" smtClean="0"/>
          </a:p>
          <a:p>
            <a:r>
              <a:rPr lang="ru-RU" sz="3000" dirty="0" smtClean="0"/>
              <a:t>Рыбы: белый амур, лещ, пескарь, окунь. </a:t>
            </a:r>
            <a:endParaRPr lang="ru-RU" sz="3000" dirty="0"/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991985" y="428625"/>
            <a:ext cx="4590415" cy="281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687060" y="3429000"/>
            <a:ext cx="4672965" cy="3129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здоровья населения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005" y="887730"/>
            <a:ext cx="5059045" cy="2786380"/>
          </a:xfrm>
        </p:spPr>
        <p:txBody>
          <a:bodyPr/>
          <a:lstStyle/>
          <a:p>
            <a:r>
              <a:rPr lang="ru-RU" sz="3000" dirty="0"/>
              <a:t>Состояние здоровья населения </a:t>
            </a:r>
            <a:r>
              <a:rPr lang="ru-RU" sz="3000" dirty="0" smtClean="0"/>
              <a:t>- среднее</a:t>
            </a:r>
            <a:r>
              <a:rPr lang="ru-RU" sz="3000" dirty="0"/>
              <a:t>. </a:t>
            </a:r>
            <a:endParaRPr lang="ru-RU" sz="3000" dirty="0" smtClean="0"/>
          </a:p>
          <a:p>
            <a:r>
              <a:rPr lang="ru-RU" sz="3000" dirty="0" smtClean="0"/>
              <a:t>1. Существуют </a:t>
            </a:r>
            <a:r>
              <a:rPr lang="ru-RU" sz="3000" dirty="0"/>
              <a:t>такие общие проблемы в России как сахарный диабет, сердечно-сосудистые заболевания. </a:t>
            </a:r>
            <a:endParaRPr lang="ru-RU" sz="3000" dirty="0" smtClean="0"/>
          </a:p>
          <a:p>
            <a:r>
              <a:rPr lang="ru-RU" sz="3000" dirty="0" smtClean="0"/>
              <a:t>2. Значительный </a:t>
            </a:r>
            <a:r>
              <a:rPr lang="ru-RU" sz="3000" dirty="0"/>
              <a:t>рост заболевания </a:t>
            </a:r>
            <a:r>
              <a:rPr lang="ru-RU" sz="3000" dirty="0" smtClean="0"/>
              <a:t>ОРВИ.</a:t>
            </a:r>
            <a:endParaRPr lang="ru-RU" sz="3000" dirty="0" smtClean="0"/>
          </a:p>
          <a:p>
            <a:r>
              <a:rPr lang="ru-RU" sz="3000" dirty="0" smtClean="0"/>
              <a:t>3. </a:t>
            </a:r>
            <a:r>
              <a:rPr lang="ru-RU" sz="3000" dirty="0"/>
              <a:t>О</a:t>
            </a:r>
            <a:r>
              <a:rPr lang="ru-RU" sz="3000" dirty="0" smtClean="0"/>
              <a:t>пасная </a:t>
            </a:r>
            <a:r>
              <a:rPr lang="ru-RU" sz="3000" dirty="0"/>
              <a:t>карантинная инфекция – </a:t>
            </a:r>
            <a:r>
              <a:rPr lang="en-US" altLang="ru-RU" sz="3000" dirty="0"/>
              <a:t>Covid</a:t>
            </a:r>
            <a:endParaRPr lang="en-US" altLang="ru-RU" sz="3000" dirty="0"/>
          </a:p>
        </p:txBody>
      </p:sp>
      <p:pic>
        <p:nvPicPr>
          <p:cNvPr id="104" name="Изображение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328420"/>
            <a:ext cx="6179185" cy="4201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Роза ветров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1864995"/>
            <a:ext cx="5429250" cy="312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мещающее содержимое 5"/>
          <p:cNvSpPr/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7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90500"/>
            <a:ext cx="11508740" cy="663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Парки и водоёмы. Их состояние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990" y="773430"/>
            <a:ext cx="6102985" cy="5647690"/>
          </a:xfrm>
        </p:spPr>
        <p:txBody>
          <a:bodyPr/>
          <a:lstStyle/>
          <a:p>
            <a:r>
              <a:rPr lang="ru-RU" sz="3000" dirty="0" smtClean="0"/>
              <a:t>1) </a:t>
            </a:r>
            <a:r>
              <a:rPr lang="ru-RU" sz="3000" dirty="0">
                <a:sym typeface="+mn-ea"/>
              </a:rPr>
              <a:t>Нагорный Парк</a:t>
            </a:r>
            <a:endParaRPr lang="ru-RU" sz="3000" dirty="0">
              <a:sym typeface="+mn-ea"/>
            </a:endParaRPr>
          </a:p>
          <a:p>
            <a:r>
              <a:rPr lang="ru-RU" sz="3000" dirty="0" smtClean="0"/>
              <a:t>2) Дендрарий НИИ им. М.А. Лисавенко</a:t>
            </a:r>
            <a:endParaRPr lang="ru-RU" sz="3000" dirty="0" smtClean="0"/>
          </a:p>
          <a:p>
            <a:r>
              <a:rPr lang="ru-RU" sz="3000" dirty="0" smtClean="0"/>
              <a:t>3) Река Талая</a:t>
            </a:r>
            <a:endParaRPr lang="ru-RU" sz="3000" dirty="0" smtClean="0"/>
          </a:p>
          <a:p>
            <a:r>
              <a:rPr lang="ru-RU" sz="3000" dirty="0" smtClean="0"/>
              <a:t>4) </a:t>
            </a:r>
            <a:r>
              <a:rPr lang="ru-RU" sz="3000" dirty="0" smtClean="0">
                <a:sym typeface="+mn-ea"/>
              </a:rPr>
              <a:t>Парк </a:t>
            </a:r>
            <a:r>
              <a:rPr lang="ru-RU" sz="3000" dirty="0" smtClean="0"/>
              <a:t>Изумрудный</a:t>
            </a:r>
            <a:endParaRPr lang="ru-RU" sz="3000" dirty="0" smtClean="0"/>
          </a:p>
          <a:p>
            <a:r>
              <a:rPr lang="ru-RU" sz="3000" dirty="0" smtClean="0"/>
              <a:t>5) Парк Центрального района</a:t>
            </a:r>
            <a:endParaRPr lang="ru-RU" sz="3000" dirty="0" smtClean="0"/>
          </a:p>
          <a:p>
            <a:r>
              <a:rPr lang="ru-RU" sz="3000" dirty="0"/>
              <a:t>Барнаул обслуживают две площадки канализационных очистных сооружения (КОС)</a:t>
            </a:r>
            <a:endParaRPr lang="ru-RU" sz="3000" dirty="0"/>
          </a:p>
        </p:txBody>
      </p:sp>
      <p:pic>
        <p:nvPicPr>
          <p:cNvPr id="105" name="Изображение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365" y="1613535"/>
            <a:ext cx="5953760" cy="3968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места проживания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6838" y="1030170"/>
                <a:ext cx="5656446" cy="3299861"/>
              </a:xfrm>
            </p:spPr>
            <p:txBody>
              <a:bodyPr/>
              <a:lstStyle/>
              <a:p>
                <a:r>
                  <a:rPr lang="ru-RU" dirty="0" smtClean="0"/>
                  <a:t>Тип здания: многоквартирный дом.</a:t>
                </a:r>
                <a:endParaRPr lang="ru-RU" dirty="0" smtClean="0"/>
              </a:p>
              <a:p>
                <a:r>
                  <a:rPr lang="ru-RU" dirty="0" smtClean="0"/>
                  <a:t>Количество этажей: </a:t>
                </a:r>
                <a:r>
                  <a:rPr lang="en-US" altLang="ru-RU" dirty="0" smtClean="0"/>
                  <a:t>12</a:t>
                </a:r>
                <a:endParaRPr lang="ru-RU" dirty="0" smtClean="0"/>
              </a:p>
              <a:p>
                <a:r>
                  <a:rPr lang="ru-RU" dirty="0" smtClean="0"/>
                  <a:t>Количество лифтов: </a:t>
                </a:r>
                <a:r>
                  <a:rPr lang="en-US" altLang="ru-RU" dirty="0" smtClean="0"/>
                  <a:t>2</a:t>
                </a:r>
                <a:endParaRPr lang="ru-RU" dirty="0" smtClean="0"/>
              </a:p>
              <a:p>
                <a:r>
                  <a:rPr lang="ru-RU" dirty="0"/>
                  <a:t>Торговые организации:</a:t>
                </a:r>
                <a:r>
                  <a:rPr lang="en-US" altLang="ru-RU" dirty="0"/>
                  <a:t> </a:t>
                </a:r>
                <a:r>
                  <a:rPr lang="ru-RU" altLang="ru-RU" dirty="0"/>
                  <a:t>Магнит у дома</a:t>
                </a:r>
                <a:endParaRPr lang="ru-RU" dirty="0" smtClean="0"/>
              </a:p>
              <a:p>
                <a:r>
                  <a:rPr lang="ru-RU" dirty="0"/>
                  <a:t>Общая площадь - 60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>
                            <a:latin typeface="Cambria Math" panose="02040503050406030204" charset="0"/>
                          </a:rPr>
                          <m:t>м</m:t>
                        </m:r>
                      </m:e>
                      <m:sup>
                        <m:r>
                          <a:rPr lang="ru-RU" i="1">
                            <a:latin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Количество </a:t>
                </a:r>
                <a:r>
                  <a:rPr lang="ru-RU" dirty="0"/>
                  <a:t>жильцов – 4. 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838" y="1030170"/>
                <a:ext cx="5656446" cy="3299861"/>
              </a:xfrm>
              <a:blipFill rotWithShape="1">
                <a:blip r:embed="rId1"/>
                <a:stretch>
                  <a:fillRect l="-8" t="-6" r="6" b="-54132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84190" y="1251585"/>
            <a:ext cx="6390640" cy="4354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263" y="286603"/>
            <a:ext cx="10674417" cy="1450757"/>
          </a:xfrm>
        </p:spPr>
        <p:txBody>
          <a:bodyPr/>
          <a:lstStyle/>
          <a:p>
            <a:r>
              <a:rPr lang="ru-RU" dirty="0" smtClean="0"/>
              <a:t>Использование источников проживания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" y="1306195"/>
            <a:ext cx="7919085" cy="5054600"/>
          </a:xfrm>
        </p:spPr>
        <p:txBody>
          <a:bodyPr>
            <a:noAutofit/>
          </a:bodyPr>
          <a:lstStyle/>
          <a:p>
            <a:r>
              <a:rPr lang="ru-RU" sz="3000" dirty="0" smtClean="0"/>
              <a:t>1. Использование воды: </a:t>
            </a:r>
            <a:endParaRPr lang="ru-RU" sz="3000" dirty="0" smtClean="0"/>
          </a:p>
          <a:p>
            <a:r>
              <a:rPr lang="ru-RU" sz="3000" dirty="0"/>
              <a:t>Водоотведение – центральное</a:t>
            </a:r>
            <a:r>
              <a:rPr lang="ru-RU" sz="3000" dirty="0" smtClean="0"/>
              <a:t>.</a:t>
            </a:r>
            <a:endParaRPr lang="ru-RU" sz="3000" dirty="0" smtClean="0"/>
          </a:p>
          <a:p>
            <a:r>
              <a:rPr lang="ru-RU" sz="3000" dirty="0" smtClean="0"/>
              <a:t>Горячее </a:t>
            </a:r>
            <a:r>
              <a:rPr lang="ru-RU" sz="3000" dirty="0"/>
              <a:t>водоснабжение – открытая с отбором сетевой воды на горячее водоснабжение из тепловой сети. </a:t>
            </a:r>
            <a:endParaRPr lang="ru-RU" sz="3000" dirty="0" smtClean="0"/>
          </a:p>
          <a:p>
            <a:r>
              <a:rPr lang="ru-RU" sz="3000" dirty="0" smtClean="0"/>
              <a:t>2. Электроэнергия (приборы в квартире):</a:t>
            </a:r>
            <a:endParaRPr lang="ru-RU" sz="3000" dirty="0" smtClean="0"/>
          </a:p>
          <a:p>
            <a:r>
              <a:rPr lang="ru-RU" sz="3000" dirty="0"/>
              <a:t>Фен, микроволновка, плита, </a:t>
            </a:r>
            <a:r>
              <a:rPr lang="ru-RU" sz="3000" dirty="0" err="1"/>
              <a:t>мультиварка</a:t>
            </a:r>
            <a:r>
              <a:rPr lang="ru-RU" sz="3000" dirty="0"/>
              <a:t>, утюг, холодильник, телевизор, чайник.</a:t>
            </a:r>
            <a:endParaRPr lang="ru-RU" sz="3000" dirty="0"/>
          </a:p>
          <a:p>
            <a:r>
              <a:rPr lang="ru-RU" sz="3000" dirty="0" smtClean="0"/>
              <a:t>3. Отопление:</a:t>
            </a:r>
            <a:endParaRPr lang="ru-RU" sz="3000" dirty="0" smtClean="0"/>
          </a:p>
          <a:p>
            <a:r>
              <a:rPr lang="ru-RU" sz="3000" dirty="0" smtClean="0"/>
              <a:t>Тип отопления – водяное отопление.</a:t>
            </a:r>
            <a:endParaRPr lang="ru-RU" sz="3000" dirty="0"/>
          </a:p>
        </p:txBody>
      </p:sp>
      <p:pic>
        <p:nvPicPr>
          <p:cNvPr id="101" name="Изображение 100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34350" y="1306195"/>
            <a:ext cx="3883660" cy="5027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2042</Words>
  <Application>WPS Presentation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Cambria Math</vt:lpstr>
      <vt:lpstr>Microsoft YaHei</vt:lpstr>
      <vt:lpstr>Arial Unicode MS</vt:lpstr>
      <vt:lpstr>Calibri</vt:lpstr>
      <vt:lpstr>Blue Waves</vt:lpstr>
      <vt:lpstr>Экологическая обстановка в месте проживания студента. Город Барнаул</vt:lpstr>
      <vt:lpstr>Общая характеристика</vt:lpstr>
      <vt:lpstr>Промышленные предприятия</vt:lpstr>
      <vt:lpstr>Флора и фауна</vt:lpstr>
      <vt:lpstr>Состояние здоровья населения</vt:lpstr>
      <vt:lpstr>Роза ветров</vt:lpstr>
      <vt:lpstr>Парки и водоёмы. Их состояние</vt:lpstr>
      <vt:lpstr>Характеристика места проживания</vt:lpstr>
      <vt:lpstr>Использование источников проживания</vt:lpstr>
      <vt:lpstr>Вывод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Экологическая обстановка в месте проживания студента. Город Усть-Илимск</dc:title>
  <dc:creator>RePack by Diakov</dc:creator>
  <cp:lastModifiedBy>svobo</cp:lastModifiedBy>
  <cp:revision>9</cp:revision>
  <dcterms:created xsi:type="dcterms:W3CDTF">2023-11-14T08:56:00Z</dcterms:created>
  <dcterms:modified xsi:type="dcterms:W3CDTF">2023-11-19T13:48:35Z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FE95648466874CE2A075F59AC8ABF04F_12</vt:lpwstr>
  </property>
  <property fmtid="{D5CDD505-2E9C-101B-9397-08002B2CF9AE}" pid="3" name="KSOProductBuildVer">
    <vt:lpwstr>1049-12.2.0.13306</vt:lpwstr>
  </property>
</Properties>
</file>