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4" r:id="rId4"/>
    <p:sldId id="264" r:id="rId5"/>
    <p:sldId id="279" r:id="rId6"/>
    <p:sldId id="265" r:id="rId7"/>
    <p:sldId id="268" r:id="rId8"/>
    <p:sldId id="272" r:id="rId9"/>
    <p:sldId id="267" r:id="rId10"/>
    <p:sldId id="269" r:id="rId11"/>
    <p:sldId id="278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EEBA"/>
    <a:srgbClr val="282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221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17339-D7CA-4046-AD66-5D1891702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61CE6-0340-418D-AE9D-61795C68DC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4" t="7887" r="52631" b="70329"/>
          <a:stretch>
            <a:fillRect/>
          </a:stretch>
        </p:blipFill>
        <p:spPr>
          <a:xfrm>
            <a:off x="4104381" y="677359"/>
            <a:ext cx="3873983" cy="3976831"/>
          </a:xfrm>
          <a:prstGeom prst="rect">
            <a:avLst/>
          </a:prstGeom>
        </p:spPr>
      </p:pic>
      <p:sp>
        <p:nvSpPr>
          <p:cNvPr id="10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2505540" y="4681198"/>
            <a:ext cx="7200000" cy="0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27028" y="5068588"/>
            <a:ext cx="717851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Информационное воздействие на уровне общества и личности</a:t>
            </a:r>
            <a:endParaRPr lang="en-US" altLang="zh-CN" sz="40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3" name="文本框 10"/>
          <p:cNvSpPr txBox="1"/>
          <p:nvPr/>
        </p:nvSpPr>
        <p:spPr>
          <a:xfrm>
            <a:off x="9165590" y="204470"/>
            <a:ext cx="2919095" cy="1341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ru-RU" altLang="en-US" sz="24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Выполнили: Ланин В. Гарагуля Д.</a:t>
            </a:r>
            <a:endParaRPr lang="ru-RU" altLang="en-US" sz="24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  <a:p>
            <a:pPr algn="l"/>
            <a:r>
              <a:rPr lang="ru-RU" altLang="en-US" sz="24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Группы: ТТМ-21</a:t>
            </a:r>
            <a:endParaRPr lang="ru-RU" altLang="en-US" sz="24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488950" y="1065530"/>
            <a:ext cx="2773680" cy="635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7" name="Shape 2610"/>
          <p:cNvSpPr/>
          <p:nvPr/>
        </p:nvSpPr>
        <p:spPr>
          <a:xfrm>
            <a:off x="3951132" y="1910245"/>
            <a:ext cx="3456276" cy="30386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640" y="57619"/>
                </a:moveTo>
                <a:lnTo>
                  <a:pt x="105609" y="57619"/>
                </a:lnTo>
                <a:lnTo>
                  <a:pt x="105449" y="55320"/>
                </a:lnTo>
                <a:lnTo>
                  <a:pt x="105340" y="53917"/>
                </a:lnTo>
                <a:lnTo>
                  <a:pt x="105206" y="52524"/>
                </a:lnTo>
                <a:lnTo>
                  <a:pt x="105030" y="51131"/>
                </a:lnTo>
                <a:lnTo>
                  <a:pt x="104837" y="49757"/>
                </a:lnTo>
                <a:lnTo>
                  <a:pt x="104610" y="48374"/>
                </a:lnTo>
                <a:lnTo>
                  <a:pt x="104367" y="47019"/>
                </a:lnTo>
                <a:lnTo>
                  <a:pt x="104082" y="45664"/>
                </a:lnTo>
                <a:lnTo>
                  <a:pt x="103771" y="44318"/>
                </a:lnTo>
                <a:lnTo>
                  <a:pt x="103444" y="42973"/>
                </a:lnTo>
                <a:lnTo>
                  <a:pt x="103083" y="41647"/>
                </a:lnTo>
                <a:lnTo>
                  <a:pt x="102697" y="40330"/>
                </a:lnTo>
                <a:lnTo>
                  <a:pt x="102278" y="39033"/>
                </a:lnTo>
                <a:lnTo>
                  <a:pt x="101841" y="37745"/>
                </a:lnTo>
                <a:lnTo>
                  <a:pt x="101380" y="36457"/>
                </a:lnTo>
                <a:lnTo>
                  <a:pt x="100885" y="35197"/>
                </a:lnTo>
                <a:lnTo>
                  <a:pt x="100365" y="33938"/>
                </a:lnTo>
                <a:lnTo>
                  <a:pt x="99819" y="32697"/>
                </a:lnTo>
                <a:lnTo>
                  <a:pt x="99257" y="31476"/>
                </a:lnTo>
                <a:lnTo>
                  <a:pt x="98661" y="30264"/>
                </a:lnTo>
                <a:lnTo>
                  <a:pt x="98040" y="29072"/>
                </a:lnTo>
                <a:lnTo>
                  <a:pt x="97394" y="27889"/>
                </a:lnTo>
                <a:lnTo>
                  <a:pt x="96731" y="26724"/>
                </a:lnTo>
                <a:lnTo>
                  <a:pt x="96026" y="25580"/>
                </a:lnTo>
                <a:lnTo>
                  <a:pt x="95313" y="24444"/>
                </a:lnTo>
                <a:lnTo>
                  <a:pt x="94566" y="23328"/>
                </a:lnTo>
                <a:lnTo>
                  <a:pt x="93803" y="22240"/>
                </a:lnTo>
                <a:lnTo>
                  <a:pt x="93022" y="21162"/>
                </a:lnTo>
                <a:lnTo>
                  <a:pt x="92208" y="20103"/>
                </a:lnTo>
                <a:lnTo>
                  <a:pt x="91369" y="19072"/>
                </a:lnTo>
                <a:lnTo>
                  <a:pt x="90513" y="18042"/>
                </a:lnTo>
                <a:lnTo>
                  <a:pt x="89632" y="17050"/>
                </a:lnTo>
                <a:lnTo>
                  <a:pt x="88726" y="16076"/>
                </a:lnTo>
                <a:lnTo>
                  <a:pt x="87795" y="15113"/>
                </a:lnTo>
                <a:lnTo>
                  <a:pt x="86855" y="14187"/>
                </a:lnTo>
                <a:lnTo>
                  <a:pt x="85890" y="13281"/>
                </a:lnTo>
                <a:lnTo>
                  <a:pt x="84917" y="12403"/>
                </a:lnTo>
                <a:lnTo>
                  <a:pt x="83926" y="11554"/>
                </a:lnTo>
                <a:lnTo>
                  <a:pt x="82911" y="10733"/>
                </a:lnTo>
                <a:lnTo>
                  <a:pt x="81887" y="9951"/>
                </a:lnTo>
                <a:lnTo>
                  <a:pt x="80855" y="9188"/>
                </a:lnTo>
                <a:lnTo>
                  <a:pt x="79807" y="8453"/>
                </a:lnTo>
                <a:lnTo>
                  <a:pt x="78741" y="7747"/>
                </a:lnTo>
                <a:lnTo>
                  <a:pt x="77658" y="7079"/>
                </a:lnTo>
                <a:lnTo>
                  <a:pt x="76568" y="6440"/>
                </a:lnTo>
                <a:lnTo>
                  <a:pt x="75468" y="5810"/>
                </a:lnTo>
                <a:lnTo>
                  <a:pt x="74352" y="5238"/>
                </a:lnTo>
                <a:lnTo>
                  <a:pt x="73220" y="4675"/>
                </a:lnTo>
                <a:lnTo>
                  <a:pt x="72095" y="4140"/>
                </a:lnTo>
                <a:lnTo>
                  <a:pt x="70946" y="3654"/>
                </a:lnTo>
                <a:lnTo>
                  <a:pt x="69788" y="3196"/>
                </a:lnTo>
                <a:lnTo>
                  <a:pt x="68621" y="2757"/>
                </a:lnTo>
                <a:lnTo>
                  <a:pt x="67447" y="2356"/>
                </a:lnTo>
                <a:lnTo>
                  <a:pt x="66263" y="1975"/>
                </a:lnTo>
                <a:lnTo>
                  <a:pt x="65063" y="1641"/>
                </a:lnTo>
                <a:lnTo>
                  <a:pt x="63872" y="1326"/>
                </a:lnTo>
                <a:lnTo>
                  <a:pt x="62664" y="1059"/>
                </a:lnTo>
                <a:lnTo>
                  <a:pt x="61447" y="811"/>
                </a:lnTo>
                <a:lnTo>
                  <a:pt x="60230" y="591"/>
                </a:lnTo>
                <a:lnTo>
                  <a:pt x="58997" y="410"/>
                </a:lnTo>
                <a:lnTo>
                  <a:pt x="57763" y="267"/>
                </a:lnTo>
                <a:lnTo>
                  <a:pt x="56530" y="143"/>
                </a:lnTo>
                <a:lnTo>
                  <a:pt x="55288" y="66"/>
                </a:lnTo>
                <a:lnTo>
                  <a:pt x="54038" y="19"/>
                </a:lnTo>
                <a:lnTo>
                  <a:pt x="52779" y="0"/>
                </a:lnTo>
                <a:lnTo>
                  <a:pt x="50077" y="85"/>
                </a:lnTo>
                <a:lnTo>
                  <a:pt x="47392" y="314"/>
                </a:lnTo>
                <a:lnTo>
                  <a:pt x="44757" y="696"/>
                </a:lnTo>
                <a:lnTo>
                  <a:pt x="42164" y="1221"/>
                </a:lnTo>
                <a:lnTo>
                  <a:pt x="39614" y="1898"/>
                </a:lnTo>
                <a:lnTo>
                  <a:pt x="37105" y="2700"/>
                </a:lnTo>
                <a:lnTo>
                  <a:pt x="34654" y="3644"/>
                </a:lnTo>
                <a:lnTo>
                  <a:pt x="32255" y="4722"/>
                </a:lnTo>
                <a:lnTo>
                  <a:pt x="29922" y="5925"/>
                </a:lnTo>
                <a:lnTo>
                  <a:pt x="27640" y="7251"/>
                </a:lnTo>
                <a:lnTo>
                  <a:pt x="25441" y="8701"/>
                </a:lnTo>
                <a:lnTo>
                  <a:pt x="23293" y="10266"/>
                </a:lnTo>
                <a:lnTo>
                  <a:pt x="21220" y="11936"/>
                </a:lnTo>
                <a:lnTo>
                  <a:pt x="19232" y="13720"/>
                </a:lnTo>
                <a:lnTo>
                  <a:pt x="17310" y="15618"/>
                </a:lnTo>
                <a:lnTo>
                  <a:pt x="15473" y="17594"/>
                </a:lnTo>
                <a:lnTo>
                  <a:pt x="13727" y="19693"/>
                </a:lnTo>
                <a:lnTo>
                  <a:pt x="12066" y="21868"/>
                </a:lnTo>
                <a:lnTo>
                  <a:pt x="10497" y="24139"/>
                </a:lnTo>
                <a:lnTo>
                  <a:pt x="9020" y="26486"/>
                </a:lnTo>
                <a:lnTo>
                  <a:pt x="7652" y="28928"/>
                </a:lnTo>
                <a:lnTo>
                  <a:pt x="6377" y="31428"/>
                </a:lnTo>
                <a:lnTo>
                  <a:pt x="5210" y="34024"/>
                </a:lnTo>
                <a:lnTo>
                  <a:pt x="4153" y="36686"/>
                </a:lnTo>
                <a:lnTo>
                  <a:pt x="3205" y="39414"/>
                </a:lnTo>
                <a:lnTo>
                  <a:pt x="2374" y="42200"/>
                </a:lnTo>
                <a:lnTo>
                  <a:pt x="1669" y="45044"/>
                </a:lnTo>
                <a:lnTo>
                  <a:pt x="1074" y="47944"/>
                </a:lnTo>
                <a:lnTo>
                  <a:pt x="612" y="50892"/>
                </a:lnTo>
                <a:lnTo>
                  <a:pt x="276" y="53898"/>
                </a:lnTo>
                <a:lnTo>
                  <a:pt x="75" y="56932"/>
                </a:lnTo>
                <a:lnTo>
                  <a:pt x="0" y="60023"/>
                </a:lnTo>
                <a:lnTo>
                  <a:pt x="67" y="63029"/>
                </a:lnTo>
                <a:lnTo>
                  <a:pt x="251" y="66006"/>
                </a:lnTo>
                <a:lnTo>
                  <a:pt x="587" y="68925"/>
                </a:lnTo>
                <a:lnTo>
                  <a:pt x="1023" y="71807"/>
                </a:lnTo>
                <a:lnTo>
                  <a:pt x="1585" y="74650"/>
                </a:lnTo>
                <a:lnTo>
                  <a:pt x="2257" y="77427"/>
                </a:lnTo>
                <a:lnTo>
                  <a:pt x="3054" y="80155"/>
                </a:lnTo>
                <a:lnTo>
                  <a:pt x="3952" y="82827"/>
                </a:lnTo>
                <a:lnTo>
                  <a:pt x="4967" y="85422"/>
                </a:lnTo>
                <a:lnTo>
                  <a:pt x="6075" y="87970"/>
                </a:lnTo>
                <a:lnTo>
                  <a:pt x="7291" y="90431"/>
                </a:lnTo>
                <a:lnTo>
                  <a:pt x="8600" y="92836"/>
                </a:lnTo>
                <a:lnTo>
                  <a:pt x="10010" y="95154"/>
                </a:lnTo>
                <a:lnTo>
                  <a:pt x="11504" y="97396"/>
                </a:lnTo>
                <a:lnTo>
                  <a:pt x="13089" y="99553"/>
                </a:lnTo>
                <a:lnTo>
                  <a:pt x="14768" y="101614"/>
                </a:lnTo>
                <a:lnTo>
                  <a:pt x="16513" y="103589"/>
                </a:lnTo>
                <a:lnTo>
                  <a:pt x="18342" y="105478"/>
                </a:lnTo>
                <a:lnTo>
                  <a:pt x="20264" y="107262"/>
                </a:lnTo>
                <a:lnTo>
                  <a:pt x="22236" y="108951"/>
                </a:lnTo>
                <a:lnTo>
                  <a:pt x="24292" y="110535"/>
                </a:lnTo>
                <a:lnTo>
                  <a:pt x="26414" y="112004"/>
                </a:lnTo>
                <a:lnTo>
                  <a:pt x="28588" y="113368"/>
                </a:lnTo>
                <a:lnTo>
                  <a:pt x="30837" y="114609"/>
                </a:lnTo>
                <a:lnTo>
                  <a:pt x="33136" y="115735"/>
                </a:lnTo>
                <a:lnTo>
                  <a:pt x="35494" y="116746"/>
                </a:lnTo>
                <a:lnTo>
                  <a:pt x="37893" y="117614"/>
                </a:lnTo>
                <a:lnTo>
                  <a:pt x="40360" y="118358"/>
                </a:lnTo>
                <a:lnTo>
                  <a:pt x="42852" y="118979"/>
                </a:lnTo>
                <a:lnTo>
                  <a:pt x="45395" y="119456"/>
                </a:lnTo>
                <a:lnTo>
                  <a:pt x="47979" y="119799"/>
                </a:lnTo>
                <a:lnTo>
                  <a:pt x="50589" y="120000"/>
                </a:lnTo>
                <a:lnTo>
                  <a:pt x="50589" y="103617"/>
                </a:lnTo>
                <a:lnTo>
                  <a:pt x="48718" y="103436"/>
                </a:lnTo>
                <a:lnTo>
                  <a:pt x="46863" y="103169"/>
                </a:lnTo>
                <a:lnTo>
                  <a:pt x="45043" y="102797"/>
                </a:lnTo>
                <a:lnTo>
                  <a:pt x="43255" y="102320"/>
                </a:lnTo>
                <a:lnTo>
                  <a:pt x="41493" y="101757"/>
                </a:lnTo>
                <a:lnTo>
                  <a:pt x="39765" y="101108"/>
                </a:lnTo>
                <a:lnTo>
                  <a:pt x="38078" y="100364"/>
                </a:lnTo>
                <a:lnTo>
                  <a:pt x="36442" y="99524"/>
                </a:lnTo>
                <a:lnTo>
                  <a:pt x="34822" y="98608"/>
                </a:lnTo>
                <a:lnTo>
                  <a:pt x="33270" y="97616"/>
                </a:lnTo>
                <a:lnTo>
                  <a:pt x="31751" y="96538"/>
                </a:lnTo>
                <a:lnTo>
                  <a:pt x="30283" y="95383"/>
                </a:lnTo>
                <a:lnTo>
                  <a:pt x="28865" y="94152"/>
                </a:lnTo>
                <a:lnTo>
                  <a:pt x="27497" y="92855"/>
                </a:lnTo>
                <a:lnTo>
                  <a:pt x="26188" y="91490"/>
                </a:lnTo>
                <a:lnTo>
                  <a:pt x="24938" y="90050"/>
                </a:lnTo>
                <a:lnTo>
                  <a:pt x="23746" y="88542"/>
                </a:lnTo>
                <a:lnTo>
                  <a:pt x="22605" y="86987"/>
                </a:lnTo>
                <a:lnTo>
                  <a:pt x="21539" y="85365"/>
                </a:lnTo>
                <a:lnTo>
                  <a:pt x="20532" y="83686"/>
                </a:lnTo>
                <a:lnTo>
                  <a:pt x="19593" y="81959"/>
                </a:lnTo>
                <a:lnTo>
                  <a:pt x="18728" y="80174"/>
                </a:lnTo>
                <a:lnTo>
                  <a:pt x="17940" y="78333"/>
                </a:lnTo>
                <a:lnTo>
                  <a:pt x="17218" y="76463"/>
                </a:lnTo>
                <a:lnTo>
                  <a:pt x="16572" y="74536"/>
                </a:lnTo>
                <a:lnTo>
                  <a:pt x="16001" y="72561"/>
                </a:lnTo>
                <a:lnTo>
                  <a:pt x="15523" y="70566"/>
                </a:lnTo>
                <a:lnTo>
                  <a:pt x="15120" y="68515"/>
                </a:lnTo>
                <a:lnTo>
                  <a:pt x="14801" y="66445"/>
                </a:lnTo>
                <a:lnTo>
                  <a:pt x="14575" y="64326"/>
                </a:lnTo>
                <a:lnTo>
                  <a:pt x="14440" y="62189"/>
                </a:lnTo>
                <a:lnTo>
                  <a:pt x="14390" y="60023"/>
                </a:lnTo>
                <a:lnTo>
                  <a:pt x="14449" y="57791"/>
                </a:lnTo>
                <a:lnTo>
                  <a:pt x="14591" y="55568"/>
                </a:lnTo>
                <a:lnTo>
                  <a:pt x="14835" y="53383"/>
                </a:lnTo>
                <a:lnTo>
                  <a:pt x="15179" y="51236"/>
                </a:lnTo>
                <a:lnTo>
                  <a:pt x="15607" y="49118"/>
                </a:lnTo>
                <a:lnTo>
                  <a:pt x="16119" y="47057"/>
                </a:lnTo>
                <a:lnTo>
                  <a:pt x="16723" y="45025"/>
                </a:lnTo>
                <a:lnTo>
                  <a:pt x="17419" y="43050"/>
                </a:lnTo>
                <a:lnTo>
                  <a:pt x="18183" y="41113"/>
                </a:lnTo>
                <a:lnTo>
                  <a:pt x="19030" y="39223"/>
                </a:lnTo>
                <a:lnTo>
                  <a:pt x="19962" y="37401"/>
                </a:lnTo>
                <a:lnTo>
                  <a:pt x="20960" y="35626"/>
                </a:lnTo>
                <a:lnTo>
                  <a:pt x="22026" y="33919"/>
                </a:lnTo>
                <a:lnTo>
                  <a:pt x="23167" y="32268"/>
                </a:lnTo>
                <a:lnTo>
                  <a:pt x="24384" y="30684"/>
                </a:lnTo>
                <a:lnTo>
                  <a:pt x="25651" y="29167"/>
                </a:lnTo>
                <a:lnTo>
                  <a:pt x="26985" y="27726"/>
                </a:lnTo>
                <a:lnTo>
                  <a:pt x="28378" y="26343"/>
                </a:lnTo>
                <a:lnTo>
                  <a:pt x="29830" y="25045"/>
                </a:lnTo>
                <a:lnTo>
                  <a:pt x="31332" y="23824"/>
                </a:lnTo>
                <a:lnTo>
                  <a:pt x="32892" y="22698"/>
                </a:lnTo>
                <a:lnTo>
                  <a:pt x="34495" y="21639"/>
                </a:lnTo>
                <a:lnTo>
                  <a:pt x="36156" y="20675"/>
                </a:lnTo>
                <a:lnTo>
                  <a:pt x="37851" y="19798"/>
                </a:lnTo>
                <a:lnTo>
                  <a:pt x="39597" y="19015"/>
                </a:lnTo>
                <a:lnTo>
                  <a:pt x="41376" y="18328"/>
                </a:lnTo>
                <a:lnTo>
                  <a:pt x="43205" y="17746"/>
                </a:lnTo>
                <a:lnTo>
                  <a:pt x="45059" y="17250"/>
                </a:lnTo>
                <a:lnTo>
                  <a:pt x="46947" y="16859"/>
                </a:lnTo>
                <a:lnTo>
                  <a:pt x="48860" y="16592"/>
                </a:lnTo>
                <a:lnTo>
                  <a:pt x="50807" y="16420"/>
                </a:lnTo>
                <a:lnTo>
                  <a:pt x="52779" y="16363"/>
                </a:lnTo>
                <a:lnTo>
                  <a:pt x="54600" y="16401"/>
                </a:lnTo>
                <a:lnTo>
                  <a:pt x="56396" y="16554"/>
                </a:lnTo>
                <a:lnTo>
                  <a:pt x="58166" y="16792"/>
                </a:lnTo>
                <a:lnTo>
                  <a:pt x="59920" y="17107"/>
                </a:lnTo>
                <a:lnTo>
                  <a:pt x="61640" y="17536"/>
                </a:lnTo>
                <a:lnTo>
                  <a:pt x="63335" y="18032"/>
                </a:lnTo>
                <a:lnTo>
                  <a:pt x="65005" y="18624"/>
                </a:lnTo>
                <a:lnTo>
                  <a:pt x="66633" y="19282"/>
                </a:lnTo>
                <a:lnTo>
                  <a:pt x="68227" y="20046"/>
                </a:lnTo>
                <a:lnTo>
                  <a:pt x="69796" y="20876"/>
                </a:lnTo>
                <a:lnTo>
                  <a:pt x="71315" y="21773"/>
                </a:lnTo>
                <a:lnTo>
                  <a:pt x="72800" y="22746"/>
                </a:lnTo>
                <a:lnTo>
                  <a:pt x="74243" y="23805"/>
                </a:lnTo>
                <a:lnTo>
                  <a:pt x="75645" y="24921"/>
                </a:lnTo>
                <a:lnTo>
                  <a:pt x="76996" y="26114"/>
                </a:lnTo>
                <a:lnTo>
                  <a:pt x="78296" y="27373"/>
                </a:lnTo>
                <a:lnTo>
                  <a:pt x="79555" y="28700"/>
                </a:lnTo>
                <a:lnTo>
                  <a:pt x="80755" y="30073"/>
                </a:lnTo>
                <a:lnTo>
                  <a:pt x="81896" y="31524"/>
                </a:lnTo>
                <a:lnTo>
                  <a:pt x="82995" y="33031"/>
                </a:lnTo>
                <a:lnTo>
                  <a:pt x="84027" y="34586"/>
                </a:lnTo>
                <a:lnTo>
                  <a:pt x="85001" y="36189"/>
                </a:lnTo>
                <a:lnTo>
                  <a:pt x="85898" y="37859"/>
                </a:lnTo>
                <a:lnTo>
                  <a:pt x="86746" y="39567"/>
                </a:lnTo>
                <a:lnTo>
                  <a:pt x="87535" y="41332"/>
                </a:lnTo>
                <a:lnTo>
                  <a:pt x="88231" y="43145"/>
                </a:lnTo>
                <a:lnTo>
                  <a:pt x="88869" y="44996"/>
                </a:lnTo>
                <a:lnTo>
                  <a:pt x="89448" y="46885"/>
                </a:lnTo>
                <a:lnTo>
                  <a:pt x="89934" y="48822"/>
                </a:lnTo>
                <a:lnTo>
                  <a:pt x="90346" y="50787"/>
                </a:lnTo>
                <a:lnTo>
                  <a:pt x="90690" y="52801"/>
                </a:lnTo>
                <a:lnTo>
                  <a:pt x="90941" y="54833"/>
                </a:lnTo>
                <a:lnTo>
                  <a:pt x="91235" y="57619"/>
                </a:lnTo>
                <a:lnTo>
                  <a:pt x="88760" y="57619"/>
                </a:lnTo>
                <a:lnTo>
                  <a:pt x="73480" y="57619"/>
                </a:lnTo>
                <a:lnTo>
                  <a:pt x="98300" y="95202"/>
                </a:lnTo>
                <a:lnTo>
                  <a:pt x="120000" y="57619"/>
                </a:lnTo>
                <a:lnTo>
                  <a:pt x="107640" y="57619"/>
                </a:lnTo>
                <a:close/>
              </a:path>
            </a:pathLst>
          </a:custGeom>
          <a:noFill/>
          <a:ln w="38100">
            <a:solidFill>
              <a:srgbClr val="6DEEBA"/>
            </a:solidFill>
          </a:ln>
        </p:spPr>
        <p:txBody>
          <a:bodyPr lIns="60941" tIns="30462" rIns="60941" bIns="30462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Shape 2611"/>
          <p:cNvSpPr/>
          <p:nvPr/>
        </p:nvSpPr>
        <p:spPr>
          <a:xfrm>
            <a:off x="4753870" y="1980661"/>
            <a:ext cx="3456276" cy="30386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9410" y="0"/>
                </a:moveTo>
                <a:lnTo>
                  <a:pt x="69410" y="16382"/>
                </a:lnTo>
                <a:lnTo>
                  <a:pt x="71281" y="16563"/>
                </a:lnTo>
                <a:lnTo>
                  <a:pt x="73136" y="16830"/>
                </a:lnTo>
                <a:lnTo>
                  <a:pt x="74956" y="17202"/>
                </a:lnTo>
                <a:lnTo>
                  <a:pt x="76744" y="17679"/>
                </a:lnTo>
                <a:lnTo>
                  <a:pt x="78506" y="18242"/>
                </a:lnTo>
                <a:lnTo>
                  <a:pt x="80234" y="18891"/>
                </a:lnTo>
                <a:lnTo>
                  <a:pt x="81921" y="19635"/>
                </a:lnTo>
                <a:lnTo>
                  <a:pt x="83557" y="20475"/>
                </a:lnTo>
                <a:lnTo>
                  <a:pt x="85177" y="21391"/>
                </a:lnTo>
                <a:lnTo>
                  <a:pt x="86729" y="22383"/>
                </a:lnTo>
                <a:lnTo>
                  <a:pt x="88248" y="23461"/>
                </a:lnTo>
                <a:lnTo>
                  <a:pt x="89716" y="24616"/>
                </a:lnTo>
                <a:lnTo>
                  <a:pt x="91134" y="25847"/>
                </a:lnTo>
                <a:lnTo>
                  <a:pt x="92502" y="27144"/>
                </a:lnTo>
                <a:lnTo>
                  <a:pt x="93811" y="28509"/>
                </a:lnTo>
                <a:lnTo>
                  <a:pt x="95061" y="29949"/>
                </a:lnTo>
                <a:lnTo>
                  <a:pt x="96253" y="31457"/>
                </a:lnTo>
                <a:lnTo>
                  <a:pt x="97394" y="33012"/>
                </a:lnTo>
                <a:lnTo>
                  <a:pt x="98460" y="34634"/>
                </a:lnTo>
                <a:lnTo>
                  <a:pt x="99467" y="36313"/>
                </a:lnTo>
                <a:lnTo>
                  <a:pt x="100406" y="38040"/>
                </a:lnTo>
                <a:lnTo>
                  <a:pt x="101271" y="39825"/>
                </a:lnTo>
                <a:lnTo>
                  <a:pt x="102059" y="41666"/>
                </a:lnTo>
                <a:lnTo>
                  <a:pt x="102781" y="43536"/>
                </a:lnTo>
                <a:lnTo>
                  <a:pt x="103427" y="45463"/>
                </a:lnTo>
                <a:lnTo>
                  <a:pt x="103998" y="47438"/>
                </a:lnTo>
                <a:lnTo>
                  <a:pt x="104476" y="49442"/>
                </a:lnTo>
                <a:lnTo>
                  <a:pt x="104879" y="51484"/>
                </a:lnTo>
                <a:lnTo>
                  <a:pt x="105189" y="53554"/>
                </a:lnTo>
                <a:lnTo>
                  <a:pt x="105424" y="55673"/>
                </a:lnTo>
                <a:lnTo>
                  <a:pt x="105559" y="57810"/>
                </a:lnTo>
                <a:lnTo>
                  <a:pt x="105609" y="59976"/>
                </a:lnTo>
                <a:lnTo>
                  <a:pt x="105550" y="62227"/>
                </a:lnTo>
                <a:lnTo>
                  <a:pt x="105408" y="64431"/>
                </a:lnTo>
                <a:lnTo>
                  <a:pt x="105164" y="66616"/>
                </a:lnTo>
                <a:lnTo>
                  <a:pt x="104820" y="68763"/>
                </a:lnTo>
                <a:lnTo>
                  <a:pt x="104392" y="70881"/>
                </a:lnTo>
                <a:lnTo>
                  <a:pt x="103880" y="72952"/>
                </a:lnTo>
                <a:lnTo>
                  <a:pt x="103276" y="74974"/>
                </a:lnTo>
                <a:lnTo>
                  <a:pt x="102580" y="76949"/>
                </a:lnTo>
                <a:lnTo>
                  <a:pt x="101816" y="78886"/>
                </a:lnTo>
                <a:lnTo>
                  <a:pt x="100969" y="80776"/>
                </a:lnTo>
                <a:lnTo>
                  <a:pt x="100037" y="82598"/>
                </a:lnTo>
                <a:lnTo>
                  <a:pt x="99039" y="84373"/>
                </a:lnTo>
                <a:lnTo>
                  <a:pt x="97973" y="86080"/>
                </a:lnTo>
                <a:lnTo>
                  <a:pt x="96832" y="87741"/>
                </a:lnTo>
                <a:lnTo>
                  <a:pt x="95615" y="89315"/>
                </a:lnTo>
                <a:lnTo>
                  <a:pt x="94348" y="90832"/>
                </a:lnTo>
                <a:lnTo>
                  <a:pt x="93014" y="92273"/>
                </a:lnTo>
                <a:lnTo>
                  <a:pt x="91621" y="93656"/>
                </a:lnTo>
                <a:lnTo>
                  <a:pt x="90169" y="94954"/>
                </a:lnTo>
                <a:lnTo>
                  <a:pt x="88667" y="96175"/>
                </a:lnTo>
                <a:lnTo>
                  <a:pt x="87107" y="97301"/>
                </a:lnTo>
                <a:lnTo>
                  <a:pt x="85504" y="98360"/>
                </a:lnTo>
                <a:lnTo>
                  <a:pt x="83843" y="99324"/>
                </a:lnTo>
                <a:lnTo>
                  <a:pt x="82139" y="100201"/>
                </a:lnTo>
                <a:lnTo>
                  <a:pt x="80402" y="100984"/>
                </a:lnTo>
                <a:lnTo>
                  <a:pt x="78623" y="101680"/>
                </a:lnTo>
                <a:lnTo>
                  <a:pt x="76794" y="102253"/>
                </a:lnTo>
                <a:lnTo>
                  <a:pt x="74940" y="102759"/>
                </a:lnTo>
                <a:lnTo>
                  <a:pt x="73052" y="103140"/>
                </a:lnTo>
                <a:lnTo>
                  <a:pt x="71139" y="103407"/>
                </a:lnTo>
                <a:lnTo>
                  <a:pt x="69192" y="103579"/>
                </a:lnTo>
                <a:lnTo>
                  <a:pt x="67212" y="103636"/>
                </a:lnTo>
                <a:lnTo>
                  <a:pt x="65399" y="103598"/>
                </a:lnTo>
                <a:lnTo>
                  <a:pt x="63603" y="103445"/>
                </a:lnTo>
                <a:lnTo>
                  <a:pt x="61833" y="103207"/>
                </a:lnTo>
                <a:lnTo>
                  <a:pt x="60079" y="102892"/>
                </a:lnTo>
                <a:lnTo>
                  <a:pt x="58359" y="102463"/>
                </a:lnTo>
                <a:lnTo>
                  <a:pt x="56664" y="101967"/>
                </a:lnTo>
                <a:lnTo>
                  <a:pt x="54994" y="101375"/>
                </a:lnTo>
                <a:lnTo>
                  <a:pt x="53366" y="100717"/>
                </a:lnTo>
                <a:lnTo>
                  <a:pt x="51764" y="99953"/>
                </a:lnTo>
                <a:lnTo>
                  <a:pt x="50203" y="99123"/>
                </a:lnTo>
                <a:lnTo>
                  <a:pt x="48684" y="98226"/>
                </a:lnTo>
                <a:lnTo>
                  <a:pt x="47199" y="97253"/>
                </a:lnTo>
                <a:lnTo>
                  <a:pt x="45756" y="96194"/>
                </a:lnTo>
                <a:lnTo>
                  <a:pt x="44354" y="95078"/>
                </a:lnTo>
                <a:lnTo>
                  <a:pt x="43003" y="93885"/>
                </a:lnTo>
                <a:lnTo>
                  <a:pt x="41703" y="92626"/>
                </a:lnTo>
                <a:lnTo>
                  <a:pt x="40444" y="91299"/>
                </a:lnTo>
                <a:lnTo>
                  <a:pt x="39236" y="89926"/>
                </a:lnTo>
                <a:lnTo>
                  <a:pt x="38103" y="88475"/>
                </a:lnTo>
                <a:lnTo>
                  <a:pt x="37004" y="86968"/>
                </a:lnTo>
                <a:lnTo>
                  <a:pt x="35972" y="85413"/>
                </a:lnTo>
                <a:lnTo>
                  <a:pt x="34998" y="83810"/>
                </a:lnTo>
                <a:lnTo>
                  <a:pt x="34092" y="82140"/>
                </a:lnTo>
                <a:lnTo>
                  <a:pt x="33253" y="80432"/>
                </a:lnTo>
                <a:lnTo>
                  <a:pt x="32464" y="78667"/>
                </a:lnTo>
                <a:lnTo>
                  <a:pt x="31768" y="76854"/>
                </a:lnTo>
                <a:lnTo>
                  <a:pt x="31113" y="75013"/>
                </a:lnTo>
                <a:lnTo>
                  <a:pt x="30551" y="73114"/>
                </a:lnTo>
                <a:lnTo>
                  <a:pt x="30065" y="71177"/>
                </a:lnTo>
                <a:lnTo>
                  <a:pt x="29653" y="69212"/>
                </a:lnTo>
                <a:lnTo>
                  <a:pt x="29309" y="67208"/>
                </a:lnTo>
                <a:lnTo>
                  <a:pt x="29058" y="65166"/>
                </a:lnTo>
                <a:lnTo>
                  <a:pt x="28764" y="62380"/>
                </a:lnTo>
                <a:lnTo>
                  <a:pt x="31231" y="62380"/>
                </a:lnTo>
                <a:lnTo>
                  <a:pt x="46519" y="62380"/>
                </a:lnTo>
                <a:lnTo>
                  <a:pt x="21690" y="24797"/>
                </a:lnTo>
                <a:lnTo>
                  <a:pt x="0" y="62380"/>
                </a:lnTo>
                <a:lnTo>
                  <a:pt x="12359" y="62380"/>
                </a:lnTo>
                <a:lnTo>
                  <a:pt x="14390" y="62380"/>
                </a:lnTo>
                <a:lnTo>
                  <a:pt x="14550" y="64679"/>
                </a:lnTo>
                <a:lnTo>
                  <a:pt x="14659" y="66082"/>
                </a:lnTo>
                <a:lnTo>
                  <a:pt x="14793" y="67475"/>
                </a:lnTo>
                <a:lnTo>
                  <a:pt x="14969" y="68868"/>
                </a:lnTo>
                <a:lnTo>
                  <a:pt x="15162" y="70242"/>
                </a:lnTo>
                <a:lnTo>
                  <a:pt x="15389" y="71625"/>
                </a:lnTo>
                <a:lnTo>
                  <a:pt x="15632" y="72980"/>
                </a:lnTo>
                <a:lnTo>
                  <a:pt x="15917" y="74335"/>
                </a:lnTo>
                <a:lnTo>
                  <a:pt x="16219" y="75681"/>
                </a:lnTo>
                <a:lnTo>
                  <a:pt x="16555" y="77026"/>
                </a:lnTo>
                <a:lnTo>
                  <a:pt x="16916" y="78352"/>
                </a:lnTo>
                <a:lnTo>
                  <a:pt x="17302" y="79669"/>
                </a:lnTo>
                <a:lnTo>
                  <a:pt x="17713" y="80966"/>
                </a:lnTo>
                <a:lnTo>
                  <a:pt x="18158" y="82264"/>
                </a:lnTo>
                <a:lnTo>
                  <a:pt x="18619" y="83542"/>
                </a:lnTo>
                <a:lnTo>
                  <a:pt x="19114" y="84802"/>
                </a:lnTo>
                <a:lnTo>
                  <a:pt x="19634" y="86061"/>
                </a:lnTo>
                <a:lnTo>
                  <a:pt x="20180" y="87302"/>
                </a:lnTo>
                <a:lnTo>
                  <a:pt x="20742" y="88523"/>
                </a:lnTo>
                <a:lnTo>
                  <a:pt x="21338" y="89735"/>
                </a:lnTo>
                <a:lnTo>
                  <a:pt x="21959" y="90927"/>
                </a:lnTo>
                <a:lnTo>
                  <a:pt x="22605" y="92110"/>
                </a:lnTo>
                <a:lnTo>
                  <a:pt x="23268" y="93275"/>
                </a:lnTo>
                <a:lnTo>
                  <a:pt x="23964" y="94419"/>
                </a:lnTo>
                <a:lnTo>
                  <a:pt x="24686" y="95555"/>
                </a:lnTo>
                <a:lnTo>
                  <a:pt x="25424" y="96671"/>
                </a:lnTo>
                <a:lnTo>
                  <a:pt x="26188" y="97759"/>
                </a:lnTo>
                <a:lnTo>
                  <a:pt x="26977" y="98837"/>
                </a:lnTo>
                <a:lnTo>
                  <a:pt x="27791" y="99896"/>
                </a:lnTo>
                <a:lnTo>
                  <a:pt x="28630" y="100927"/>
                </a:lnTo>
                <a:lnTo>
                  <a:pt x="29486" y="101957"/>
                </a:lnTo>
                <a:lnTo>
                  <a:pt x="30358" y="102949"/>
                </a:lnTo>
                <a:lnTo>
                  <a:pt x="31273" y="103923"/>
                </a:lnTo>
                <a:lnTo>
                  <a:pt x="32204" y="104886"/>
                </a:lnTo>
                <a:lnTo>
                  <a:pt x="33144" y="105812"/>
                </a:lnTo>
                <a:lnTo>
                  <a:pt x="34109" y="106728"/>
                </a:lnTo>
                <a:lnTo>
                  <a:pt x="35082" y="107596"/>
                </a:lnTo>
                <a:lnTo>
                  <a:pt x="36073" y="108445"/>
                </a:lnTo>
                <a:lnTo>
                  <a:pt x="37088" y="109266"/>
                </a:lnTo>
                <a:lnTo>
                  <a:pt x="38112" y="110048"/>
                </a:lnTo>
                <a:lnTo>
                  <a:pt x="39144" y="110811"/>
                </a:lnTo>
                <a:lnTo>
                  <a:pt x="40192" y="111546"/>
                </a:lnTo>
                <a:lnTo>
                  <a:pt x="41258" y="112252"/>
                </a:lnTo>
                <a:lnTo>
                  <a:pt x="42341" y="112920"/>
                </a:lnTo>
                <a:lnTo>
                  <a:pt x="43431" y="113559"/>
                </a:lnTo>
                <a:lnTo>
                  <a:pt x="44531" y="114189"/>
                </a:lnTo>
                <a:lnTo>
                  <a:pt x="45647" y="114761"/>
                </a:lnTo>
                <a:lnTo>
                  <a:pt x="46779" y="115324"/>
                </a:lnTo>
                <a:lnTo>
                  <a:pt x="47904" y="115859"/>
                </a:lnTo>
                <a:lnTo>
                  <a:pt x="49053" y="116345"/>
                </a:lnTo>
                <a:lnTo>
                  <a:pt x="50211" y="116803"/>
                </a:lnTo>
                <a:lnTo>
                  <a:pt x="51378" y="117242"/>
                </a:lnTo>
                <a:lnTo>
                  <a:pt x="52552" y="117643"/>
                </a:lnTo>
                <a:lnTo>
                  <a:pt x="53736" y="118024"/>
                </a:lnTo>
                <a:lnTo>
                  <a:pt x="54936" y="118358"/>
                </a:lnTo>
                <a:lnTo>
                  <a:pt x="56127" y="118673"/>
                </a:lnTo>
                <a:lnTo>
                  <a:pt x="57335" y="118940"/>
                </a:lnTo>
                <a:lnTo>
                  <a:pt x="58552" y="119188"/>
                </a:lnTo>
                <a:lnTo>
                  <a:pt x="59769" y="119408"/>
                </a:lnTo>
                <a:lnTo>
                  <a:pt x="61002" y="119589"/>
                </a:lnTo>
                <a:lnTo>
                  <a:pt x="62236" y="119732"/>
                </a:lnTo>
                <a:lnTo>
                  <a:pt x="63469" y="119856"/>
                </a:lnTo>
                <a:lnTo>
                  <a:pt x="64711" y="119933"/>
                </a:lnTo>
                <a:lnTo>
                  <a:pt x="65961" y="119980"/>
                </a:lnTo>
                <a:lnTo>
                  <a:pt x="67212" y="120000"/>
                </a:lnTo>
                <a:lnTo>
                  <a:pt x="69922" y="119914"/>
                </a:lnTo>
                <a:lnTo>
                  <a:pt x="72607" y="119685"/>
                </a:lnTo>
                <a:lnTo>
                  <a:pt x="75242" y="119303"/>
                </a:lnTo>
                <a:lnTo>
                  <a:pt x="77835" y="118778"/>
                </a:lnTo>
                <a:lnTo>
                  <a:pt x="80385" y="118101"/>
                </a:lnTo>
                <a:lnTo>
                  <a:pt x="82894" y="117299"/>
                </a:lnTo>
                <a:lnTo>
                  <a:pt x="85345" y="116355"/>
                </a:lnTo>
                <a:lnTo>
                  <a:pt x="87744" y="115277"/>
                </a:lnTo>
                <a:lnTo>
                  <a:pt x="90077" y="114074"/>
                </a:lnTo>
                <a:lnTo>
                  <a:pt x="92359" y="112748"/>
                </a:lnTo>
                <a:lnTo>
                  <a:pt x="94558" y="111298"/>
                </a:lnTo>
                <a:lnTo>
                  <a:pt x="96706" y="109733"/>
                </a:lnTo>
                <a:lnTo>
                  <a:pt x="98770" y="108063"/>
                </a:lnTo>
                <a:lnTo>
                  <a:pt x="100767" y="106279"/>
                </a:lnTo>
                <a:lnTo>
                  <a:pt x="102680" y="104390"/>
                </a:lnTo>
                <a:lnTo>
                  <a:pt x="104526" y="102405"/>
                </a:lnTo>
                <a:lnTo>
                  <a:pt x="106272" y="100306"/>
                </a:lnTo>
                <a:lnTo>
                  <a:pt x="107933" y="98131"/>
                </a:lnTo>
                <a:lnTo>
                  <a:pt x="109502" y="95860"/>
                </a:lnTo>
                <a:lnTo>
                  <a:pt x="110971" y="93513"/>
                </a:lnTo>
                <a:lnTo>
                  <a:pt x="112347" y="91071"/>
                </a:lnTo>
                <a:lnTo>
                  <a:pt x="113622" y="88571"/>
                </a:lnTo>
                <a:lnTo>
                  <a:pt x="114789" y="85975"/>
                </a:lnTo>
                <a:lnTo>
                  <a:pt x="115846" y="83313"/>
                </a:lnTo>
                <a:lnTo>
                  <a:pt x="116794" y="80585"/>
                </a:lnTo>
                <a:lnTo>
                  <a:pt x="117625" y="77799"/>
                </a:lnTo>
                <a:lnTo>
                  <a:pt x="118330" y="74955"/>
                </a:lnTo>
                <a:lnTo>
                  <a:pt x="118925" y="72055"/>
                </a:lnTo>
                <a:lnTo>
                  <a:pt x="119387" y="69107"/>
                </a:lnTo>
                <a:lnTo>
                  <a:pt x="119723" y="66101"/>
                </a:lnTo>
                <a:lnTo>
                  <a:pt x="119924" y="63067"/>
                </a:lnTo>
                <a:lnTo>
                  <a:pt x="120000" y="59976"/>
                </a:lnTo>
                <a:lnTo>
                  <a:pt x="119932" y="56970"/>
                </a:lnTo>
                <a:lnTo>
                  <a:pt x="119739" y="53993"/>
                </a:lnTo>
                <a:lnTo>
                  <a:pt x="119412" y="51074"/>
                </a:lnTo>
                <a:lnTo>
                  <a:pt x="118976" y="48192"/>
                </a:lnTo>
                <a:lnTo>
                  <a:pt x="118414" y="45349"/>
                </a:lnTo>
                <a:lnTo>
                  <a:pt x="117742" y="42572"/>
                </a:lnTo>
                <a:lnTo>
                  <a:pt x="116945" y="39844"/>
                </a:lnTo>
                <a:lnTo>
                  <a:pt x="116047" y="37172"/>
                </a:lnTo>
                <a:lnTo>
                  <a:pt x="115032" y="34577"/>
                </a:lnTo>
                <a:lnTo>
                  <a:pt x="113924" y="32029"/>
                </a:lnTo>
                <a:lnTo>
                  <a:pt x="112708" y="29568"/>
                </a:lnTo>
                <a:lnTo>
                  <a:pt x="111399" y="27163"/>
                </a:lnTo>
                <a:lnTo>
                  <a:pt x="109989" y="24854"/>
                </a:lnTo>
                <a:lnTo>
                  <a:pt x="108495" y="22603"/>
                </a:lnTo>
                <a:lnTo>
                  <a:pt x="106910" y="20446"/>
                </a:lnTo>
                <a:lnTo>
                  <a:pt x="105231" y="18385"/>
                </a:lnTo>
                <a:lnTo>
                  <a:pt x="103486" y="16410"/>
                </a:lnTo>
                <a:lnTo>
                  <a:pt x="101657" y="14521"/>
                </a:lnTo>
                <a:lnTo>
                  <a:pt x="99735" y="12737"/>
                </a:lnTo>
                <a:lnTo>
                  <a:pt x="97763" y="11048"/>
                </a:lnTo>
                <a:lnTo>
                  <a:pt x="95707" y="9474"/>
                </a:lnTo>
                <a:lnTo>
                  <a:pt x="93585" y="7995"/>
                </a:lnTo>
                <a:lnTo>
                  <a:pt x="91411" y="6631"/>
                </a:lnTo>
                <a:lnTo>
                  <a:pt x="89162" y="5390"/>
                </a:lnTo>
                <a:lnTo>
                  <a:pt x="86863" y="4264"/>
                </a:lnTo>
                <a:lnTo>
                  <a:pt x="84505" y="3263"/>
                </a:lnTo>
                <a:lnTo>
                  <a:pt x="82106" y="2385"/>
                </a:lnTo>
                <a:lnTo>
                  <a:pt x="79639" y="1641"/>
                </a:lnTo>
                <a:lnTo>
                  <a:pt x="77147" y="1020"/>
                </a:lnTo>
                <a:lnTo>
                  <a:pt x="74604" y="543"/>
                </a:lnTo>
                <a:lnTo>
                  <a:pt x="72020" y="200"/>
                </a:lnTo>
                <a:lnTo>
                  <a:pt x="69410" y="0"/>
                </a:lnTo>
                <a:close/>
              </a:path>
            </a:pathLst>
          </a:custGeom>
          <a:noFill/>
          <a:ln w="38100">
            <a:solidFill>
              <a:srgbClr val="6DEEBA"/>
            </a:solidFill>
          </a:ln>
        </p:spPr>
        <p:txBody>
          <a:bodyPr lIns="60941" tIns="30462" rIns="60941" bIns="30462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8794" y="358808"/>
            <a:ext cx="28994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40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Заключение</a:t>
            </a:r>
            <a:endParaRPr lang="ru-RU" altLang="en-US" sz="40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4680" y="2192655"/>
            <a:ext cx="2648585" cy="26149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Мы рассмотрели сферы и уровни информационного воздействия на людей. Рассмотрели методы, которые используются при ведении информационной войны. 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813800" y="2192655"/>
            <a:ext cx="3095625" cy="261429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ru-RU" altLang="en-US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И п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ришли к выводу, что информационное воздействие присутствует в каждом аспекте нашей жизни. Многие люди даже не подозревают о наличии информациооного воздействия на них</a:t>
            </a:r>
            <a:endParaRPr lang="en-US" altLang="zh-CN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4" t="7887" r="52631" b="70329"/>
          <a:stretch>
            <a:fillRect/>
          </a:stretch>
        </p:blipFill>
        <p:spPr>
          <a:xfrm>
            <a:off x="4104381" y="677359"/>
            <a:ext cx="3873983" cy="3976831"/>
          </a:xfrm>
          <a:prstGeom prst="rect">
            <a:avLst/>
          </a:prstGeom>
        </p:spPr>
      </p:pic>
      <p:sp>
        <p:nvSpPr>
          <p:cNvPr id="10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2505540" y="4681198"/>
            <a:ext cx="7200000" cy="0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文本框 12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302575" y="4831366"/>
            <a:ext cx="5605929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5400" b="1" dirty="0" smtClean="0">
                <a:solidFill>
                  <a:srgbClr val="6DEEBA"/>
                </a:solidFill>
                <a:latin typeface="Calibri" panose="020F0502020204030204" pitchFamily="34" charset="0"/>
                <a:ea typeface="方正兰亭超细黑简体" panose="02000000000000000000" pitchFamily="2" charset="-122"/>
                <a:cs typeface="Aharoni" panose="02010803020104030203" pitchFamily="2" charset="-79"/>
              </a:rPr>
              <a:t>Спасибо за внимание </a:t>
            </a:r>
            <a:endParaRPr lang="ru-RU" altLang="en-US" sz="5400" b="1" dirty="0">
              <a:solidFill>
                <a:srgbClr val="6DEEBA"/>
              </a:solidFill>
              <a:latin typeface="Calibri" panose="020F0502020204030204" pitchFamily="34" charset="0"/>
              <a:ea typeface="方正兰亭超细黑简体" panose="02000000000000000000" pitchFamily="2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35" t="39624" r="15212" b="39343"/>
          <a:stretch>
            <a:fillRect/>
          </a:stretch>
        </p:blipFill>
        <p:spPr>
          <a:xfrm>
            <a:off x="641685" y="952810"/>
            <a:ext cx="5191089" cy="488573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507876" y="3007894"/>
            <a:ext cx="2679113" cy="1098885"/>
          </a:xfrm>
          <a:prstGeom prst="rect">
            <a:avLst/>
          </a:prstGeom>
          <a:solidFill>
            <a:srgbClr val="28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1358009" y="3598947"/>
            <a:ext cx="3758565" cy="8299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ru-RU" altLang="en-US" sz="4800" b="1" dirty="0" smtClean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  <a:cs typeface="Kartika" panose="02020503030404060203" pitchFamily="18" charset="0"/>
              </a:rPr>
              <a:t>Актуальность</a:t>
            </a:r>
            <a:endParaRPr lang="ru-RU" altLang="en-US" sz="4800" b="1" dirty="0" smtClean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  <a:cs typeface="Kartika" panose="02020503030404060203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1" t="38498" r="33751" b="38404"/>
          <a:stretch>
            <a:fillRect/>
          </a:stretch>
        </p:blipFill>
        <p:spPr>
          <a:xfrm>
            <a:off x="5499735" y="319405"/>
            <a:ext cx="1192530" cy="1155700"/>
          </a:xfrm>
          <a:prstGeom prst="rect">
            <a:avLst/>
          </a:prstGeom>
        </p:spPr>
      </p:pic>
      <p:sp>
        <p:nvSpPr>
          <p:cNvPr id="3" name="文本框 12"/>
          <p:cNvSpPr txBox="1"/>
          <p:nvPr/>
        </p:nvSpPr>
        <p:spPr>
          <a:xfrm>
            <a:off x="6884035" y="1022350"/>
            <a:ext cx="4809490" cy="507047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p>
            <a:pPr algn="l">
              <a:lnSpc>
                <a:spcPct val="114000"/>
              </a:lnSpc>
            </a:pP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В настоящее время стремительными темпами развиваются информационные технологии, информационные ресурсы, и в результате представление «информационная война» выходит на новый уровень, вследствие этого современные противоборства становятся конфронтациями совершенно нового поколения, при ведении которых применяются различные общественные манипуляции, дозирования коллажирования, дезинформации, фейкизации и др.</a:t>
            </a:r>
            <a:endParaRPr lang="ru-RU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2"/>
          <p:cNvSpPr/>
          <p:nvPr/>
        </p:nvSpPr>
        <p:spPr>
          <a:xfrm>
            <a:off x="1449070" y="3554730"/>
            <a:ext cx="3564890" cy="2534285"/>
          </a:xfrm>
          <a:prstGeom prst="roundRect">
            <a:avLst>
              <a:gd name="adj" fmla="val 5151"/>
            </a:avLst>
          </a:prstGeom>
          <a:noFill/>
          <a:ln w="25400">
            <a:solidFill>
              <a:srgbClr val="6DEE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240790" y="3554730"/>
            <a:ext cx="3898265" cy="56007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ru-RU" altLang="en-US" sz="4000" b="1" dirty="0" smtClean="0">
                <a:solidFill>
                  <a:srgbClr val="6DEEBA"/>
                </a:solidFill>
                <a:latin typeface="Calibri" panose="020F0502020204030204" pitchFamily="34" charset="0"/>
              </a:rPr>
              <a:t>Задачи</a:t>
            </a:r>
            <a:endParaRPr lang="ru-RU" altLang="en-US" sz="4000" b="1" dirty="0" smtClean="0">
              <a:solidFill>
                <a:srgbClr val="6DEEBA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59255" y="4232275"/>
            <a:ext cx="3232150" cy="177927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285750" lvl="1" indent="-285750" algn="l" defTabSz="1216025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ru-RU" sz="16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Дать определение информационной войны </a:t>
            </a:r>
            <a:endParaRPr lang="ru-RU" sz="1600" b="0" i="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lvl="1" indent="-285750" algn="l" defTabSz="1216025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ru-RU" sz="16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Проанализировать причины ведения войны</a:t>
            </a:r>
            <a:endParaRPr lang="ru-RU" sz="1600" b="0" i="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285750" lvl="1" indent="-285750" algn="l" defTabSz="1216025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har char="•"/>
            </a:pPr>
            <a:r>
              <a:rPr lang="ru-RU" sz="1600" noProof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Рассмотреть её воздействие на общество и личность </a:t>
            </a:r>
            <a:endParaRPr lang="ru-RU" altLang="zh-CN" sz="1600" noProof="0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1" name="îṩḷiḋè"/>
          <p:cNvSpPr/>
          <p:nvPr/>
        </p:nvSpPr>
        <p:spPr bwMode="auto">
          <a:xfrm>
            <a:off x="7019290" y="1499235"/>
            <a:ext cx="3864610" cy="3858895"/>
          </a:xfrm>
          <a:custGeom>
            <a:avLst/>
            <a:gdLst>
              <a:gd name="connsiteX0" fmla="*/ 301042 w 602819"/>
              <a:gd name="connsiteY0" fmla="*/ 215161 h 602041"/>
              <a:gd name="connsiteX1" fmla="*/ 248582 w 602819"/>
              <a:gd name="connsiteY1" fmla="*/ 232889 h 602041"/>
              <a:gd name="connsiteX2" fmla="*/ 296199 w 602819"/>
              <a:gd name="connsiteY2" fmla="*/ 280434 h 602041"/>
              <a:gd name="connsiteX3" fmla="*/ 301042 w 602819"/>
              <a:gd name="connsiteY3" fmla="*/ 279628 h 602041"/>
              <a:gd name="connsiteX4" fmla="*/ 322833 w 602819"/>
              <a:gd name="connsiteY4" fmla="*/ 300580 h 602041"/>
              <a:gd name="connsiteX5" fmla="*/ 301042 w 602819"/>
              <a:gd name="connsiteY5" fmla="*/ 322338 h 602041"/>
              <a:gd name="connsiteX6" fmla="*/ 280058 w 602819"/>
              <a:gd name="connsiteY6" fmla="*/ 300580 h 602041"/>
              <a:gd name="connsiteX7" fmla="*/ 280865 w 602819"/>
              <a:gd name="connsiteY7" fmla="*/ 295745 h 602041"/>
              <a:gd name="connsiteX8" fmla="*/ 233247 w 602819"/>
              <a:gd name="connsiteY8" fmla="*/ 248200 h 602041"/>
              <a:gd name="connsiteX9" fmla="*/ 215491 w 602819"/>
              <a:gd name="connsiteY9" fmla="*/ 300580 h 602041"/>
              <a:gd name="connsiteX10" fmla="*/ 301042 w 602819"/>
              <a:gd name="connsiteY10" fmla="*/ 386805 h 602041"/>
              <a:gd name="connsiteX11" fmla="*/ 387400 w 602819"/>
              <a:gd name="connsiteY11" fmla="*/ 300580 h 602041"/>
              <a:gd name="connsiteX12" fmla="*/ 301042 w 602819"/>
              <a:gd name="connsiteY12" fmla="*/ 215161 h 602041"/>
              <a:gd name="connsiteX13" fmla="*/ 301042 w 602819"/>
              <a:gd name="connsiteY13" fmla="*/ 118459 h 602041"/>
              <a:gd name="connsiteX14" fmla="*/ 179979 w 602819"/>
              <a:gd name="connsiteY14" fmla="*/ 164392 h 602041"/>
              <a:gd name="connsiteX15" fmla="*/ 233247 w 602819"/>
              <a:gd name="connsiteY15" fmla="*/ 217578 h 602041"/>
              <a:gd name="connsiteX16" fmla="*/ 301042 w 602819"/>
              <a:gd name="connsiteY16" fmla="*/ 193403 h 602041"/>
              <a:gd name="connsiteX17" fmla="*/ 409191 w 602819"/>
              <a:gd name="connsiteY17" fmla="*/ 300580 h 602041"/>
              <a:gd name="connsiteX18" fmla="*/ 301042 w 602819"/>
              <a:gd name="connsiteY18" fmla="*/ 408563 h 602041"/>
              <a:gd name="connsiteX19" fmla="*/ 193700 w 602819"/>
              <a:gd name="connsiteY19" fmla="*/ 300580 h 602041"/>
              <a:gd name="connsiteX20" fmla="*/ 217912 w 602819"/>
              <a:gd name="connsiteY20" fmla="*/ 232889 h 602041"/>
              <a:gd name="connsiteX21" fmla="*/ 164645 w 602819"/>
              <a:gd name="connsiteY21" fmla="*/ 179703 h 602041"/>
              <a:gd name="connsiteX22" fmla="*/ 118641 w 602819"/>
              <a:gd name="connsiteY22" fmla="*/ 300580 h 602041"/>
              <a:gd name="connsiteX23" fmla="*/ 301042 w 602819"/>
              <a:gd name="connsiteY23" fmla="*/ 483506 h 602041"/>
              <a:gd name="connsiteX24" fmla="*/ 484250 w 602819"/>
              <a:gd name="connsiteY24" fmla="*/ 300580 h 602041"/>
              <a:gd name="connsiteX25" fmla="*/ 301042 w 602819"/>
              <a:gd name="connsiteY25" fmla="*/ 118459 h 602041"/>
              <a:gd name="connsiteX26" fmla="*/ 301021 w 602819"/>
              <a:gd name="connsiteY26" fmla="*/ 0 h 602041"/>
              <a:gd name="connsiteX27" fmla="*/ 602819 w 602819"/>
              <a:gd name="connsiteY27" fmla="*/ 300618 h 602041"/>
              <a:gd name="connsiteX28" fmla="*/ 521317 w 602819"/>
              <a:gd name="connsiteY28" fmla="*/ 506134 h 602041"/>
              <a:gd name="connsiteX29" fmla="*/ 598784 w 602819"/>
              <a:gd name="connsiteY29" fmla="*/ 583504 h 602041"/>
              <a:gd name="connsiteX30" fmla="*/ 597977 w 602819"/>
              <a:gd name="connsiteY30" fmla="*/ 598817 h 602041"/>
              <a:gd name="connsiteX31" fmla="*/ 590715 w 602819"/>
              <a:gd name="connsiteY31" fmla="*/ 602041 h 602041"/>
              <a:gd name="connsiteX32" fmla="*/ 583452 w 602819"/>
              <a:gd name="connsiteY32" fmla="*/ 598817 h 602041"/>
              <a:gd name="connsiteX33" fmla="*/ 505985 w 602819"/>
              <a:gd name="connsiteY33" fmla="*/ 520641 h 602041"/>
              <a:gd name="connsiteX34" fmla="*/ 301021 w 602819"/>
              <a:gd name="connsiteY34" fmla="*/ 602041 h 602041"/>
              <a:gd name="connsiteX35" fmla="*/ 96057 w 602819"/>
              <a:gd name="connsiteY35" fmla="*/ 520641 h 602041"/>
              <a:gd name="connsiteX36" fmla="*/ 18590 w 602819"/>
              <a:gd name="connsiteY36" fmla="*/ 598817 h 602041"/>
              <a:gd name="connsiteX37" fmla="*/ 10520 w 602819"/>
              <a:gd name="connsiteY37" fmla="*/ 602041 h 602041"/>
              <a:gd name="connsiteX38" fmla="*/ 3258 w 602819"/>
              <a:gd name="connsiteY38" fmla="*/ 598817 h 602041"/>
              <a:gd name="connsiteX39" fmla="*/ 3258 w 602819"/>
              <a:gd name="connsiteY39" fmla="*/ 583504 h 602041"/>
              <a:gd name="connsiteX40" fmla="*/ 80725 w 602819"/>
              <a:gd name="connsiteY40" fmla="*/ 506134 h 602041"/>
              <a:gd name="connsiteX41" fmla="*/ 30 w 602819"/>
              <a:gd name="connsiteY41" fmla="*/ 300618 h 602041"/>
              <a:gd name="connsiteX42" fmla="*/ 43605 w 602819"/>
              <a:gd name="connsiteY42" fmla="*/ 145070 h 602041"/>
              <a:gd name="connsiteX43" fmla="*/ 58130 w 602819"/>
              <a:gd name="connsiteY43" fmla="*/ 141041 h 602041"/>
              <a:gd name="connsiteX44" fmla="*/ 62165 w 602819"/>
              <a:gd name="connsiteY44" fmla="*/ 156354 h 602041"/>
              <a:gd name="connsiteX45" fmla="*/ 21818 w 602819"/>
              <a:gd name="connsiteY45" fmla="*/ 300618 h 602041"/>
              <a:gd name="connsiteX46" fmla="*/ 301021 w 602819"/>
              <a:gd name="connsiteY46" fmla="*/ 580281 h 602041"/>
              <a:gd name="connsiteX47" fmla="*/ 581031 w 602819"/>
              <a:gd name="connsiteY47" fmla="*/ 300618 h 602041"/>
              <a:gd name="connsiteX48" fmla="*/ 301021 w 602819"/>
              <a:gd name="connsiteY48" fmla="*/ 21761 h 602041"/>
              <a:gd name="connsiteX49" fmla="*/ 156578 w 602819"/>
              <a:gd name="connsiteY49" fmla="*/ 62058 h 602041"/>
              <a:gd name="connsiteX50" fmla="*/ 141246 w 602819"/>
              <a:gd name="connsiteY50" fmla="*/ 58028 h 602041"/>
              <a:gd name="connsiteX51" fmla="*/ 145280 w 602819"/>
              <a:gd name="connsiteY51" fmla="*/ 43521 h 602041"/>
              <a:gd name="connsiteX52" fmla="*/ 301021 w 602819"/>
              <a:gd name="connsiteY52" fmla="*/ 0 h 602041"/>
              <a:gd name="connsiteX53" fmla="*/ 54075 w 602819"/>
              <a:gd name="connsiteY53" fmla="*/ 0 h 602041"/>
              <a:gd name="connsiteX54" fmla="*/ 64567 w 602819"/>
              <a:gd name="connsiteY54" fmla="*/ 10476 h 602041"/>
              <a:gd name="connsiteX55" fmla="*/ 64567 w 602819"/>
              <a:gd name="connsiteY55" fmla="*/ 49157 h 602041"/>
              <a:gd name="connsiteX56" fmla="*/ 75059 w 602819"/>
              <a:gd name="connsiteY56" fmla="*/ 59633 h 602041"/>
              <a:gd name="connsiteX57" fmla="*/ 75059 w 602819"/>
              <a:gd name="connsiteY57" fmla="*/ 32234 h 602041"/>
              <a:gd name="connsiteX58" fmla="*/ 86358 w 602819"/>
              <a:gd name="connsiteY58" fmla="*/ 21758 h 602041"/>
              <a:gd name="connsiteX59" fmla="*/ 96850 w 602819"/>
              <a:gd name="connsiteY59" fmla="*/ 32234 h 602041"/>
              <a:gd name="connsiteX60" fmla="*/ 96850 w 602819"/>
              <a:gd name="connsiteY60" fmla="*/ 81390 h 602041"/>
              <a:gd name="connsiteX61" fmla="*/ 107342 w 602819"/>
              <a:gd name="connsiteY61" fmla="*/ 91866 h 602041"/>
              <a:gd name="connsiteX62" fmla="*/ 107342 w 602819"/>
              <a:gd name="connsiteY62" fmla="*/ 64468 h 602041"/>
              <a:gd name="connsiteX63" fmla="*/ 118641 w 602819"/>
              <a:gd name="connsiteY63" fmla="*/ 53992 h 602041"/>
              <a:gd name="connsiteX64" fmla="*/ 129133 w 602819"/>
              <a:gd name="connsiteY64" fmla="*/ 64468 h 602041"/>
              <a:gd name="connsiteX65" fmla="*/ 129133 w 602819"/>
              <a:gd name="connsiteY65" fmla="*/ 113624 h 602041"/>
              <a:gd name="connsiteX66" fmla="*/ 164645 w 602819"/>
              <a:gd name="connsiteY66" fmla="*/ 149081 h 602041"/>
              <a:gd name="connsiteX67" fmla="*/ 301042 w 602819"/>
              <a:gd name="connsiteY67" fmla="*/ 96701 h 602041"/>
              <a:gd name="connsiteX68" fmla="*/ 506041 w 602819"/>
              <a:gd name="connsiteY68" fmla="*/ 300580 h 602041"/>
              <a:gd name="connsiteX69" fmla="*/ 301042 w 602819"/>
              <a:gd name="connsiteY69" fmla="*/ 505264 h 602041"/>
              <a:gd name="connsiteX70" fmla="*/ 96850 w 602819"/>
              <a:gd name="connsiteY70" fmla="*/ 300580 h 602041"/>
              <a:gd name="connsiteX71" fmla="*/ 149310 w 602819"/>
              <a:gd name="connsiteY71" fmla="*/ 164392 h 602041"/>
              <a:gd name="connsiteX72" fmla="*/ 113799 w 602819"/>
              <a:gd name="connsiteY72" fmla="*/ 128935 h 602041"/>
              <a:gd name="connsiteX73" fmla="*/ 64567 w 602819"/>
              <a:gd name="connsiteY73" fmla="*/ 128935 h 602041"/>
              <a:gd name="connsiteX74" fmla="*/ 54075 w 602819"/>
              <a:gd name="connsiteY74" fmla="*/ 118459 h 602041"/>
              <a:gd name="connsiteX75" fmla="*/ 64567 w 602819"/>
              <a:gd name="connsiteY75" fmla="*/ 107177 h 602041"/>
              <a:gd name="connsiteX76" fmla="*/ 92007 w 602819"/>
              <a:gd name="connsiteY76" fmla="*/ 107177 h 602041"/>
              <a:gd name="connsiteX77" fmla="*/ 81515 w 602819"/>
              <a:gd name="connsiteY77" fmla="*/ 96701 h 602041"/>
              <a:gd name="connsiteX78" fmla="*/ 32283 w 602819"/>
              <a:gd name="connsiteY78" fmla="*/ 96701 h 602041"/>
              <a:gd name="connsiteX79" fmla="*/ 21791 w 602819"/>
              <a:gd name="connsiteY79" fmla="*/ 86226 h 602041"/>
              <a:gd name="connsiteX80" fmla="*/ 32283 w 602819"/>
              <a:gd name="connsiteY80" fmla="*/ 74944 h 602041"/>
              <a:gd name="connsiteX81" fmla="*/ 59724 w 602819"/>
              <a:gd name="connsiteY81" fmla="*/ 74944 h 602041"/>
              <a:gd name="connsiteX82" fmla="*/ 49232 w 602819"/>
              <a:gd name="connsiteY82" fmla="*/ 64468 h 602041"/>
              <a:gd name="connsiteX83" fmla="*/ 10492 w 602819"/>
              <a:gd name="connsiteY83" fmla="*/ 64468 h 602041"/>
              <a:gd name="connsiteX84" fmla="*/ 0 w 602819"/>
              <a:gd name="connsiteY84" fmla="*/ 53992 h 602041"/>
              <a:gd name="connsiteX85" fmla="*/ 10492 w 602819"/>
              <a:gd name="connsiteY85" fmla="*/ 42710 h 602041"/>
              <a:gd name="connsiteX86" fmla="*/ 27441 w 602819"/>
              <a:gd name="connsiteY86" fmla="*/ 42710 h 602041"/>
              <a:gd name="connsiteX87" fmla="*/ 13720 w 602819"/>
              <a:gd name="connsiteY87" fmla="*/ 29011 h 602041"/>
              <a:gd name="connsiteX88" fmla="*/ 13720 w 602819"/>
              <a:gd name="connsiteY88" fmla="*/ 13700 h 602041"/>
              <a:gd name="connsiteX89" fmla="*/ 29055 w 602819"/>
              <a:gd name="connsiteY89" fmla="*/ 13700 h 602041"/>
              <a:gd name="connsiteX90" fmla="*/ 42775 w 602819"/>
              <a:gd name="connsiteY90" fmla="*/ 27399 h 602041"/>
              <a:gd name="connsiteX91" fmla="*/ 42775 w 602819"/>
              <a:gd name="connsiteY91" fmla="*/ 10476 h 602041"/>
              <a:gd name="connsiteX92" fmla="*/ 54075 w 602819"/>
              <a:gd name="connsiteY92" fmla="*/ 0 h 60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602819" h="602041">
                <a:moveTo>
                  <a:pt x="301042" y="215161"/>
                </a:moveTo>
                <a:cubicBezTo>
                  <a:pt x="281672" y="215161"/>
                  <a:pt x="263109" y="221607"/>
                  <a:pt x="248582" y="232889"/>
                </a:cubicBezTo>
                <a:lnTo>
                  <a:pt x="296199" y="280434"/>
                </a:lnTo>
                <a:cubicBezTo>
                  <a:pt x="297814" y="279628"/>
                  <a:pt x="299428" y="279628"/>
                  <a:pt x="301042" y="279628"/>
                </a:cubicBezTo>
                <a:cubicBezTo>
                  <a:pt x="313148" y="279628"/>
                  <a:pt x="322833" y="289298"/>
                  <a:pt x="322833" y="300580"/>
                </a:cubicBezTo>
                <a:cubicBezTo>
                  <a:pt x="322833" y="312668"/>
                  <a:pt x="313148" y="322338"/>
                  <a:pt x="301042" y="322338"/>
                </a:cubicBezTo>
                <a:cubicBezTo>
                  <a:pt x="289743" y="322338"/>
                  <a:pt x="280058" y="312668"/>
                  <a:pt x="280058" y="300580"/>
                </a:cubicBezTo>
                <a:cubicBezTo>
                  <a:pt x="280058" y="298968"/>
                  <a:pt x="280058" y="297357"/>
                  <a:pt x="280865" y="295745"/>
                </a:cubicBezTo>
                <a:lnTo>
                  <a:pt x="233247" y="248200"/>
                </a:lnTo>
                <a:cubicBezTo>
                  <a:pt x="221948" y="262705"/>
                  <a:pt x="215491" y="281240"/>
                  <a:pt x="215491" y="300580"/>
                </a:cubicBezTo>
                <a:cubicBezTo>
                  <a:pt x="215491" y="348125"/>
                  <a:pt x="254231" y="386805"/>
                  <a:pt x="301042" y="386805"/>
                </a:cubicBezTo>
                <a:cubicBezTo>
                  <a:pt x="348660" y="386805"/>
                  <a:pt x="387400" y="348125"/>
                  <a:pt x="387400" y="300580"/>
                </a:cubicBezTo>
                <a:cubicBezTo>
                  <a:pt x="387400" y="253841"/>
                  <a:pt x="348660" y="215161"/>
                  <a:pt x="301042" y="215161"/>
                </a:cubicBezTo>
                <a:close/>
                <a:moveTo>
                  <a:pt x="301042" y="118459"/>
                </a:moveTo>
                <a:cubicBezTo>
                  <a:pt x="255038" y="118459"/>
                  <a:pt x="212263" y="136188"/>
                  <a:pt x="179979" y="164392"/>
                </a:cubicBezTo>
                <a:lnTo>
                  <a:pt x="233247" y="217578"/>
                </a:lnTo>
                <a:cubicBezTo>
                  <a:pt x="251810" y="202267"/>
                  <a:pt x="275215" y="193403"/>
                  <a:pt x="301042" y="193403"/>
                </a:cubicBezTo>
                <a:cubicBezTo>
                  <a:pt x="360766" y="193403"/>
                  <a:pt x="409191" y="241753"/>
                  <a:pt x="409191" y="300580"/>
                </a:cubicBezTo>
                <a:cubicBezTo>
                  <a:pt x="409191" y="360212"/>
                  <a:pt x="360766" y="408563"/>
                  <a:pt x="301042" y="408563"/>
                </a:cubicBezTo>
                <a:cubicBezTo>
                  <a:pt x="242125" y="408563"/>
                  <a:pt x="193700" y="360212"/>
                  <a:pt x="193700" y="300580"/>
                </a:cubicBezTo>
                <a:cubicBezTo>
                  <a:pt x="193700" y="274793"/>
                  <a:pt x="202578" y="251423"/>
                  <a:pt x="217912" y="232889"/>
                </a:cubicBezTo>
                <a:lnTo>
                  <a:pt x="164645" y="179703"/>
                </a:lnTo>
                <a:cubicBezTo>
                  <a:pt x="136397" y="211937"/>
                  <a:pt x="118641" y="254647"/>
                  <a:pt x="118641" y="300580"/>
                </a:cubicBezTo>
                <a:cubicBezTo>
                  <a:pt x="118641" y="401310"/>
                  <a:pt x="200157" y="483506"/>
                  <a:pt x="301042" y="483506"/>
                </a:cubicBezTo>
                <a:cubicBezTo>
                  <a:pt x="401927" y="483506"/>
                  <a:pt x="484250" y="401310"/>
                  <a:pt x="484250" y="300580"/>
                </a:cubicBezTo>
                <a:cubicBezTo>
                  <a:pt x="484250" y="199849"/>
                  <a:pt x="401927" y="118459"/>
                  <a:pt x="301042" y="118459"/>
                </a:cubicBezTo>
                <a:close/>
                <a:moveTo>
                  <a:pt x="301021" y="0"/>
                </a:moveTo>
                <a:cubicBezTo>
                  <a:pt x="467252" y="0"/>
                  <a:pt x="602819" y="134593"/>
                  <a:pt x="602819" y="300618"/>
                </a:cubicBezTo>
                <a:cubicBezTo>
                  <a:pt x="602819" y="380406"/>
                  <a:pt x="572155" y="452135"/>
                  <a:pt x="521317" y="506134"/>
                </a:cubicBezTo>
                <a:lnTo>
                  <a:pt x="598784" y="583504"/>
                </a:lnTo>
                <a:cubicBezTo>
                  <a:pt x="602819" y="587534"/>
                  <a:pt x="602819" y="594788"/>
                  <a:pt x="597977" y="598817"/>
                </a:cubicBezTo>
                <a:cubicBezTo>
                  <a:pt x="596363" y="600429"/>
                  <a:pt x="593136" y="602041"/>
                  <a:pt x="590715" y="602041"/>
                </a:cubicBezTo>
                <a:cubicBezTo>
                  <a:pt x="588294" y="602041"/>
                  <a:pt x="585066" y="600429"/>
                  <a:pt x="583452" y="598817"/>
                </a:cubicBezTo>
                <a:lnTo>
                  <a:pt x="505985" y="520641"/>
                </a:lnTo>
                <a:cubicBezTo>
                  <a:pt x="452727" y="571415"/>
                  <a:pt x="380102" y="602041"/>
                  <a:pt x="301021" y="602041"/>
                </a:cubicBezTo>
                <a:cubicBezTo>
                  <a:pt x="221940" y="602041"/>
                  <a:pt x="150122" y="571415"/>
                  <a:pt x="96057" y="520641"/>
                </a:cubicBezTo>
                <a:lnTo>
                  <a:pt x="18590" y="598817"/>
                </a:lnTo>
                <a:cubicBezTo>
                  <a:pt x="16169" y="600429"/>
                  <a:pt x="13748" y="602041"/>
                  <a:pt x="10520" y="602041"/>
                </a:cubicBezTo>
                <a:cubicBezTo>
                  <a:pt x="8099" y="602041"/>
                  <a:pt x="5679" y="600429"/>
                  <a:pt x="3258" y="598817"/>
                </a:cubicBezTo>
                <a:cubicBezTo>
                  <a:pt x="-777" y="594788"/>
                  <a:pt x="-777" y="587534"/>
                  <a:pt x="3258" y="583504"/>
                </a:cubicBezTo>
                <a:lnTo>
                  <a:pt x="80725" y="506134"/>
                </a:lnTo>
                <a:cubicBezTo>
                  <a:pt x="30694" y="452135"/>
                  <a:pt x="30" y="379600"/>
                  <a:pt x="30" y="300618"/>
                </a:cubicBezTo>
                <a:cubicBezTo>
                  <a:pt x="30" y="245814"/>
                  <a:pt x="15362" y="191815"/>
                  <a:pt x="43605" y="145070"/>
                </a:cubicBezTo>
                <a:cubicBezTo>
                  <a:pt x="46833" y="139429"/>
                  <a:pt x="53288" y="137817"/>
                  <a:pt x="58130" y="141041"/>
                </a:cubicBezTo>
                <a:cubicBezTo>
                  <a:pt x="63779" y="144264"/>
                  <a:pt x="65393" y="150712"/>
                  <a:pt x="62165" y="156354"/>
                </a:cubicBezTo>
                <a:cubicBezTo>
                  <a:pt x="35536" y="199875"/>
                  <a:pt x="21818" y="249843"/>
                  <a:pt x="21818" y="300618"/>
                </a:cubicBezTo>
                <a:cubicBezTo>
                  <a:pt x="21818" y="454553"/>
                  <a:pt x="146894" y="580281"/>
                  <a:pt x="301021" y="580281"/>
                </a:cubicBezTo>
                <a:cubicBezTo>
                  <a:pt x="455148" y="580281"/>
                  <a:pt x="581031" y="454553"/>
                  <a:pt x="581031" y="300618"/>
                </a:cubicBezTo>
                <a:cubicBezTo>
                  <a:pt x="581031" y="146682"/>
                  <a:pt x="455148" y="21761"/>
                  <a:pt x="301021" y="21761"/>
                </a:cubicBezTo>
                <a:cubicBezTo>
                  <a:pt x="250183" y="21761"/>
                  <a:pt x="200153" y="35462"/>
                  <a:pt x="156578" y="62058"/>
                </a:cubicBezTo>
                <a:cubicBezTo>
                  <a:pt x="150929" y="65282"/>
                  <a:pt x="144473" y="63670"/>
                  <a:pt x="141246" y="58028"/>
                </a:cubicBezTo>
                <a:cubicBezTo>
                  <a:pt x="138018" y="53193"/>
                  <a:pt x="139632" y="46745"/>
                  <a:pt x="145280" y="43521"/>
                </a:cubicBezTo>
                <a:cubicBezTo>
                  <a:pt x="192083" y="15313"/>
                  <a:pt x="246149" y="0"/>
                  <a:pt x="301021" y="0"/>
                </a:cubicBezTo>
                <a:close/>
                <a:moveTo>
                  <a:pt x="54075" y="0"/>
                </a:moveTo>
                <a:cubicBezTo>
                  <a:pt x="59724" y="0"/>
                  <a:pt x="64567" y="4835"/>
                  <a:pt x="64567" y="10476"/>
                </a:cubicBezTo>
                <a:lnTo>
                  <a:pt x="64567" y="49157"/>
                </a:lnTo>
                <a:lnTo>
                  <a:pt x="75059" y="59633"/>
                </a:lnTo>
                <a:lnTo>
                  <a:pt x="75059" y="32234"/>
                </a:lnTo>
                <a:cubicBezTo>
                  <a:pt x="75059" y="26593"/>
                  <a:pt x="79901" y="21758"/>
                  <a:pt x="86358" y="21758"/>
                </a:cubicBezTo>
                <a:cubicBezTo>
                  <a:pt x="92007" y="21758"/>
                  <a:pt x="96850" y="26593"/>
                  <a:pt x="96850" y="32234"/>
                </a:cubicBezTo>
                <a:lnTo>
                  <a:pt x="96850" y="81390"/>
                </a:lnTo>
                <a:lnTo>
                  <a:pt x="107342" y="91866"/>
                </a:lnTo>
                <a:lnTo>
                  <a:pt x="107342" y="64468"/>
                </a:lnTo>
                <a:cubicBezTo>
                  <a:pt x="107342" y="58827"/>
                  <a:pt x="112185" y="53992"/>
                  <a:pt x="118641" y="53992"/>
                </a:cubicBezTo>
                <a:cubicBezTo>
                  <a:pt x="124291" y="53992"/>
                  <a:pt x="129133" y="58827"/>
                  <a:pt x="129133" y="64468"/>
                </a:cubicBezTo>
                <a:lnTo>
                  <a:pt x="129133" y="113624"/>
                </a:lnTo>
                <a:lnTo>
                  <a:pt x="164645" y="149081"/>
                </a:lnTo>
                <a:cubicBezTo>
                  <a:pt x="200964" y="116848"/>
                  <a:pt x="248582" y="96701"/>
                  <a:pt x="301042" y="96701"/>
                </a:cubicBezTo>
                <a:cubicBezTo>
                  <a:pt x="414034" y="96701"/>
                  <a:pt x="506041" y="188568"/>
                  <a:pt x="506041" y="300580"/>
                </a:cubicBezTo>
                <a:cubicBezTo>
                  <a:pt x="506041" y="413398"/>
                  <a:pt x="414034" y="505264"/>
                  <a:pt x="301042" y="505264"/>
                </a:cubicBezTo>
                <a:cubicBezTo>
                  <a:pt x="188857" y="505264"/>
                  <a:pt x="96850" y="413398"/>
                  <a:pt x="96850" y="300580"/>
                </a:cubicBezTo>
                <a:cubicBezTo>
                  <a:pt x="96850" y="248200"/>
                  <a:pt x="117027" y="200655"/>
                  <a:pt x="149310" y="164392"/>
                </a:cubicBezTo>
                <a:lnTo>
                  <a:pt x="113799" y="128935"/>
                </a:lnTo>
                <a:lnTo>
                  <a:pt x="64567" y="128935"/>
                </a:lnTo>
                <a:cubicBezTo>
                  <a:pt x="58917" y="128935"/>
                  <a:pt x="54075" y="124100"/>
                  <a:pt x="54075" y="118459"/>
                </a:cubicBezTo>
                <a:cubicBezTo>
                  <a:pt x="54075" y="112013"/>
                  <a:pt x="58917" y="107177"/>
                  <a:pt x="64567" y="107177"/>
                </a:cubicBezTo>
                <a:lnTo>
                  <a:pt x="92007" y="107177"/>
                </a:lnTo>
                <a:lnTo>
                  <a:pt x="81515" y="96701"/>
                </a:lnTo>
                <a:lnTo>
                  <a:pt x="32283" y="96701"/>
                </a:lnTo>
                <a:cubicBezTo>
                  <a:pt x="26634" y="96701"/>
                  <a:pt x="21791" y="91866"/>
                  <a:pt x="21791" y="86226"/>
                </a:cubicBezTo>
                <a:cubicBezTo>
                  <a:pt x="21791" y="79779"/>
                  <a:pt x="26634" y="74944"/>
                  <a:pt x="32283" y="74944"/>
                </a:cubicBezTo>
                <a:lnTo>
                  <a:pt x="59724" y="74944"/>
                </a:lnTo>
                <a:lnTo>
                  <a:pt x="49232" y="64468"/>
                </a:lnTo>
                <a:lnTo>
                  <a:pt x="10492" y="64468"/>
                </a:lnTo>
                <a:cubicBezTo>
                  <a:pt x="4842" y="64468"/>
                  <a:pt x="0" y="59633"/>
                  <a:pt x="0" y="53992"/>
                </a:cubicBezTo>
                <a:cubicBezTo>
                  <a:pt x="0" y="47545"/>
                  <a:pt x="4842" y="42710"/>
                  <a:pt x="10492" y="42710"/>
                </a:cubicBezTo>
                <a:lnTo>
                  <a:pt x="27441" y="42710"/>
                </a:lnTo>
                <a:lnTo>
                  <a:pt x="13720" y="29011"/>
                </a:lnTo>
                <a:cubicBezTo>
                  <a:pt x="9685" y="24981"/>
                  <a:pt x="9685" y="17729"/>
                  <a:pt x="13720" y="13700"/>
                </a:cubicBezTo>
                <a:cubicBezTo>
                  <a:pt x="17756" y="9670"/>
                  <a:pt x="25020" y="9670"/>
                  <a:pt x="29055" y="13700"/>
                </a:cubicBezTo>
                <a:lnTo>
                  <a:pt x="42775" y="27399"/>
                </a:lnTo>
                <a:lnTo>
                  <a:pt x="42775" y="10476"/>
                </a:lnTo>
                <a:cubicBezTo>
                  <a:pt x="42775" y="4835"/>
                  <a:pt x="47618" y="0"/>
                  <a:pt x="54075" y="0"/>
                </a:cubicBez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anchor="ctr"/>
          <a:p>
            <a:pPr algn="ctr"/>
            <a:endParaRPr sz="1400"/>
          </a:p>
        </p:txBody>
      </p:sp>
      <p:sp>
        <p:nvSpPr>
          <p:cNvPr id="10" name="矩形: 圆角 2"/>
          <p:cNvSpPr/>
          <p:nvPr/>
        </p:nvSpPr>
        <p:spPr>
          <a:xfrm>
            <a:off x="1449070" y="708660"/>
            <a:ext cx="3564890" cy="2534285"/>
          </a:xfrm>
          <a:prstGeom prst="roundRect">
            <a:avLst>
              <a:gd name="adj" fmla="val 5151"/>
            </a:avLst>
          </a:prstGeom>
          <a:noFill/>
          <a:ln w="25400">
            <a:solidFill>
              <a:srgbClr val="6DEE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1"/>
          <p:cNvSpPr txBox="1"/>
          <p:nvPr/>
        </p:nvSpPr>
        <p:spPr>
          <a:xfrm>
            <a:off x="1240790" y="708660"/>
            <a:ext cx="3898265" cy="56007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ru-RU" altLang="en-US" sz="4000" b="1" dirty="0" smtClean="0">
                <a:solidFill>
                  <a:srgbClr val="6DEEBA"/>
                </a:solidFill>
                <a:latin typeface="Calibri" panose="020F0502020204030204" pitchFamily="34" charset="0"/>
              </a:rPr>
              <a:t>Цели</a:t>
            </a:r>
            <a:endParaRPr lang="ru-RU" altLang="en-US" sz="4000" b="1" dirty="0" smtClean="0">
              <a:solidFill>
                <a:srgbClr val="6DEEBA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1659255" y="1375410"/>
            <a:ext cx="3232150" cy="179006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ru-RU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Рассмотреть влияние информационной войны на уровне общества и личности</a:t>
            </a:r>
            <a:endParaRPr lang="ru-RU" altLang="en-US" sz="2000" dirty="0">
              <a:solidFill>
                <a:schemeClr val="bg1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816"/>
          <p:cNvSpPr/>
          <p:nvPr/>
        </p:nvSpPr>
        <p:spPr>
          <a:xfrm>
            <a:off x="714718" y="2230777"/>
            <a:ext cx="4853291" cy="1086961"/>
          </a:xfrm>
          <a:prstGeom prst="rect">
            <a:avLst/>
          </a:prstGeom>
          <a:noFill/>
          <a:ln w="12700" cap="flat">
            <a:solidFill>
              <a:srgbClr val="6DEEBA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4265">
              <a:solidFill>
                <a:srgbClr val="FFFFFF"/>
              </a:solidFill>
              <a:latin typeface="Raleway"/>
              <a:cs typeface="Raleway"/>
            </a:endParaRPr>
          </a:p>
        </p:txBody>
      </p:sp>
      <p:sp>
        <p:nvSpPr>
          <p:cNvPr id="8" name="Freeform 11"/>
          <p:cNvSpPr/>
          <p:nvPr/>
        </p:nvSpPr>
        <p:spPr bwMode="auto">
          <a:xfrm>
            <a:off x="4225892" y="2374646"/>
            <a:ext cx="1513904" cy="1024612"/>
          </a:xfrm>
          <a:custGeom>
            <a:avLst/>
            <a:gdLst>
              <a:gd name="T0" fmla="*/ 823 w 823"/>
              <a:gd name="T1" fmla="*/ 0 h 587"/>
              <a:gd name="T2" fmla="*/ 311 w 823"/>
              <a:gd name="T3" fmla="*/ 0 h 587"/>
              <a:gd name="T4" fmla="*/ 0 w 823"/>
              <a:gd name="T5" fmla="*/ 587 h 587"/>
              <a:gd name="T6" fmla="*/ 823 w 823"/>
              <a:gd name="T7" fmla="*/ 587 h 587"/>
              <a:gd name="T8" fmla="*/ 823 w 823"/>
              <a:gd name="T9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587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1465"/>
          </a:p>
        </p:txBody>
      </p:sp>
      <p:sp>
        <p:nvSpPr>
          <p:cNvPr id="10" name="Rectangle 117"/>
          <p:cNvSpPr/>
          <p:nvPr/>
        </p:nvSpPr>
        <p:spPr>
          <a:xfrm>
            <a:off x="4879300" y="2498962"/>
            <a:ext cx="7360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b="1" dirty="0">
                <a:solidFill>
                  <a:srgbClr val="28232A"/>
                </a:solidFill>
                <a:latin typeface="Raleway" panose="020B0003030101060003" pitchFamily="34" charset="0"/>
              </a:rPr>
              <a:t>01</a:t>
            </a:r>
            <a:endParaRPr lang="en-US" sz="4800" b="1" dirty="0">
              <a:solidFill>
                <a:srgbClr val="28232A"/>
              </a:solidFill>
              <a:latin typeface="Raleway" panose="020B0003030101060003" pitchFamily="34" charset="0"/>
            </a:endParaRPr>
          </a:p>
        </p:txBody>
      </p:sp>
      <p:sp>
        <p:nvSpPr>
          <p:cNvPr id="11" name="Freeform 141"/>
          <p:cNvSpPr>
            <a:spLocks noEditPoints="1"/>
          </p:cNvSpPr>
          <p:nvPr/>
        </p:nvSpPr>
        <p:spPr bwMode="auto">
          <a:xfrm>
            <a:off x="1173228" y="2588458"/>
            <a:ext cx="427880" cy="351699"/>
          </a:xfrm>
          <a:custGeom>
            <a:avLst/>
            <a:gdLst>
              <a:gd name="T0" fmla="*/ 126 w 185"/>
              <a:gd name="T1" fmla="*/ 17 h 152"/>
              <a:gd name="T2" fmla="*/ 75 w 185"/>
              <a:gd name="T3" fmla="*/ 0 h 152"/>
              <a:gd name="T4" fmla="*/ 8 w 185"/>
              <a:gd name="T5" fmla="*/ 17 h 152"/>
              <a:gd name="T6" fmla="*/ 0 w 185"/>
              <a:gd name="T7" fmla="*/ 67 h 152"/>
              <a:gd name="T8" fmla="*/ 8 w 185"/>
              <a:gd name="T9" fmla="*/ 143 h 152"/>
              <a:gd name="T10" fmla="*/ 168 w 185"/>
              <a:gd name="T11" fmla="*/ 152 h 152"/>
              <a:gd name="T12" fmla="*/ 177 w 185"/>
              <a:gd name="T13" fmla="*/ 76 h 152"/>
              <a:gd name="T14" fmla="*/ 185 w 185"/>
              <a:gd name="T15" fmla="*/ 25 h 152"/>
              <a:gd name="T16" fmla="*/ 75 w 185"/>
              <a:gd name="T17" fmla="*/ 8 h 152"/>
              <a:gd name="T18" fmla="*/ 118 w 185"/>
              <a:gd name="T19" fmla="*/ 17 h 152"/>
              <a:gd name="T20" fmla="*/ 75 w 185"/>
              <a:gd name="T21" fmla="*/ 8 h 152"/>
              <a:gd name="T22" fmla="*/ 16 w 185"/>
              <a:gd name="T23" fmla="*/ 143 h 152"/>
              <a:gd name="T24" fmla="*/ 33 w 185"/>
              <a:gd name="T25" fmla="*/ 76 h 152"/>
              <a:gd name="T26" fmla="*/ 42 w 185"/>
              <a:gd name="T27" fmla="*/ 93 h 152"/>
              <a:gd name="T28" fmla="*/ 67 w 185"/>
              <a:gd name="T29" fmla="*/ 84 h 152"/>
              <a:gd name="T30" fmla="*/ 118 w 185"/>
              <a:gd name="T31" fmla="*/ 76 h 152"/>
              <a:gd name="T32" fmla="*/ 126 w 185"/>
              <a:gd name="T33" fmla="*/ 93 h 152"/>
              <a:gd name="T34" fmla="*/ 151 w 185"/>
              <a:gd name="T35" fmla="*/ 84 h 152"/>
              <a:gd name="T36" fmla="*/ 168 w 185"/>
              <a:gd name="T37" fmla="*/ 76 h 152"/>
              <a:gd name="T38" fmla="*/ 42 w 185"/>
              <a:gd name="T39" fmla="*/ 84 h 152"/>
              <a:gd name="T40" fmla="*/ 59 w 185"/>
              <a:gd name="T41" fmla="*/ 59 h 152"/>
              <a:gd name="T42" fmla="*/ 42 w 185"/>
              <a:gd name="T43" fmla="*/ 84 h 152"/>
              <a:gd name="T44" fmla="*/ 126 w 185"/>
              <a:gd name="T45" fmla="*/ 59 h 152"/>
              <a:gd name="T46" fmla="*/ 143 w 185"/>
              <a:gd name="T47" fmla="*/ 84 h 152"/>
              <a:gd name="T48" fmla="*/ 177 w 185"/>
              <a:gd name="T49" fmla="*/ 67 h 152"/>
              <a:gd name="T50" fmla="*/ 151 w 185"/>
              <a:gd name="T51" fmla="*/ 59 h 152"/>
              <a:gd name="T52" fmla="*/ 126 w 185"/>
              <a:gd name="T53" fmla="*/ 51 h 152"/>
              <a:gd name="T54" fmla="*/ 118 w 185"/>
              <a:gd name="T55" fmla="*/ 67 h 152"/>
              <a:gd name="T56" fmla="*/ 67 w 185"/>
              <a:gd name="T57" fmla="*/ 59 h 152"/>
              <a:gd name="T58" fmla="*/ 42 w 185"/>
              <a:gd name="T59" fmla="*/ 51 h 152"/>
              <a:gd name="T60" fmla="*/ 33 w 185"/>
              <a:gd name="T61" fmla="*/ 67 h 152"/>
              <a:gd name="T62" fmla="*/ 8 w 185"/>
              <a:gd name="T63" fmla="*/ 25 h 152"/>
              <a:gd name="T64" fmla="*/ 177 w 185"/>
              <a:gd name="T65" fmla="*/ 6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5" h="152">
                <a:moveTo>
                  <a:pt x="177" y="17"/>
                </a:moveTo>
                <a:cubicBezTo>
                  <a:pt x="126" y="17"/>
                  <a:pt x="126" y="17"/>
                  <a:pt x="126" y="17"/>
                </a:cubicBezTo>
                <a:cubicBezTo>
                  <a:pt x="126" y="8"/>
                  <a:pt x="119" y="0"/>
                  <a:pt x="109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66" y="0"/>
                  <a:pt x="59" y="8"/>
                  <a:pt x="59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3" y="17"/>
                  <a:pt x="0" y="21"/>
                  <a:pt x="0" y="25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2"/>
                  <a:pt x="3" y="76"/>
                  <a:pt x="8" y="76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8"/>
                  <a:pt x="12" y="152"/>
                  <a:pt x="16" y="152"/>
                </a:cubicBezTo>
                <a:cubicBezTo>
                  <a:pt x="168" y="152"/>
                  <a:pt x="168" y="152"/>
                  <a:pt x="168" y="152"/>
                </a:cubicBezTo>
                <a:cubicBezTo>
                  <a:pt x="173" y="152"/>
                  <a:pt x="177" y="148"/>
                  <a:pt x="177" y="143"/>
                </a:cubicBezTo>
                <a:cubicBezTo>
                  <a:pt x="177" y="76"/>
                  <a:pt x="177" y="76"/>
                  <a:pt x="177" y="76"/>
                </a:cubicBezTo>
                <a:cubicBezTo>
                  <a:pt x="181" y="76"/>
                  <a:pt x="185" y="72"/>
                  <a:pt x="185" y="67"/>
                </a:cubicBezTo>
                <a:cubicBezTo>
                  <a:pt x="185" y="25"/>
                  <a:pt x="185" y="25"/>
                  <a:pt x="185" y="25"/>
                </a:cubicBezTo>
                <a:cubicBezTo>
                  <a:pt x="185" y="21"/>
                  <a:pt x="181" y="17"/>
                  <a:pt x="177" y="17"/>
                </a:cubicBezTo>
                <a:close/>
                <a:moveTo>
                  <a:pt x="75" y="8"/>
                </a:moveTo>
                <a:cubicBezTo>
                  <a:pt x="109" y="8"/>
                  <a:pt x="109" y="8"/>
                  <a:pt x="109" y="8"/>
                </a:cubicBezTo>
                <a:cubicBezTo>
                  <a:pt x="114" y="8"/>
                  <a:pt x="118" y="12"/>
                  <a:pt x="118" y="17"/>
                </a:cubicBezTo>
                <a:cubicBezTo>
                  <a:pt x="67" y="17"/>
                  <a:pt x="67" y="17"/>
                  <a:pt x="67" y="17"/>
                </a:cubicBezTo>
                <a:cubicBezTo>
                  <a:pt x="67" y="12"/>
                  <a:pt x="71" y="8"/>
                  <a:pt x="75" y="8"/>
                </a:cubicBezTo>
                <a:close/>
                <a:moveTo>
                  <a:pt x="168" y="143"/>
                </a:moveTo>
                <a:cubicBezTo>
                  <a:pt x="16" y="143"/>
                  <a:pt x="16" y="143"/>
                  <a:pt x="16" y="143"/>
                </a:cubicBezTo>
                <a:cubicBezTo>
                  <a:pt x="16" y="76"/>
                  <a:pt x="16" y="76"/>
                  <a:pt x="16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33" y="84"/>
                  <a:pt x="33" y="84"/>
                  <a:pt x="33" y="84"/>
                </a:cubicBezTo>
                <a:cubicBezTo>
                  <a:pt x="33" y="89"/>
                  <a:pt x="37" y="93"/>
                  <a:pt x="42" y="93"/>
                </a:cubicBezTo>
                <a:cubicBezTo>
                  <a:pt x="59" y="93"/>
                  <a:pt x="59" y="93"/>
                  <a:pt x="59" y="93"/>
                </a:cubicBezTo>
                <a:cubicBezTo>
                  <a:pt x="63" y="93"/>
                  <a:pt x="67" y="89"/>
                  <a:pt x="67" y="84"/>
                </a:cubicBezTo>
                <a:cubicBezTo>
                  <a:pt x="67" y="76"/>
                  <a:pt x="67" y="76"/>
                  <a:pt x="67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8" y="84"/>
                  <a:pt x="118" y="84"/>
                  <a:pt x="118" y="84"/>
                </a:cubicBezTo>
                <a:cubicBezTo>
                  <a:pt x="118" y="89"/>
                  <a:pt x="121" y="93"/>
                  <a:pt x="126" y="93"/>
                </a:cubicBezTo>
                <a:cubicBezTo>
                  <a:pt x="143" y="93"/>
                  <a:pt x="143" y="93"/>
                  <a:pt x="143" y="93"/>
                </a:cubicBezTo>
                <a:cubicBezTo>
                  <a:pt x="148" y="93"/>
                  <a:pt x="151" y="89"/>
                  <a:pt x="151" y="84"/>
                </a:cubicBezTo>
                <a:cubicBezTo>
                  <a:pt x="151" y="76"/>
                  <a:pt x="151" y="76"/>
                  <a:pt x="151" y="76"/>
                </a:cubicBezTo>
                <a:cubicBezTo>
                  <a:pt x="168" y="76"/>
                  <a:pt x="168" y="76"/>
                  <a:pt x="168" y="76"/>
                </a:cubicBezTo>
                <a:lnTo>
                  <a:pt x="168" y="143"/>
                </a:lnTo>
                <a:close/>
                <a:moveTo>
                  <a:pt x="42" y="84"/>
                </a:moveTo>
                <a:cubicBezTo>
                  <a:pt x="42" y="59"/>
                  <a:pt x="42" y="59"/>
                  <a:pt x="42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84"/>
                  <a:pt x="59" y="84"/>
                  <a:pt x="59" y="84"/>
                </a:cubicBezTo>
                <a:lnTo>
                  <a:pt x="42" y="84"/>
                </a:lnTo>
                <a:close/>
                <a:moveTo>
                  <a:pt x="126" y="84"/>
                </a:moveTo>
                <a:cubicBezTo>
                  <a:pt x="126" y="59"/>
                  <a:pt x="126" y="59"/>
                  <a:pt x="126" y="59"/>
                </a:cubicBezTo>
                <a:cubicBezTo>
                  <a:pt x="143" y="59"/>
                  <a:pt x="143" y="59"/>
                  <a:pt x="143" y="59"/>
                </a:cubicBezTo>
                <a:cubicBezTo>
                  <a:pt x="143" y="84"/>
                  <a:pt x="143" y="84"/>
                  <a:pt x="143" y="84"/>
                </a:cubicBezTo>
                <a:lnTo>
                  <a:pt x="126" y="84"/>
                </a:lnTo>
                <a:close/>
                <a:moveTo>
                  <a:pt x="177" y="67"/>
                </a:moveTo>
                <a:cubicBezTo>
                  <a:pt x="151" y="67"/>
                  <a:pt x="151" y="67"/>
                  <a:pt x="151" y="67"/>
                </a:cubicBezTo>
                <a:cubicBezTo>
                  <a:pt x="151" y="59"/>
                  <a:pt x="151" y="59"/>
                  <a:pt x="151" y="59"/>
                </a:cubicBezTo>
                <a:cubicBezTo>
                  <a:pt x="151" y="54"/>
                  <a:pt x="148" y="51"/>
                  <a:pt x="143" y="51"/>
                </a:cubicBezTo>
                <a:cubicBezTo>
                  <a:pt x="126" y="51"/>
                  <a:pt x="126" y="51"/>
                  <a:pt x="126" y="51"/>
                </a:cubicBezTo>
                <a:cubicBezTo>
                  <a:pt x="121" y="51"/>
                  <a:pt x="118" y="54"/>
                  <a:pt x="118" y="59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54"/>
                  <a:pt x="63" y="51"/>
                  <a:pt x="5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37" y="51"/>
                  <a:pt x="33" y="54"/>
                  <a:pt x="33" y="59"/>
                </a:cubicBezTo>
                <a:cubicBezTo>
                  <a:pt x="33" y="67"/>
                  <a:pt x="33" y="67"/>
                  <a:pt x="33" y="67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25"/>
                  <a:pt x="8" y="25"/>
                  <a:pt x="8" y="25"/>
                </a:cubicBezTo>
                <a:cubicBezTo>
                  <a:pt x="177" y="25"/>
                  <a:pt x="177" y="25"/>
                  <a:pt x="177" y="25"/>
                </a:cubicBezTo>
                <a:lnTo>
                  <a:pt x="177" y="67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35"/>
          </a:p>
        </p:txBody>
      </p:sp>
      <p:sp>
        <p:nvSpPr>
          <p:cNvPr id="12" name="Freeform 9"/>
          <p:cNvSpPr/>
          <p:nvPr/>
        </p:nvSpPr>
        <p:spPr>
          <a:xfrm>
            <a:off x="2011709" y="2694243"/>
            <a:ext cx="102717" cy="160025"/>
          </a:xfrm>
          <a:custGeom>
            <a:avLst/>
            <a:gdLst>
              <a:gd name="connsiteX0" fmla="*/ 0 w 314893"/>
              <a:gd name="connsiteY0" fmla="*/ 0 h 605563"/>
              <a:gd name="connsiteX1" fmla="*/ 314893 w 314893"/>
              <a:gd name="connsiteY1" fmla="*/ 314893 h 605563"/>
              <a:gd name="connsiteX2" fmla="*/ 24223 w 314893"/>
              <a:gd name="connsiteY2" fmla="*/ 605563 h 60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893" h="605563">
                <a:moveTo>
                  <a:pt x="0" y="0"/>
                </a:moveTo>
                <a:lnTo>
                  <a:pt x="314893" y="314893"/>
                </a:lnTo>
                <a:lnTo>
                  <a:pt x="24223" y="605563"/>
                </a:lnTo>
              </a:path>
            </a:pathLst>
          </a:custGeom>
          <a:noFill/>
          <a:ln>
            <a:solidFill>
              <a:srgbClr val="6DEE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/>
          </a:p>
        </p:txBody>
      </p:sp>
      <p:sp>
        <p:nvSpPr>
          <p:cNvPr id="13" name="Shape 1816"/>
          <p:cNvSpPr/>
          <p:nvPr/>
        </p:nvSpPr>
        <p:spPr>
          <a:xfrm>
            <a:off x="714719" y="3773460"/>
            <a:ext cx="4820909" cy="1079708"/>
          </a:xfrm>
          <a:prstGeom prst="rect">
            <a:avLst/>
          </a:prstGeom>
          <a:noFill/>
          <a:ln w="12700" cap="flat">
            <a:solidFill>
              <a:srgbClr val="6DEEBA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4265">
              <a:solidFill>
                <a:srgbClr val="FFFFFF"/>
              </a:solidFill>
              <a:latin typeface="Raleway"/>
              <a:cs typeface="Raleway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4235993" y="3916370"/>
            <a:ext cx="1503803" cy="1017775"/>
          </a:xfrm>
          <a:custGeom>
            <a:avLst/>
            <a:gdLst>
              <a:gd name="T0" fmla="*/ 823 w 823"/>
              <a:gd name="T1" fmla="*/ 0 h 587"/>
              <a:gd name="T2" fmla="*/ 311 w 823"/>
              <a:gd name="T3" fmla="*/ 0 h 587"/>
              <a:gd name="T4" fmla="*/ 0 w 823"/>
              <a:gd name="T5" fmla="*/ 587 h 587"/>
              <a:gd name="T6" fmla="*/ 823 w 823"/>
              <a:gd name="T7" fmla="*/ 587 h 587"/>
              <a:gd name="T8" fmla="*/ 823 w 823"/>
              <a:gd name="T9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587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1465"/>
          </a:p>
        </p:txBody>
      </p:sp>
      <p:sp>
        <p:nvSpPr>
          <p:cNvPr id="15" name="Freeform 107"/>
          <p:cNvSpPr>
            <a:spLocks noEditPoints="1"/>
          </p:cNvSpPr>
          <p:nvPr/>
        </p:nvSpPr>
        <p:spPr bwMode="auto">
          <a:xfrm>
            <a:off x="1165181" y="4099672"/>
            <a:ext cx="430013" cy="426196"/>
          </a:xfrm>
          <a:custGeom>
            <a:avLst/>
            <a:gdLst>
              <a:gd name="T0" fmla="*/ 118 w 186"/>
              <a:gd name="T1" fmla="*/ 125 h 184"/>
              <a:gd name="T2" fmla="*/ 127 w 186"/>
              <a:gd name="T3" fmla="*/ 108 h 184"/>
              <a:gd name="T4" fmla="*/ 68 w 186"/>
              <a:gd name="T5" fmla="*/ 99 h 184"/>
              <a:gd name="T6" fmla="*/ 59 w 186"/>
              <a:gd name="T7" fmla="*/ 116 h 184"/>
              <a:gd name="T8" fmla="*/ 68 w 186"/>
              <a:gd name="T9" fmla="*/ 108 h 184"/>
              <a:gd name="T10" fmla="*/ 118 w 186"/>
              <a:gd name="T11" fmla="*/ 116 h 184"/>
              <a:gd name="T12" fmla="*/ 68 w 186"/>
              <a:gd name="T13" fmla="*/ 108 h 184"/>
              <a:gd name="T14" fmla="*/ 161 w 186"/>
              <a:gd name="T15" fmla="*/ 49 h 184"/>
              <a:gd name="T16" fmla="*/ 135 w 186"/>
              <a:gd name="T17" fmla="*/ 18 h 184"/>
              <a:gd name="T18" fmla="*/ 74 w 186"/>
              <a:gd name="T19" fmla="*/ 4 h 184"/>
              <a:gd name="T20" fmla="*/ 29 w 186"/>
              <a:gd name="T21" fmla="*/ 49 h 184"/>
              <a:gd name="T22" fmla="*/ 0 w 186"/>
              <a:gd name="T23" fmla="*/ 57 h 184"/>
              <a:gd name="T24" fmla="*/ 8 w 186"/>
              <a:gd name="T25" fmla="*/ 82 h 184"/>
              <a:gd name="T26" fmla="*/ 17 w 186"/>
              <a:gd name="T27" fmla="*/ 175 h 184"/>
              <a:gd name="T28" fmla="*/ 160 w 186"/>
              <a:gd name="T29" fmla="*/ 184 h 184"/>
              <a:gd name="T30" fmla="*/ 169 w 186"/>
              <a:gd name="T31" fmla="*/ 82 h 184"/>
              <a:gd name="T32" fmla="*/ 186 w 186"/>
              <a:gd name="T33" fmla="*/ 74 h 184"/>
              <a:gd name="T34" fmla="*/ 177 w 186"/>
              <a:gd name="T35" fmla="*/ 49 h 184"/>
              <a:gd name="T36" fmla="*/ 147 w 186"/>
              <a:gd name="T37" fmla="*/ 32 h 184"/>
              <a:gd name="T38" fmla="*/ 151 w 186"/>
              <a:gd name="T39" fmla="*/ 49 h 184"/>
              <a:gd name="T40" fmla="*/ 141 w 186"/>
              <a:gd name="T41" fmla="*/ 42 h 184"/>
              <a:gd name="T42" fmla="*/ 131 w 186"/>
              <a:gd name="T43" fmla="*/ 36 h 184"/>
              <a:gd name="T44" fmla="*/ 121 w 186"/>
              <a:gd name="T45" fmla="*/ 31 h 184"/>
              <a:gd name="T46" fmla="*/ 137 w 186"/>
              <a:gd name="T47" fmla="*/ 26 h 184"/>
              <a:gd name="T48" fmla="*/ 78 w 186"/>
              <a:gd name="T49" fmla="*/ 49 h 184"/>
              <a:gd name="T50" fmla="*/ 134 w 186"/>
              <a:gd name="T51" fmla="*/ 49 h 184"/>
              <a:gd name="T52" fmla="*/ 70 w 186"/>
              <a:gd name="T53" fmla="*/ 12 h 184"/>
              <a:gd name="T54" fmla="*/ 68 w 186"/>
              <a:gd name="T55" fmla="*/ 49 h 184"/>
              <a:gd name="T56" fmla="*/ 49 w 186"/>
              <a:gd name="T57" fmla="*/ 48 h 184"/>
              <a:gd name="T58" fmla="*/ 39 w 186"/>
              <a:gd name="T59" fmla="*/ 49 h 184"/>
              <a:gd name="T60" fmla="*/ 160 w 186"/>
              <a:gd name="T61" fmla="*/ 175 h 184"/>
              <a:gd name="T62" fmla="*/ 25 w 186"/>
              <a:gd name="T63" fmla="*/ 82 h 184"/>
              <a:gd name="T64" fmla="*/ 160 w 186"/>
              <a:gd name="T65" fmla="*/ 175 h 184"/>
              <a:gd name="T66" fmla="*/ 8 w 186"/>
              <a:gd name="T67" fmla="*/ 74 h 184"/>
              <a:gd name="T68" fmla="*/ 177 w 186"/>
              <a:gd name="T69" fmla="*/ 57 h 184"/>
              <a:gd name="T70" fmla="*/ 65 w 186"/>
              <a:gd name="T71" fmla="*/ 38 h 184"/>
              <a:gd name="T72" fmla="*/ 53 w 186"/>
              <a:gd name="T73" fmla="*/ 41 h 184"/>
              <a:gd name="T74" fmla="*/ 65 w 186"/>
              <a:gd name="T75" fmla="*/ 38 h 184"/>
              <a:gd name="T76" fmla="*/ 66 w 186"/>
              <a:gd name="T77" fmla="*/ 19 h 184"/>
              <a:gd name="T78" fmla="*/ 69 w 186"/>
              <a:gd name="T79" fmla="*/ 31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6" h="184">
                <a:moveTo>
                  <a:pt x="68" y="125"/>
                </a:moveTo>
                <a:cubicBezTo>
                  <a:pt x="118" y="125"/>
                  <a:pt x="118" y="125"/>
                  <a:pt x="118" y="125"/>
                </a:cubicBezTo>
                <a:cubicBezTo>
                  <a:pt x="123" y="125"/>
                  <a:pt x="127" y="121"/>
                  <a:pt x="127" y="116"/>
                </a:cubicBezTo>
                <a:cubicBezTo>
                  <a:pt x="127" y="108"/>
                  <a:pt x="127" y="108"/>
                  <a:pt x="127" y="108"/>
                </a:cubicBezTo>
                <a:cubicBezTo>
                  <a:pt x="127" y="103"/>
                  <a:pt x="123" y="99"/>
                  <a:pt x="118" y="99"/>
                </a:cubicBezTo>
                <a:cubicBezTo>
                  <a:pt x="68" y="99"/>
                  <a:pt x="68" y="99"/>
                  <a:pt x="68" y="99"/>
                </a:cubicBezTo>
                <a:cubicBezTo>
                  <a:pt x="63" y="99"/>
                  <a:pt x="59" y="103"/>
                  <a:pt x="59" y="108"/>
                </a:cubicBezTo>
                <a:cubicBezTo>
                  <a:pt x="59" y="116"/>
                  <a:pt x="59" y="116"/>
                  <a:pt x="59" y="116"/>
                </a:cubicBezTo>
                <a:cubicBezTo>
                  <a:pt x="59" y="121"/>
                  <a:pt x="63" y="125"/>
                  <a:pt x="68" y="125"/>
                </a:cubicBezTo>
                <a:close/>
                <a:moveTo>
                  <a:pt x="68" y="108"/>
                </a:moveTo>
                <a:cubicBezTo>
                  <a:pt x="118" y="108"/>
                  <a:pt x="118" y="108"/>
                  <a:pt x="118" y="108"/>
                </a:cubicBezTo>
                <a:cubicBezTo>
                  <a:pt x="118" y="116"/>
                  <a:pt x="118" y="116"/>
                  <a:pt x="118" y="116"/>
                </a:cubicBezTo>
                <a:cubicBezTo>
                  <a:pt x="68" y="116"/>
                  <a:pt x="68" y="116"/>
                  <a:pt x="68" y="116"/>
                </a:cubicBezTo>
                <a:lnTo>
                  <a:pt x="68" y="108"/>
                </a:lnTo>
                <a:close/>
                <a:moveTo>
                  <a:pt x="177" y="49"/>
                </a:moveTo>
                <a:cubicBezTo>
                  <a:pt x="161" y="49"/>
                  <a:pt x="161" y="49"/>
                  <a:pt x="161" y="49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3" y="20"/>
                  <a:pt x="144" y="15"/>
                  <a:pt x="135" y="18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74" y="4"/>
                  <a:pt x="74" y="4"/>
                  <a:pt x="74" y="4"/>
                </a:cubicBezTo>
                <a:cubicBezTo>
                  <a:pt x="66" y="0"/>
                  <a:pt x="56" y="3"/>
                  <a:pt x="51" y="11"/>
                </a:cubicBezTo>
                <a:cubicBezTo>
                  <a:pt x="29" y="49"/>
                  <a:pt x="29" y="49"/>
                  <a:pt x="29" y="49"/>
                </a:cubicBezTo>
                <a:cubicBezTo>
                  <a:pt x="8" y="49"/>
                  <a:pt x="8" y="49"/>
                  <a:pt x="8" y="49"/>
                </a:cubicBezTo>
                <a:cubicBezTo>
                  <a:pt x="4" y="49"/>
                  <a:pt x="0" y="52"/>
                  <a:pt x="0" y="57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9"/>
                  <a:pt x="4" y="82"/>
                  <a:pt x="8" y="82"/>
                </a:cubicBezTo>
                <a:cubicBezTo>
                  <a:pt x="17" y="82"/>
                  <a:pt x="17" y="82"/>
                  <a:pt x="17" y="82"/>
                </a:cubicBezTo>
                <a:cubicBezTo>
                  <a:pt x="17" y="175"/>
                  <a:pt x="17" y="175"/>
                  <a:pt x="17" y="175"/>
                </a:cubicBezTo>
                <a:cubicBezTo>
                  <a:pt x="17" y="180"/>
                  <a:pt x="21" y="184"/>
                  <a:pt x="25" y="184"/>
                </a:cubicBezTo>
                <a:cubicBezTo>
                  <a:pt x="160" y="184"/>
                  <a:pt x="160" y="184"/>
                  <a:pt x="160" y="184"/>
                </a:cubicBezTo>
                <a:cubicBezTo>
                  <a:pt x="165" y="184"/>
                  <a:pt x="169" y="180"/>
                  <a:pt x="169" y="175"/>
                </a:cubicBezTo>
                <a:cubicBezTo>
                  <a:pt x="169" y="82"/>
                  <a:pt x="169" y="82"/>
                  <a:pt x="169" y="82"/>
                </a:cubicBezTo>
                <a:cubicBezTo>
                  <a:pt x="177" y="82"/>
                  <a:pt x="177" y="82"/>
                  <a:pt x="177" y="82"/>
                </a:cubicBezTo>
                <a:cubicBezTo>
                  <a:pt x="182" y="82"/>
                  <a:pt x="186" y="79"/>
                  <a:pt x="186" y="74"/>
                </a:cubicBezTo>
                <a:cubicBezTo>
                  <a:pt x="186" y="57"/>
                  <a:pt x="186" y="57"/>
                  <a:pt x="186" y="57"/>
                </a:cubicBezTo>
                <a:cubicBezTo>
                  <a:pt x="186" y="52"/>
                  <a:pt x="182" y="49"/>
                  <a:pt x="177" y="49"/>
                </a:cubicBezTo>
                <a:close/>
                <a:moveTo>
                  <a:pt x="137" y="26"/>
                </a:moveTo>
                <a:cubicBezTo>
                  <a:pt x="141" y="24"/>
                  <a:pt x="146" y="27"/>
                  <a:pt x="147" y="32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1" y="49"/>
                </a:cubicBezTo>
                <a:cubicBezTo>
                  <a:pt x="140" y="42"/>
                  <a:pt x="140" y="42"/>
                  <a:pt x="140" y="42"/>
                </a:cubicBezTo>
                <a:cubicBezTo>
                  <a:pt x="141" y="42"/>
                  <a:pt x="141" y="42"/>
                  <a:pt x="141" y="4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1" y="36"/>
                  <a:pt x="131" y="36"/>
                  <a:pt x="131" y="36"/>
                </a:cubicBezTo>
                <a:cubicBezTo>
                  <a:pt x="131" y="37"/>
                  <a:pt x="131" y="37"/>
                  <a:pt x="131" y="37"/>
                </a:cubicBezTo>
                <a:cubicBezTo>
                  <a:pt x="121" y="31"/>
                  <a:pt x="121" y="31"/>
                  <a:pt x="121" y="31"/>
                </a:cubicBezTo>
                <a:cubicBezTo>
                  <a:pt x="121" y="30"/>
                  <a:pt x="121" y="30"/>
                  <a:pt x="121" y="30"/>
                </a:cubicBezTo>
                <a:lnTo>
                  <a:pt x="137" y="26"/>
                </a:lnTo>
                <a:close/>
                <a:moveTo>
                  <a:pt x="134" y="49"/>
                </a:moveTo>
                <a:cubicBezTo>
                  <a:pt x="78" y="49"/>
                  <a:pt x="78" y="49"/>
                  <a:pt x="78" y="49"/>
                </a:cubicBezTo>
                <a:cubicBezTo>
                  <a:pt x="92" y="24"/>
                  <a:pt x="92" y="24"/>
                  <a:pt x="92" y="24"/>
                </a:cubicBezTo>
                <a:lnTo>
                  <a:pt x="134" y="49"/>
                </a:lnTo>
                <a:close/>
                <a:moveTo>
                  <a:pt x="59" y="15"/>
                </a:moveTo>
                <a:cubicBezTo>
                  <a:pt x="61" y="11"/>
                  <a:pt x="66" y="9"/>
                  <a:pt x="70" y="12"/>
                </a:cubicBezTo>
                <a:cubicBezTo>
                  <a:pt x="85" y="20"/>
                  <a:pt x="85" y="20"/>
                  <a:pt x="85" y="20"/>
                </a:cubicBezTo>
                <a:cubicBezTo>
                  <a:pt x="68" y="49"/>
                  <a:pt x="68" y="49"/>
                  <a:pt x="68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49" y="48"/>
                  <a:pt x="49" y="48"/>
                  <a:pt x="49" y="48"/>
                </a:cubicBezTo>
                <a:cubicBezTo>
                  <a:pt x="49" y="49"/>
                  <a:pt x="49" y="49"/>
                  <a:pt x="49" y="49"/>
                </a:cubicBezTo>
                <a:cubicBezTo>
                  <a:pt x="39" y="49"/>
                  <a:pt x="39" y="49"/>
                  <a:pt x="39" y="49"/>
                </a:cubicBezTo>
                <a:lnTo>
                  <a:pt x="59" y="15"/>
                </a:lnTo>
                <a:close/>
                <a:moveTo>
                  <a:pt x="160" y="175"/>
                </a:moveTo>
                <a:cubicBezTo>
                  <a:pt x="25" y="175"/>
                  <a:pt x="25" y="175"/>
                  <a:pt x="25" y="175"/>
                </a:cubicBezTo>
                <a:cubicBezTo>
                  <a:pt x="25" y="82"/>
                  <a:pt x="25" y="82"/>
                  <a:pt x="25" y="82"/>
                </a:cubicBezTo>
                <a:cubicBezTo>
                  <a:pt x="160" y="82"/>
                  <a:pt x="160" y="82"/>
                  <a:pt x="160" y="82"/>
                </a:cubicBezTo>
                <a:lnTo>
                  <a:pt x="160" y="175"/>
                </a:lnTo>
                <a:close/>
                <a:moveTo>
                  <a:pt x="177" y="74"/>
                </a:moveTo>
                <a:cubicBezTo>
                  <a:pt x="8" y="74"/>
                  <a:pt x="8" y="74"/>
                  <a:pt x="8" y="74"/>
                </a:cubicBezTo>
                <a:cubicBezTo>
                  <a:pt x="8" y="57"/>
                  <a:pt x="8" y="57"/>
                  <a:pt x="8" y="57"/>
                </a:cubicBezTo>
                <a:cubicBezTo>
                  <a:pt x="177" y="57"/>
                  <a:pt x="177" y="57"/>
                  <a:pt x="177" y="57"/>
                </a:cubicBezTo>
                <a:lnTo>
                  <a:pt x="177" y="74"/>
                </a:lnTo>
                <a:close/>
                <a:moveTo>
                  <a:pt x="65" y="38"/>
                </a:moveTo>
                <a:cubicBezTo>
                  <a:pt x="57" y="34"/>
                  <a:pt x="57" y="34"/>
                  <a:pt x="57" y="34"/>
                </a:cubicBezTo>
                <a:cubicBezTo>
                  <a:pt x="53" y="41"/>
                  <a:pt x="53" y="41"/>
                  <a:pt x="53" y="41"/>
                </a:cubicBezTo>
                <a:cubicBezTo>
                  <a:pt x="61" y="45"/>
                  <a:pt x="61" y="45"/>
                  <a:pt x="61" y="45"/>
                </a:cubicBezTo>
                <a:lnTo>
                  <a:pt x="65" y="38"/>
                </a:lnTo>
                <a:close/>
                <a:moveTo>
                  <a:pt x="73" y="23"/>
                </a:moveTo>
                <a:cubicBezTo>
                  <a:pt x="66" y="19"/>
                  <a:pt x="66" y="19"/>
                  <a:pt x="66" y="19"/>
                </a:cubicBezTo>
                <a:cubicBezTo>
                  <a:pt x="62" y="26"/>
                  <a:pt x="62" y="26"/>
                  <a:pt x="62" y="26"/>
                </a:cubicBezTo>
                <a:cubicBezTo>
                  <a:pt x="69" y="31"/>
                  <a:pt x="69" y="31"/>
                  <a:pt x="69" y="31"/>
                </a:cubicBezTo>
                <a:lnTo>
                  <a:pt x="73" y="23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35"/>
          </a:p>
        </p:txBody>
      </p:sp>
      <p:sp>
        <p:nvSpPr>
          <p:cNvPr id="16" name="Rectangle 56"/>
          <p:cNvSpPr/>
          <p:nvPr/>
        </p:nvSpPr>
        <p:spPr>
          <a:xfrm>
            <a:off x="4879299" y="4040722"/>
            <a:ext cx="7360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b="1" dirty="0">
                <a:solidFill>
                  <a:srgbClr val="28232A"/>
                </a:solidFill>
                <a:latin typeface="Raleway" panose="020B0003030101060003" pitchFamily="34" charset="0"/>
              </a:rPr>
              <a:t>02</a:t>
            </a:r>
            <a:endParaRPr lang="en-US" sz="4800" b="1" dirty="0">
              <a:solidFill>
                <a:srgbClr val="28232A"/>
              </a:solidFill>
              <a:latin typeface="Raleway" panose="020B0003030101060003" pitchFamily="34" charset="0"/>
            </a:endParaRPr>
          </a:p>
        </p:txBody>
      </p:sp>
      <p:sp>
        <p:nvSpPr>
          <p:cNvPr id="17" name="Freeform 65"/>
          <p:cNvSpPr/>
          <p:nvPr/>
        </p:nvSpPr>
        <p:spPr>
          <a:xfrm>
            <a:off x="2002290" y="4224657"/>
            <a:ext cx="102032" cy="158957"/>
          </a:xfrm>
          <a:custGeom>
            <a:avLst/>
            <a:gdLst>
              <a:gd name="connsiteX0" fmla="*/ 0 w 314893"/>
              <a:gd name="connsiteY0" fmla="*/ 0 h 605563"/>
              <a:gd name="connsiteX1" fmla="*/ 314893 w 314893"/>
              <a:gd name="connsiteY1" fmla="*/ 314893 h 605563"/>
              <a:gd name="connsiteX2" fmla="*/ 24223 w 314893"/>
              <a:gd name="connsiteY2" fmla="*/ 605563 h 60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893" h="605563">
                <a:moveTo>
                  <a:pt x="0" y="0"/>
                </a:moveTo>
                <a:lnTo>
                  <a:pt x="314893" y="314893"/>
                </a:lnTo>
                <a:lnTo>
                  <a:pt x="24223" y="605563"/>
                </a:lnTo>
              </a:path>
            </a:pathLst>
          </a:custGeom>
          <a:noFill/>
          <a:ln>
            <a:solidFill>
              <a:srgbClr val="6DEE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/>
          </a:p>
        </p:txBody>
      </p:sp>
      <p:sp>
        <p:nvSpPr>
          <p:cNvPr id="18" name="Shape 1816"/>
          <p:cNvSpPr/>
          <p:nvPr/>
        </p:nvSpPr>
        <p:spPr>
          <a:xfrm>
            <a:off x="713340" y="5316146"/>
            <a:ext cx="4822232" cy="1080004"/>
          </a:xfrm>
          <a:prstGeom prst="rect">
            <a:avLst/>
          </a:prstGeom>
          <a:noFill/>
          <a:ln w="12700" cap="flat">
            <a:solidFill>
              <a:srgbClr val="6DEEBA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4265">
              <a:solidFill>
                <a:srgbClr val="FFFFFF"/>
              </a:solidFill>
              <a:latin typeface="Raleway"/>
              <a:cs typeface="Raleway"/>
            </a:endParaRPr>
          </a:p>
        </p:txBody>
      </p:sp>
      <p:sp>
        <p:nvSpPr>
          <p:cNvPr id="19" name="Freeform 11"/>
          <p:cNvSpPr/>
          <p:nvPr/>
        </p:nvSpPr>
        <p:spPr bwMode="auto">
          <a:xfrm>
            <a:off x="4235582" y="5469839"/>
            <a:ext cx="1504215" cy="1018053"/>
          </a:xfrm>
          <a:custGeom>
            <a:avLst/>
            <a:gdLst>
              <a:gd name="T0" fmla="*/ 823 w 823"/>
              <a:gd name="T1" fmla="*/ 0 h 587"/>
              <a:gd name="T2" fmla="*/ 311 w 823"/>
              <a:gd name="T3" fmla="*/ 0 h 587"/>
              <a:gd name="T4" fmla="*/ 0 w 823"/>
              <a:gd name="T5" fmla="*/ 587 h 587"/>
              <a:gd name="T6" fmla="*/ 823 w 823"/>
              <a:gd name="T7" fmla="*/ 587 h 587"/>
              <a:gd name="T8" fmla="*/ 823 w 823"/>
              <a:gd name="T9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587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1465"/>
          </a:p>
        </p:txBody>
      </p:sp>
      <p:sp>
        <p:nvSpPr>
          <p:cNvPr id="20" name="Freeform 124"/>
          <p:cNvSpPr>
            <a:spLocks noEditPoints="1"/>
          </p:cNvSpPr>
          <p:nvPr/>
        </p:nvSpPr>
        <p:spPr bwMode="auto">
          <a:xfrm>
            <a:off x="1204256" y="5654735"/>
            <a:ext cx="390939" cy="389781"/>
          </a:xfrm>
          <a:custGeom>
            <a:avLst/>
            <a:gdLst>
              <a:gd name="T0" fmla="*/ 41 w 186"/>
              <a:gd name="T1" fmla="*/ 125 h 185"/>
              <a:gd name="T2" fmla="*/ 45 w 186"/>
              <a:gd name="T3" fmla="*/ 121 h 185"/>
              <a:gd name="T4" fmla="*/ 46 w 186"/>
              <a:gd name="T5" fmla="*/ 118 h 185"/>
              <a:gd name="T6" fmla="*/ 42 w 186"/>
              <a:gd name="T7" fmla="*/ 114 h 185"/>
              <a:gd name="T8" fmla="*/ 39 w 186"/>
              <a:gd name="T9" fmla="*/ 115 h 185"/>
              <a:gd name="T10" fmla="*/ 35 w 186"/>
              <a:gd name="T11" fmla="*/ 119 h 185"/>
              <a:gd name="T12" fmla="*/ 34 w 186"/>
              <a:gd name="T13" fmla="*/ 122 h 185"/>
              <a:gd name="T14" fmla="*/ 38 w 186"/>
              <a:gd name="T15" fmla="*/ 126 h 185"/>
              <a:gd name="T16" fmla="*/ 41 w 186"/>
              <a:gd name="T17" fmla="*/ 125 h 185"/>
              <a:gd name="T18" fmla="*/ 67 w 186"/>
              <a:gd name="T19" fmla="*/ 122 h 185"/>
              <a:gd name="T20" fmla="*/ 63 w 186"/>
              <a:gd name="T21" fmla="*/ 118 h 185"/>
              <a:gd name="T22" fmla="*/ 60 w 186"/>
              <a:gd name="T23" fmla="*/ 119 h 185"/>
              <a:gd name="T24" fmla="*/ 18 w 186"/>
              <a:gd name="T25" fmla="*/ 161 h 185"/>
              <a:gd name="T26" fmla="*/ 17 w 186"/>
              <a:gd name="T27" fmla="*/ 164 h 185"/>
              <a:gd name="T28" fmla="*/ 21 w 186"/>
              <a:gd name="T29" fmla="*/ 168 h 185"/>
              <a:gd name="T30" fmla="*/ 24 w 186"/>
              <a:gd name="T31" fmla="*/ 167 h 185"/>
              <a:gd name="T32" fmla="*/ 66 w 186"/>
              <a:gd name="T33" fmla="*/ 125 h 185"/>
              <a:gd name="T34" fmla="*/ 67 w 186"/>
              <a:gd name="T35" fmla="*/ 122 h 185"/>
              <a:gd name="T36" fmla="*/ 186 w 186"/>
              <a:gd name="T37" fmla="*/ 4 h 185"/>
              <a:gd name="T38" fmla="*/ 181 w 186"/>
              <a:gd name="T39" fmla="*/ 0 h 185"/>
              <a:gd name="T40" fmla="*/ 180 w 186"/>
              <a:gd name="T41" fmla="*/ 0 h 185"/>
              <a:gd name="T42" fmla="*/ 180 w 186"/>
              <a:gd name="T43" fmla="*/ 0 h 185"/>
              <a:gd name="T44" fmla="*/ 3 w 186"/>
              <a:gd name="T45" fmla="*/ 76 h 185"/>
              <a:gd name="T46" fmla="*/ 2 w 186"/>
              <a:gd name="T47" fmla="*/ 76 h 185"/>
              <a:gd name="T48" fmla="*/ 2 w 186"/>
              <a:gd name="T49" fmla="*/ 76 h 185"/>
              <a:gd name="T50" fmla="*/ 2 w 186"/>
              <a:gd name="T51" fmla="*/ 76 h 185"/>
              <a:gd name="T52" fmla="*/ 0 w 186"/>
              <a:gd name="T53" fmla="*/ 80 h 185"/>
              <a:gd name="T54" fmla="*/ 3 w 186"/>
              <a:gd name="T55" fmla="*/ 84 h 185"/>
              <a:gd name="T56" fmla="*/ 3 w 186"/>
              <a:gd name="T57" fmla="*/ 84 h 185"/>
              <a:gd name="T58" fmla="*/ 73 w 186"/>
              <a:gd name="T59" fmla="*/ 113 h 185"/>
              <a:gd name="T60" fmla="*/ 101 w 186"/>
              <a:gd name="T61" fmla="*/ 182 h 185"/>
              <a:gd name="T62" fmla="*/ 101 w 186"/>
              <a:gd name="T63" fmla="*/ 182 h 185"/>
              <a:gd name="T64" fmla="*/ 105 w 186"/>
              <a:gd name="T65" fmla="*/ 185 h 185"/>
              <a:gd name="T66" fmla="*/ 109 w 186"/>
              <a:gd name="T67" fmla="*/ 183 h 185"/>
              <a:gd name="T68" fmla="*/ 109 w 186"/>
              <a:gd name="T69" fmla="*/ 183 h 185"/>
              <a:gd name="T70" fmla="*/ 109 w 186"/>
              <a:gd name="T71" fmla="*/ 183 h 185"/>
              <a:gd name="T72" fmla="*/ 109 w 186"/>
              <a:gd name="T73" fmla="*/ 183 h 185"/>
              <a:gd name="T74" fmla="*/ 185 w 186"/>
              <a:gd name="T75" fmla="*/ 6 h 185"/>
              <a:gd name="T76" fmla="*/ 185 w 186"/>
              <a:gd name="T77" fmla="*/ 6 h 185"/>
              <a:gd name="T78" fmla="*/ 186 w 186"/>
              <a:gd name="T79" fmla="*/ 4 h 185"/>
              <a:gd name="T80" fmla="*/ 15 w 186"/>
              <a:gd name="T81" fmla="*/ 80 h 185"/>
              <a:gd name="T82" fmla="*/ 163 w 186"/>
              <a:gd name="T83" fmla="*/ 16 h 185"/>
              <a:gd name="T84" fmla="*/ 75 w 186"/>
              <a:gd name="T85" fmla="*/ 104 h 185"/>
              <a:gd name="T86" fmla="*/ 15 w 186"/>
              <a:gd name="T87" fmla="*/ 80 h 185"/>
              <a:gd name="T88" fmla="*/ 105 w 186"/>
              <a:gd name="T89" fmla="*/ 170 h 185"/>
              <a:gd name="T90" fmla="*/ 81 w 186"/>
              <a:gd name="T91" fmla="*/ 110 h 185"/>
              <a:gd name="T92" fmla="*/ 169 w 186"/>
              <a:gd name="T93" fmla="*/ 22 h 185"/>
              <a:gd name="T94" fmla="*/ 105 w 186"/>
              <a:gd name="T95" fmla="*/ 170 h 185"/>
              <a:gd name="T96" fmla="*/ 67 w 186"/>
              <a:gd name="T97" fmla="*/ 139 h 185"/>
              <a:gd name="T98" fmla="*/ 64 w 186"/>
              <a:gd name="T99" fmla="*/ 140 h 185"/>
              <a:gd name="T100" fmla="*/ 52 w 186"/>
              <a:gd name="T101" fmla="*/ 153 h 185"/>
              <a:gd name="T102" fmla="*/ 51 w 186"/>
              <a:gd name="T103" fmla="*/ 156 h 185"/>
              <a:gd name="T104" fmla="*/ 55 w 186"/>
              <a:gd name="T105" fmla="*/ 160 h 185"/>
              <a:gd name="T106" fmla="*/ 58 w 186"/>
              <a:gd name="T107" fmla="*/ 159 h 185"/>
              <a:gd name="T108" fmla="*/ 70 w 186"/>
              <a:gd name="T109" fmla="*/ 146 h 185"/>
              <a:gd name="T110" fmla="*/ 72 w 186"/>
              <a:gd name="T111" fmla="*/ 143 h 185"/>
              <a:gd name="T112" fmla="*/ 67 w 186"/>
              <a:gd name="T113" fmla="*/ 13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6" h="185">
                <a:moveTo>
                  <a:pt x="41" y="125"/>
                </a:moveTo>
                <a:cubicBezTo>
                  <a:pt x="45" y="121"/>
                  <a:pt x="45" y="121"/>
                  <a:pt x="45" y="121"/>
                </a:cubicBezTo>
                <a:cubicBezTo>
                  <a:pt x="46" y="120"/>
                  <a:pt x="46" y="119"/>
                  <a:pt x="46" y="118"/>
                </a:cubicBezTo>
                <a:cubicBezTo>
                  <a:pt x="46" y="116"/>
                  <a:pt x="44" y="114"/>
                  <a:pt x="42" y="114"/>
                </a:cubicBezTo>
                <a:cubicBezTo>
                  <a:pt x="41" y="114"/>
                  <a:pt x="40" y="114"/>
                  <a:pt x="39" y="115"/>
                </a:cubicBezTo>
                <a:cubicBezTo>
                  <a:pt x="35" y="119"/>
                  <a:pt x="35" y="119"/>
                  <a:pt x="35" y="119"/>
                </a:cubicBezTo>
                <a:cubicBezTo>
                  <a:pt x="34" y="120"/>
                  <a:pt x="34" y="121"/>
                  <a:pt x="34" y="122"/>
                </a:cubicBezTo>
                <a:cubicBezTo>
                  <a:pt x="34" y="124"/>
                  <a:pt x="36" y="126"/>
                  <a:pt x="38" y="126"/>
                </a:cubicBezTo>
                <a:cubicBezTo>
                  <a:pt x="39" y="126"/>
                  <a:pt x="40" y="126"/>
                  <a:pt x="41" y="125"/>
                </a:cubicBezTo>
                <a:close/>
                <a:moveTo>
                  <a:pt x="67" y="122"/>
                </a:moveTo>
                <a:cubicBezTo>
                  <a:pt x="67" y="120"/>
                  <a:pt x="66" y="118"/>
                  <a:pt x="63" y="118"/>
                </a:cubicBezTo>
                <a:cubicBezTo>
                  <a:pt x="62" y="118"/>
                  <a:pt x="61" y="118"/>
                  <a:pt x="60" y="119"/>
                </a:cubicBezTo>
                <a:cubicBezTo>
                  <a:pt x="18" y="161"/>
                  <a:pt x="18" y="161"/>
                  <a:pt x="18" y="161"/>
                </a:cubicBezTo>
                <a:cubicBezTo>
                  <a:pt x="17" y="162"/>
                  <a:pt x="17" y="163"/>
                  <a:pt x="17" y="164"/>
                </a:cubicBezTo>
                <a:cubicBezTo>
                  <a:pt x="17" y="167"/>
                  <a:pt x="19" y="168"/>
                  <a:pt x="21" y="168"/>
                </a:cubicBezTo>
                <a:cubicBezTo>
                  <a:pt x="22" y="168"/>
                  <a:pt x="23" y="168"/>
                  <a:pt x="24" y="167"/>
                </a:cubicBezTo>
                <a:cubicBezTo>
                  <a:pt x="66" y="125"/>
                  <a:pt x="66" y="125"/>
                  <a:pt x="66" y="125"/>
                </a:cubicBezTo>
                <a:cubicBezTo>
                  <a:pt x="67" y="124"/>
                  <a:pt x="67" y="123"/>
                  <a:pt x="67" y="122"/>
                </a:cubicBezTo>
                <a:close/>
                <a:moveTo>
                  <a:pt x="186" y="4"/>
                </a:moveTo>
                <a:cubicBezTo>
                  <a:pt x="186" y="2"/>
                  <a:pt x="184" y="0"/>
                  <a:pt x="181" y="0"/>
                </a:cubicBezTo>
                <a:cubicBezTo>
                  <a:pt x="181" y="0"/>
                  <a:pt x="180" y="0"/>
                  <a:pt x="180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3" y="76"/>
                  <a:pt x="3" y="76"/>
                  <a:pt x="3" y="76"/>
                </a:cubicBezTo>
                <a:cubicBezTo>
                  <a:pt x="3" y="76"/>
                  <a:pt x="3" y="76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1" y="77"/>
                  <a:pt x="0" y="78"/>
                  <a:pt x="0" y="80"/>
                </a:cubicBezTo>
                <a:cubicBezTo>
                  <a:pt x="0" y="82"/>
                  <a:pt x="1" y="83"/>
                  <a:pt x="3" y="84"/>
                </a:cubicBezTo>
                <a:cubicBezTo>
                  <a:pt x="3" y="84"/>
                  <a:pt x="3" y="84"/>
                  <a:pt x="3" y="84"/>
                </a:cubicBezTo>
                <a:cubicBezTo>
                  <a:pt x="73" y="113"/>
                  <a:pt x="73" y="113"/>
                  <a:pt x="73" y="113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4"/>
                  <a:pt x="103" y="185"/>
                  <a:pt x="105" y="185"/>
                </a:cubicBezTo>
                <a:cubicBezTo>
                  <a:pt x="107" y="185"/>
                  <a:pt x="109" y="184"/>
                  <a:pt x="109" y="183"/>
                </a:cubicBezTo>
                <a:cubicBezTo>
                  <a:pt x="109" y="183"/>
                  <a:pt x="109" y="183"/>
                  <a:pt x="109" y="183"/>
                </a:cubicBezTo>
                <a:cubicBezTo>
                  <a:pt x="109" y="183"/>
                  <a:pt x="109" y="183"/>
                  <a:pt x="109" y="183"/>
                </a:cubicBezTo>
                <a:cubicBezTo>
                  <a:pt x="109" y="183"/>
                  <a:pt x="109" y="183"/>
                  <a:pt x="109" y="183"/>
                </a:cubicBezTo>
                <a:cubicBezTo>
                  <a:pt x="185" y="6"/>
                  <a:pt x="185" y="6"/>
                  <a:pt x="185" y="6"/>
                </a:cubicBezTo>
                <a:cubicBezTo>
                  <a:pt x="185" y="6"/>
                  <a:pt x="185" y="6"/>
                  <a:pt x="185" y="6"/>
                </a:cubicBezTo>
                <a:cubicBezTo>
                  <a:pt x="185" y="5"/>
                  <a:pt x="186" y="5"/>
                  <a:pt x="186" y="4"/>
                </a:cubicBezTo>
                <a:close/>
                <a:moveTo>
                  <a:pt x="15" y="80"/>
                </a:moveTo>
                <a:cubicBezTo>
                  <a:pt x="163" y="16"/>
                  <a:pt x="163" y="16"/>
                  <a:pt x="163" y="16"/>
                </a:cubicBezTo>
                <a:cubicBezTo>
                  <a:pt x="75" y="104"/>
                  <a:pt x="75" y="104"/>
                  <a:pt x="75" y="104"/>
                </a:cubicBezTo>
                <a:lnTo>
                  <a:pt x="15" y="80"/>
                </a:lnTo>
                <a:close/>
                <a:moveTo>
                  <a:pt x="105" y="170"/>
                </a:moveTo>
                <a:cubicBezTo>
                  <a:pt x="81" y="110"/>
                  <a:pt x="81" y="110"/>
                  <a:pt x="81" y="110"/>
                </a:cubicBezTo>
                <a:cubicBezTo>
                  <a:pt x="169" y="22"/>
                  <a:pt x="169" y="22"/>
                  <a:pt x="169" y="22"/>
                </a:cubicBezTo>
                <a:lnTo>
                  <a:pt x="105" y="170"/>
                </a:lnTo>
                <a:close/>
                <a:moveTo>
                  <a:pt x="67" y="139"/>
                </a:moveTo>
                <a:cubicBezTo>
                  <a:pt x="66" y="139"/>
                  <a:pt x="65" y="139"/>
                  <a:pt x="64" y="140"/>
                </a:cubicBezTo>
                <a:cubicBezTo>
                  <a:pt x="52" y="153"/>
                  <a:pt x="52" y="153"/>
                  <a:pt x="52" y="153"/>
                </a:cubicBezTo>
                <a:cubicBezTo>
                  <a:pt x="51" y="154"/>
                  <a:pt x="51" y="155"/>
                  <a:pt x="51" y="156"/>
                </a:cubicBezTo>
                <a:cubicBezTo>
                  <a:pt x="51" y="158"/>
                  <a:pt x="52" y="160"/>
                  <a:pt x="55" y="160"/>
                </a:cubicBezTo>
                <a:cubicBezTo>
                  <a:pt x="56" y="160"/>
                  <a:pt x="57" y="160"/>
                  <a:pt x="58" y="159"/>
                </a:cubicBezTo>
                <a:cubicBezTo>
                  <a:pt x="70" y="146"/>
                  <a:pt x="70" y="146"/>
                  <a:pt x="70" y="146"/>
                </a:cubicBezTo>
                <a:cubicBezTo>
                  <a:pt x="71" y="145"/>
                  <a:pt x="72" y="144"/>
                  <a:pt x="72" y="143"/>
                </a:cubicBezTo>
                <a:cubicBezTo>
                  <a:pt x="72" y="141"/>
                  <a:pt x="70" y="139"/>
                  <a:pt x="67" y="139"/>
                </a:cubicBez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35"/>
          </a:p>
        </p:txBody>
      </p:sp>
      <p:sp>
        <p:nvSpPr>
          <p:cNvPr id="21" name="Rectangle 58"/>
          <p:cNvSpPr/>
          <p:nvPr/>
        </p:nvSpPr>
        <p:spPr>
          <a:xfrm>
            <a:off x="4879299" y="5586132"/>
            <a:ext cx="7360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b="1" dirty="0">
                <a:solidFill>
                  <a:srgbClr val="28232A"/>
                </a:solidFill>
                <a:latin typeface="Raleway" panose="020B0003030101060003" pitchFamily="34" charset="0"/>
              </a:rPr>
              <a:t>03</a:t>
            </a:r>
            <a:endParaRPr lang="en-US" sz="4800" b="1" dirty="0">
              <a:solidFill>
                <a:srgbClr val="28232A"/>
              </a:solidFill>
              <a:latin typeface="Raleway" panose="020B0003030101060003" pitchFamily="34" charset="0"/>
            </a:endParaRPr>
          </a:p>
        </p:txBody>
      </p:sp>
      <p:sp>
        <p:nvSpPr>
          <p:cNvPr id="22" name="Freeform 66"/>
          <p:cNvSpPr/>
          <p:nvPr/>
        </p:nvSpPr>
        <p:spPr>
          <a:xfrm>
            <a:off x="2003168" y="5770125"/>
            <a:ext cx="102060" cy="159001"/>
          </a:xfrm>
          <a:custGeom>
            <a:avLst/>
            <a:gdLst>
              <a:gd name="connsiteX0" fmla="*/ 0 w 314893"/>
              <a:gd name="connsiteY0" fmla="*/ 0 h 605563"/>
              <a:gd name="connsiteX1" fmla="*/ 314893 w 314893"/>
              <a:gd name="connsiteY1" fmla="*/ 314893 h 605563"/>
              <a:gd name="connsiteX2" fmla="*/ 24223 w 314893"/>
              <a:gd name="connsiteY2" fmla="*/ 605563 h 60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893" h="605563">
                <a:moveTo>
                  <a:pt x="0" y="0"/>
                </a:moveTo>
                <a:lnTo>
                  <a:pt x="314893" y="314893"/>
                </a:lnTo>
                <a:lnTo>
                  <a:pt x="24223" y="605563"/>
                </a:lnTo>
              </a:path>
            </a:pathLst>
          </a:custGeom>
          <a:noFill/>
          <a:ln>
            <a:solidFill>
              <a:srgbClr val="6DEE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/>
          </a:p>
        </p:txBody>
      </p:sp>
      <p:sp>
        <p:nvSpPr>
          <p:cNvPr id="23" name="Shape 1816"/>
          <p:cNvSpPr/>
          <p:nvPr/>
        </p:nvSpPr>
        <p:spPr>
          <a:xfrm>
            <a:off x="6372020" y="2236031"/>
            <a:ext cx="4853291" cy="1086961"/>
          </a:xfrm>
          <a:prstGeom prst="rect">
            <a:avLst/>
          </a:prstGeom>
          <a:noFill/>
          <a:ln w="12700" cap="flat">
            <a:solidFill>
              <a:srgbClr val="6DEEBA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4265">
              <a:solidFill>
                <a:srgbClr val="FFFFFF"/>
              </a:solidFill>
              <a:latin typeface="Raleway"/>
              <a:cs typeface="Raleway"/>
            </a:endParaRPr>
          </a:p>
        </p:txBody>
      </p:sp>
      <p:sp>
        <p:nvSpPr>
          <p:cNvPr id="24" name="Freeform 11"/>
          <p:cNvSpPr/>
          <p:nvPr/>
        </p:nvSpPr>
        <p:spPr bwMode="auto">
          <a:xfrm>
            <a:off x="9883193" y="2379900"/>
            <a:ext cx="1513904" cy="1024612"/>
          </a:xfrm>
          <a:custGeom>
            <a:avLst/>
            <a:gdLst>
              <a:gd name="T0" fmla="*/ 823 w 823"/>
              <a:gd name="T1" fmla="*/ 0 h 587"/>
              <a:gd name="T2" fmla="*/ 311 w 823"/>
              <a:gd name="T3" fmla="*/ 0 h 587"/>
              <a:gd name="T4" fmla="*/ 0 w 823"/>
              <a:gd name="T5" fmla="*/ 587 h 587"/>
              <a:gd name="T6" fmla="*/ 823 w 823"/>
              <a:gd name="T7" fmla="*/ 587 h 587"/>
              <a:gd name="T8" fmla="*/ 823 w 823"/>
              <a:gd name="T9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587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1465"/>
          </a:p>
        </p:txBody>
      </p:sp>
      <p:sp>
        <p:nvSpPr>
          <p:cNvPr id="25" name="Rectangle 35"/>
          <p:cNvSpPr/>
          <p:nvPr/>
        </p:nvSpPr>
        <p:spPr>
          <a:xfrm>
            <a:off x="10536601" y="2504217"/>
            <a:ext cx="7360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b="1" dirty="0">
                <a:solidFill>
                  <a:srgbClr val="28232A"/>
                </a:solidFill>
                <a:latin typeface="Raleway" panose="020B0003030101060003" pitchFamily="34" charset="0"/>
              </a:rPr>
              <a:t>04</a:t>
            </a:r>
            <a:endParaRPr lang="en-US" sz="4800" b="1" dirty="0">
              <a:solidFill>
                <a:srgbClr val="28232A"/>
              </a:solidFill>
              <a:latin typeface="Raleway" panose="020B0003030101060003" pitchFamily="34" charset="0"/>
            </a:endParaRPr>
          </a:p>
        </p:txBody>
      </p:sp>
      <p:sp>
        <p:nvSpPr>
          <p:cNvPr id="26" name="Freeform 141"/>
          <p:cNvSpPr>
            <a:spLocks noEditPoints="1"/>
          </p:cNvSpPr>
          <p:nvPr/>
        </p:nvSpPr>
        <p:spPr bwMode="auto">
          <a:xfrm>
            <a:off x="6830529" y="2593713"/>
            <a:ext cx="427880" cy="351699"/>
          </a:xfrm>
          <a:custGeom>
            <a:avLst/>
            <a:gdLst>
              <a:gd name="T0" fmla="*/ 126 w 185"/>
              <a:gd name="T1" fmla="*/ 17 h 152"/>
              <a:gd name="T2" fmla="*/ 75 w 185"/>
              <a:gd name="T3" fmla="*/ 0 h 152"/>
              <a:gd name="T4" fmla="*/ 8 w 185"/>
              <a:gd name="T5" fmla="*/ 17 h 152"/>
              <a:gd name="T6" fmla="*/ 0 w 185"/>
              <a:gd name="T7" fmla="*/ 67 h 152"/>
              <a:gd name="T8" fmla="*/ 8 w 185"/>
              <a:gd name="T9" fmla="*/ 143 h 152"/>
              <a:gd name="T10" fmla="*/ 168 w 185"/>
              <a:gd name="T11" fmla="*/ 152 h 152"/>
              <a:gd name="T12" fmla="*/ 177 w 185"/>
              <a:gd name="T13" fmla="*/ 76 h 152"/>
              <a:gd name="T14" fmla="*/ 185 w 185"/>
              <a:gd name="T15" fmla="*/ 25 h 152"/>
              <a:gd name="T16" fmla="*/ 75 w 185"/>
              <a:gd name="T17" fmla="*/ 8 h 152"/>
              <a:gd name="T18" fmla="*/ 118 w 185"/>
              <a:gd name="T19" fmla="*/ 17 h 152"/>
              <a:gd name="T20" fmla="*/ 75 w 185"/>
              <a:gd name="T21" fmla="*/ 8 h 152"/>
              <a:gd name="T22" fmla="*/ 16 w 185"/>
              <a:gd name="T23" fmla="*/ 143 h 152"/>
              <a:gd name="T24" fmla="*/ 33 w 185"/>
              <a:gd name="T25" fmla="*/ 76 h 152"/>
              <a:gd name="T26" fmla="*/ 42 w 185"/>
              <a:gd name="T27" fmla="*/ 93 h 152"/>
              <a:gd name="T28" fmla="*/ 67 w 185"/>
              <a:gd name="T29" fmla="*/ 84 h 152"/>
              <a:gd name="T30" fmla="*/ 118 w 185"/>
              <a:gd name="T31" fmla="*/ 76 h 152"/>
              <a:gd name="T32" fmla="*/ 126 w 185"/>
              <a:gd name="T33" fmla="*/ 93 h 152"/>
              <a:gd name="T34" fmla="*/ 151 w 185"/>
              <a:gd name="T35" fmla="*/ 84 h 152"/>
              <a:gd name="T36" fmla="*/ 168 w 185"/>
              <a:gd name="T37" fmla="*/ 76 h 152"/>
              <a:gd name="T38" fmla="*/ 42 w 185"/>
              <a:gd name="T39" fmla="*/ 84 h 152"/>
              <a:gd name="T40" fmla="*/ 59 w 185"/>
              <a:gd name="T41" fmla="*/ 59 h 152"/>
              <a:gd name="T42" fmla="*/ 42 w 185"/>
              <a:gd name="T43" fmla="*/ 84 h 152"/>
              <a:gd name="T44" fmla="*/ 126 w 185"/>
              <a:gd name="T45" fmla="*/ 59 h 152"/>
              <a:gd name="T46" fmla="*/ 143 w 185"/>
              <a:gd name="T47" fmla="*/ 84 h 152"/>
              <a:gd name="T48" fmla="*/ 177 w 185"/>
              <a:gd name="T49" fmla="*/ 67 h 152"/>
              <a:gd name="T50" fmla="*/ 151 w 185"/>
              <a:gd name="T51" fmla="*/ 59 h 152"/>
              <a:gd name="T52" fmla="*/ 126 w 185"/>
              <a:gd name="T53" fmla="*/ 51 h 152"/>
              <a:gd name="T54" fmla="*/ 118 w 185"/>
              <a:gd name="T55" fmla="*/ 67 h 152"/>
              <a:gd name="T56" fmla="*/ 67 w 185"/>
              <a:gd name="T57" fmla="*/ 59 h 152"/>
              <a:gd name="T58" fmla="*/ 42 w 185"/>
              <a:gd name="T59" fmla="*/ 51 h 152"/>
              <a:gd name="T60" fmla="*/ 33 w 185"/>
              <a:gd name="T61" fmla="*/ 67 h 152"/>
              <a:gd name="T62" fmla="*/ 8 w 185"/>
              <a:gd name="T63" fmla="*/ 25 h 152"/>
              <a:gd name="T64" fmla="*/ 177 w 185"/>
              <a:gd name="T65" fmla="*/ 6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5" h="152">
                <a:moveTo>
                  <a:pt x="177" y="17"/>
                </a:moveTo>
                <a:cubicBezTo>
                  <a:pt x="126" y="17"/>
                  <a:pt x="126" y="17"/>
                  <a:pt x="126" y="17"/>
                </a:cubicBezTo>
                <a:cubicBezTo>
                  <a:pt x="126" y="8"/>
                  <a:pt x="119" y="0"/>
                  <a:pt x="109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66" y="0"/>
                  <a:pt x="59" y="8"/>
                  <a:pt x="59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3" y="17"/>
                  <a:pt x="0" y="21"/>
                  <a:pt x="0" y="25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2"/>
                  <a:pt x="3" y="76"/>
                  <a:pt x="8" y="76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8"/>
                  <a:pt x="12" y="152"/>
                  <a:pt x="16" y="152"/>
                </a:cubicBezTo>
                <a:cubicBezTo>
                  <a:pt x="168" y="152"/>
                  <a:pt x="168" y="152"/>
                  <a:pt x="168" y="152"/>
                </a:cubicBezTo>
                <a:cubicBezTo>
                  <a:pt x="173" y="152"/>
                  <a:pt x="177" y="148"/>
                  <a:pt x="177" y="143"/>
                </a:cubicBezTo>
                <a:cubicBezTo>
                  <a:pt x="177" y="76"/>
                  <a:pt x="177" y="76"/>
                  <a:pt x="177" y="76"/>
                </a:cubicBezTo>
                <a:cubicBezTo>
                  <a:pt x="181" y="76"/>
                  <a:pt x="185" y="72"/>
                  <a:pt x="185" y="67"/>
                </a:cubicBezTo>
                <a:cubicBezTo>
                  <a:pt x="185" y="25"/>
                  <a:pt x="185" y="25"/>
                  <a:pt x="185" y="25"/>
                </a:cubicBezTo>
                <a:cubicBezTo>
                  <a:pt x="185" y="21"/>
                  <a:pt x="181" y="17"/>
                  <a:pt x="177" y="17"/>
                </a:cubicBezTo>
                <a:close/>
                <a:moveTo>
                  <a:pt x="75" y="8"/>
                </a:moveTo>
                <a:cubicBezTo>
                  <a:pt x="109" y="8"/>
                  <a:pt x="109" y="8"/>
                  <a:pt x="109" y="8"/>
                </a:cubicBezTo>
                <a:cubicBezTo>
                  <a:pt x="114" y="8"/>
                  <a:pt x="118" y="12"/>
                  <a:pt x="118" y="17"/>
                </a:cubicBezTo>
                <a:cubicBezTo>
                  <a:pt x="67" y="17"/>
                  <a:pt x="67" y="17"/>
                  <a:pt x="67" y="17"/>
                </a:cubicBezTo>
                <a:cubicBezTo>
                  <a:pt x="67" y="12"/>
                  <a:pt x="71" y="8"/>
                  <a:pt x="75" y="8"/>
                </a:cubicBezTo>
                <a:close/>
                <a:moveTo>
                  <a:pt x="168" y="143"/>
                </a:moveTo>
                <a:cubicBezTo>
                  <a:pt x="16" y="143"/>
                  <a:pt x="16" y="143"/>
                  <a:pt x="16" y="143"/>
                </a:cubicBezTo>
                <a:cubicBezTo>
                  <a:pt x="16" y="76"/>
                  <a:pt x="16" y="76"/>
                  <a:pt x="16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33" y="84"/>
                  <a:pt x="33" y="84"/>
                  <a:pt x="33" y="84"/>
                </a:cubicBezTo>
                <a:cubicBezTo>
                  <a:pt x="33" y="89"/>
                  <a:pt x="37" y="93"/>
                  <a:pt x="42" y="93"/>
                </a:cubicBezTo>
                <a:cubicBezTo>
                  <a:pt x="59" y="93"/>
                  <a:pt x="59" y="93"/>
                  <a:pt x="59" y="93"/>
                </a:cubicBezTo>
                <a:cubicBezTo>
                  <a:pt x="63" y="93"/>
                  <a:pt x="67" y="89"/>
                  <a:pt x="67" y="84"/>
                </a:cubicBezTo>
                <a:cubicBezTo>
                  <a:pt x="67" y="76"/>
                  <a:pt x="67" y="76"/>
                  <a:pt x="67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8" y="84"/>
                  <a:pt x="118" y="84"/>
                  <a:pt x="118" y="84"/>
                </a:cubicBezTo>
                <a:cubicBezTo>
                  <a:pt x="118" y="89"/>
                  <a:pt x="121" y="93"/>
                  <a:pt x="126" y="93"/>
                </a:cubicBezTo>
                <a:cubicBezTo>
                  <a:pt x="143" y="93"/>
                  <a:pt x="143" y="93"/>
                  <a:pt x="143" y="93"/>
                </a:cubicBezTo>
                <a:cubicBezTo>
                  <a:pt x="148" y="93"/>
                  <a:pt x="151" y="89"/>
                  <a:pt x="151" y="84"/>
                </a:cubicBezTo>
                <a:cubicBezTo>
                  <a:pt x="151" y="76"/>
                  <a:pt x="151" y="76"/>
                  <a:pt x="151" y="76"/>
                </a:cubicBezTo>
                <a:cubicBezTo>
                  <a:pt x="168" y="76"/>
                  <a:pt x="168" y="76"/>
                  <a:pt x="168" y="76"/>
                </a:cubicBezTo>
                <a:lnTo>
                  <a:pt x="168" y="143"/>
                </a:lnTo>
                <a:close/>
                <a:moveTo>
                  <a:pt x="42" y="84"/>
                </a:moveTo>
                <a:cubicBezTo>
                  <a:pt x="42" y="59"/>
                  <a:pt x="42" y="59"/>
                  <a:pt x="42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84"/>
                  <a:pt x="59" y="84"/>
                  <a:pt x="59" y="84"/>
                </a:cubicBezTo>
                <a:lnTo>
                  <a:pt x="42" y="84"/>
                </a:lnTo>
                <a:close/>
                <a:moveTo>
                  <a:pt x="126" y="84"/>
                </a:moveTo>
                <a:cubicBezTo>
                  <a:pt x="126" y="59"/>
                  <a:pt x="126" y="59"/>
                  <a:pt x="126" y="59"/>
                </a:cubicBezTo>
                <a:cubicBezTo>
                  <a:pt x="143" y="59"/>
                  <a:pt x="143" y="59"/>
                  <a:pt x="143" y="59"/>
                </a:cubicBezTo>
                <a:cubicBezTo>
                  <a:pt x="143" y="84"/>
                  <a:pt x="143" y="84"/>
                  <a:pt x="143" y="84"/>
                </a:cubicBezTo>
                <a:lnTo>
                  <a:pt x="126" y="84"/>
                </a:lnTo>
                <a:close/>
                <a:moveTo>
                  <a:pt x="177" y="67"/>
                </a:moveTo>
                <a:cubicBezTo>
                  <a:pt x="151" y="67"/>
                  <a:pt x="151" y="67"/>
                  <a:pt x="151" y="67"/>
                </a:cubicBezTo>
                <a:cubicBezTo>
                  <a:pt x="151" y="59"/>
                  <a:pt x="151" y="59"/>
                  <a:pt x="151" y="59"/>
                </a:cubicBezTo>
                <a:cubicBezTo>
                  <a:pt x="151" y="54"/>
                  <a:pt x="148" y="51"/>
                  <a:pt x="143" y="51"/>
                </a:cubicBezTo>
                <a:cubicBezTo>
                  <a:pt x="126" y="51"/>
                  <a:pt x="126" y="51"/>
                  <a:pt x="126" y="51"/>
                </a:cubicBezTo>
                <a:cubicBezTo>
                  <a:pt x="121" y="51"/>
                  <a:pt x="118" y="54"/>
                  <a:pt x="118" y="59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54"/>
                  <a:pt x="63" y="51"/>
                  <a:pt x="5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37" y="51"/>
                  <a:pt x="33" y="54"/>
                  <a:pt x="33" y="59"/>
                </a:cubicBezTo>
                <a:cubicBezTo>
                  <a:pt x="33" y="67"/>
                  <a:pt x="33" y="67"/>
                  <a:pt x="33" y="67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25"/>
                  <a:pt x="8" y="25"/>
                  <a:pt x="8" y="25"/>
                </a:cubicBezTo>
                <a:cubicBezTo>
                  <a:pt x="177" y="25"/>
                  <a:pt x="177" y="25"/>
                  <a:pt x="177" y="25"/>
                </a:cubicBezTo>
                <a:lnTo>
                  <a:pt x="177" y="67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35"/>
          </a:p>
        </p:txBody>
      </p:sp>
      <p:sp>
        <p:nvSpPr>
          <p:cNvPr id="27" name="Freeform 39"/>
          <p:cNvSpPr/>
          <p:nvPr/>
        </p:nvSpPr>
        <p:spPr>
          <a:xfrm>
            <a:off x="7669011" y="2699498"/>
            <a:ext cx="102717" cy="160025"/>
          </a:xfrm>
          <a:custGeom>
            <a:avLst/>
            <a:gdLst>
              <a:gd name="connsiteX0" fmla="*/ 0 w 314893"/>
              <a:gd name="connsiteY0" fmla="*/ 0 h 605563"/>
              <a:gd name="connsiteX1" fmla="*/ 314893 w 314893"/>
              <a:gd name="connsiteY1" fmla="*/ 314893 h 605563"/>
              <a:gd name="connsiteX2" fmla="*/ 24223 w 314893"/>
              <a:gd name="connsiteY2" fmla="*/ 605563 h 60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893" h="605563">
                <a:moveTo>
                  <a:pt x="0" y="0"/>
                </a:moveTo>
                <a:lnTo>
                  <a:pt x="314893" y="314893"/>
                </a:lnTo>
                <a:lnTo>
                  <a:pt x="24223" y="605563"/>
                </a:lnTo>
              </a:path>
            </a:pathLst>
          </a:custGeom>
          <a:noFill/>
          <a:ln>
            <a:solidFill>
              <a:srgbClr val="6DEE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/>
          </a:p>
        </p:txBody>
      </p:sp>
      <p:sp>
        <p:nvSpPr>
          <p:cNvPr id="28" name="Shape 1816"/>
          <p:cNvSpPr/>
          <p:nvPr/>
        </p:nvSpPr>
        <p:spPr>
          <a:xfrm>
            <a:off x="6372020" y="3778715"/>
            <a:ext cx="4820909" cy="1079708"/>
          </a:xfrm>
          <a:prstGeom prst="rect">
            <a:avLst/>
          </a:prstGeom>
          <a:noFill/>
          <a:ln w="12700" cap="flat">
            <a:solidFill>
              <a:srgbClr val="6DEEBA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4265">
              <a:solidFill>
                <a:srgbClr val="FFFFFF"/>
              </a:solidFill>
              <a:latin typeface="Raleway"/>
              <a:cs typeface="Raleway"/>
            </a:endParaRPr>
          </a:p>
        </p:txBody>
      </p:sp>
      <p:sp>
        <p:nvSpPr>
          <p:cNvPr id="29" name="Freeform 11"/>
          <p:cNvSpPr/>
          <p:nvPr/>
        </p:nvSpPr>
        <p:spPr bwMode="auto">
          <a:xfrm>
            <a:off x="9893294" y="3921624"/>
            <a:ext cx="1503803" cy="1017775"/>
          </a:xfrm>
          <a:custGeom>
            <a:avLst/>
            <a:gdLst>
              <a:gd name="T0" fmla="*/ 823 w 823"/>
              <a:gd name="T1" fmla="*/ 0 h 587"/>
              <a:gd name="T2" fmla="*/ 311 w 823"/>
              <a:gd name="T3" fmla="*/ 0 h 587"/>
              <a:gd name="T4" fmla="*/ 0 w 823"/>
              <a:gd name="T5" fmla="*/ 587 h 587"/>
              <a:gd name="T6" fmla="*/ 823 w 823"/>
              <a:gd name="T7" fmla="*/ 587 h 587"/>
              <a:gd name="T8" fmla="*/ 823 w 823"/>
              <a:gd name="T9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587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1465"/>
          </a:p>
        </p:txBody>
      </p:sp>
      <p:sp>
        <p:nvSpPr>
          <p:cNvPr id="30" name="Freeform 107"/>
          <p:cNvSpPr>
            <a:spLocks noEditPoints="1"/>
          </p:cNvSpPr>
          <p:nvPr/>
        </p:nvSpPr>
        <p:spPr bwMode="auto">
          <a:xfrm>
            <a:off x="6822483" y="4104927"/>
            <a:ext cx="430013" cy="426196"/>
          </a:xfrm>
          <a:custGeom>
            <a:avLst/>
            <a:gdLst>
              <a:gd name="T0" fmla="*/ 118 w 186"/>
              <a:gd name="T1" fmla="*/ 125 h 184"/>
              <a:gd name="T2" fmla="*/ 127 w 186"/>
              <a:gd name="T3" fmla="*/ 108 h 184"/>
              <a:gd name="T4" fmla="*/ 68 w 186"/>
              <a:gd name="T5" fmla="*/ 99 h 184"/>
              <a:gd name="T6" fmla="*/ 59 w 186"/>
              <a:gd name="T7" fmla="*/ 116 h 184"/>
              <a:gd name="T8" fmla="*/ 68 w 186"/>
              <a:gd name="T9" fmla="*/ 108 h 184"/>
              <a:gd name="T10" fmla="*/ 118 w 186"/>
              <a:gd name="T11" fmla="*/ 116 h 184"/>
              <a:gd name="T12" fmla="*/ 68 w 186"/>
              <a:gd name="T13" fmla="*/ 108 h 184"/>
              <a:gd name="T14" fmla="*/ 161 w 186"/>
              <a:gd name="T15" fmla="*/ 49 h 184"/>
              <a:gd name="T16" fmla="*/ 135 w 186"/>
              <a:gd name="T17" fmla="*/ 18 h 184"/>
              <a:gd name="T18" fmla="*/ 74 w 186"/>
              <a:gd name="T19" fmla="*/ 4 h 184"/>
              <a:gd name="T20" fmla="*/ 29 w 186"/>
              <a:gd name="T21" fmla="*/ 49 h 184"/>
              <a:gd name="T22" fmla="*/ 0 w 186"/>
              <a:gd name="T23" fmla="*/ 57 h 184"/>
              <a:gd name="T24" fmla="*/ 8 w 186"/>
              <a:gd name="T25" fmla="*/ 82 h 184"/>
              <a:gd name="T26" fmla="*/ 17 w 186"/>
              <a:gd name="T27" fmla="*/ 175 h 184"/>
              <a:gd name="T28" fmla="*/ 160 w 186"/>
              <a:gd name="T29" fmla="*/ 184 h 184"/>
              <a:gd name="T30" fmla="*/ 169 w 186"/>
              <a:gd name="T31" fmla="*/ 82 h 184"/>
              <a:gd name="T32" fmla="*/ 186 w 186"/>
              <a:gd name="T33" fmla="*/ 74 h 184"/>
              <a:gd name="T34" fmla="*/ 177 w 186"/>
              <a:gd name="T35" fmla="*/ 49 h 184"/>
              <a:gd name="T36" fmla="*/ 147 w 186"/>
              <a:gd name="T37" fmla="*/ 32 h 184"/>
              <a:gd name="T38" fmla="*/ 151 w 186"/>
              <a:gd name="T39" fmla="*/ 49 h 184"/>
              <a:gd name="T40" fmla="*/ 141 w 186"/>
              <a:gd name="T41" fmla="*/ 42 h 184"/>
              <a:gd name="T42" fmla="*/ 131 w 186"/>
              <a:gd name="T43" fmla="*/ 36 h 184"/>
              <a:gd name="T44" fmla="*/ 121 w 186"/>
              <a:gd name="T45" fmla="*/ 31 h 184"/>
              <a:gd name="T46" fmla="*/ 137 w 186"/>
              <a:gd name="T47" fmla="*/ 26 h 184"/>
              <a:gd name="T48" fmla="*/ 78 w 186"/>
              <a:gd name="T49" fmla="*/ 49 h 184"/>
              <a:gd name="T50" fmla="*/ 134 w 186"/>
              <a:gd name="T51" fmla="*/ 49 h 184"/>
              <a:gd name="T52" fmla="*/ 70 w 186"/>
              <a:gd name="T53" fmla="*/ 12 h 184"/>
              <a:gd name="T54" fmla="*/ 68 w 186"/>
              <a:gd name="T55" fmla="*/ 49 h 184"/>
              <a:gd name="T56" fmla="*/ 49 w 186"/>
              <a:gd name="T57" fmla="*/ 48 h 184"/>
              <a:gd name="T58" fmla="*/ 39 w 186"/>
              <a:gd name="T59" fmla="*/ 49 h 184"/>
              <a:gd name="T60" fmla="*/ 160 w 186"/>
              <a:gd name="T61" fmla="*/ 175 h 184"/>
              <a:gd name="T62" fmla="*/ 25 w 186"/>
              <a:gd name="T63" fmla="*/ 82 h 184"/>
              <a:gd name="T64" fmla="*/ 160 w 186"/>
              <a:gd name="T65" fmla="*/ 175 h 184"/>
              <a:gd name="T66" fmla="*/ 8 w 186"/>
              <a:gd name="T67" fmla="*/ 74 h 184"/>
              <a:gd name="T68" fmla="*/ 177 w 186"/>
              <a:gd name="T69" fmla="*/ 57 h 184"/>
              <a:gd name="T70" fmla="*/ 65 w 186"/>
              <a:gd name="T71" fmla="*/ 38 h 184"/>
              <a:gd name="T72" fmla="*/ 53 w 186"/>
              <a:gd name="T73" fmla="*/ 41 h 184"/>
              <a:gd name="T74" fmla="*/ 65 w 186"/>
              <a:gd name="T75" fmla="*/ 38 h 184"/>
              <a:gd name="T76" fmla="*/ 66 w 186"/>
              <a:gd name="T77" fmla="*/ 19 h 184"/>
              <a:gd name="T78" fmla="*/ 69 w 186"/>
              <a:gd name="T79" fmla="*/ 31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6" h="184">
                <a:moveTo>
                  <a:pt x="68" y="125"/>
                </a:moveTo>
                <a:cubicBezTo>
                  <a:pt x="118" y="125"/>
                  <a:pt x="118" y="125"/>
                  <a:pt x="118" y="125"/>
                </a:cubicBezTo>
                <a:cubicBezTo>
                  <a:pt x="123" y="125"/>
                  <a:pt x="127" y="121"/>
                  <a:pt x="127" y="116"/>
                </a:cubicBezTo>
                <a:cubicBezTo>
                  <a:pt x="127" y="108"/>
                  <a:pt x="127" y="108"/>
                  <a:pt x="127" y="108"/>
                </a:cubicBezTo>
                <a:cubicBezTo>
                  <a:pt x="127" y="103"/>
                  <a:pt x="123" y="99"/>
                  <a:pt x="118" y="99"/>
                </a:cubicBezTo>
                <a:cubicBezTo>
                  <a:pt x="68" y="99"/>
                  <a:pt x="68" y="99"/>
                  <a:pt x="68" y="99"/>
                </a:cubicBezTo>
                <a:cubicBezTo>
                  <a:pt x="63" y="99"/>
                  <a:pt x="59" y="103"/>
                  <a:pt x="59" y="108"/>
                </a:cubicBezTo>
                <a:cubicBezTo>
                  <a:pt x="59" y="116"/>
                  <a:pt x="59" y="116"/>
                  <a:pt x="59" y="116"/>
                </a:cubicBezTo>
                <a:cubicBezTo>
                  <a:pt x="59" y="121"/>
                  <a:pt x="63" y="125"/>
                  <a:pt x="68" y="125"/>
                </a:cubicBezTo>
                <a:close/>
                <a:moveTo>
                  <a:pt x="68" y="108"/>
                </a:moveTo>
                <a:cubicBezTo>
                  <a:pt x="118" y="108"/>
                  <a:pt x="118" y="108"/>
                  <a:pt x="118" y="108"/>
                </a:cubicBezTo>
                <a:cubicBezTo>
                  <a:pt x="118" y="116"/>
                  <a:pt x="118" y="116"/>
                  <a:pt x="118" y="116"/>
                </a:cubicBezTo>
                <a:cubicBezTo>
                  <a:pt x="68" y="116"/>
                  <a:pt x="68" y="116"/>
                  <a:pt x="68" y="116"/>
                </a:cubicBezTo>
                <a:lnTo>
                  <a:pt x="68" y="108"/>
                </a:lnTo>
                <a:close/>
                <a:moveTo>
                  <a:pt x="177" y="49"/>
                </a:moveTo>
                <a:cubicBezTo>
                  <a:pt x="161" y="49"/>
                  <a:pt x="161" y="49"/>
                  <a:pt x="161" y="49"/>
                </a:cubicBezTo>
                <a:cubicBezTo>
                  <a:pt x="155" y="29"/>
                  <a:pt x="155" y="29"/>
                  <a:pt x="155" y="29"/>
                </a:cubicBezTo>
                <a:cubicBezTo>
                  <a:pt x="153" y="20"/>
                  <a:pt x="144" y="15"/>
                  <a:pt x="135" y="18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74" y="4"/>
                  <a:pt x="74" y="4"/>
                  <a:pt x="74" y="4"/>
                </a:cubicBezTo>
                <a:cubicBezTo>
                  <a:pt x="66" y="0"/>
                  <a:pt x="56" y="3"/>
                  <a:pt x="51" y="11"/>
                </a:cubicBezTo>
                <a:cubicBezTo>
                  <a:pt x="29" y="49"/>
                  <a:pt x="29" y="49"/>
                  <a:pt x="29" y="49"/>
                </a:cubicBezTo>
                <a:cubicBezTo>
                  <a:pt x="8" y="49"/>
                  <a:pt x="8" y="49"/>
                  <a:pt x="8" y="49"/>
                </a:cubicBezTo>
                <a:cubicBezTo>
                  <a:pt x="4" y="49"/>
                  <a:pt x="0" y="52"/>
                  <a:pt x="0" y="57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9"/>
                  <a:pt x="4" y="82"/>
                  <a:pt x="8" y="82"/>
                </a:cubicBezTo>
                <a:cubicBezTo>
                  <a:pt x="17" y="82"/>
                  <a:pt x="17" y="82"/>
                  <a:pt x="17" y="82"/>
                </a:cubicBezTo>
                <a:cubicBezTo>
                  <a:pt x="17" y="175"/>
                  <a:pt x="17" y="175"/>
                  <a:pt x="17" y="175"/>
                </a:cubicBezTo>
                <a:cubicBezTo>
                  <a:pt x="17" y="180"/>
                  <a:pt x="21" y="184"/>
                  <a:pt x="25" y="184"/>
                </a:cubicBezTo>
                <a:cubicBezTo>
                  <a:pt x="160" y="184"/>
                  <a:pt x="160" y="184"/>
                  <a:pt x="160" y="184"/>
                </a:cubicBezTo>
                <a:cubicBezTo>
                  <a:pt x="165" y="184"/>
                  <a:pt x="169" y="180"/>
                  <a:pt x="169" y="175"/>
                </a:cubicBezTo>
                <a:cubicBezTo>
                  <a:pt x="169" y="82"/>
                  <a:pt x="169" y="82"/>
                  <a:pt x="169" y="82"/>
                </a:cubicBezTo>
                <a:cubicBezTo>
                  <a:pt x="177" y="82"/>
                  <a:pt x="177" y="82"/>
                  <a:pt x="177" y="82"/>
                </a:cubicBezTo>
                <a:cubicBezTo>
                  <a:pt x="182" y="82"/>
                  <a:pt x="186" y="79"/>
                  <a:pt x="186" y="74"/>
                </a:cubicBezTo>
                <a:cubicBezTo>
                  <a:pt x="186" y="57"/>
                  <a:pt x="186" y="57"/>
                  <a:pt x="186" y="57"/>
                </a:cubicBezTo>
                <a:cubicBezTo>
                  <a:pt x="186" y="52"/>
                  <a:pt x="182" y="49"/>
                  <a:pt x="177" y="49"/>
                </a:cubicBezTo>
                <a:close/>
                <a:moveTo>
                  <a:pt x="137" y="26"/>
                </a:moveTo>
                <a:cubicBezTo>
                  <a:pt x="141" y="24"/>
                  <a:pt x="146" y="27"/>
                  <a:pt x="147" y="32"/>
                </a:cubicBezTo>
                <a:cubicBezTo>
                  <a:pt x="152" y="49"/>
                  <a:pt x="152" y="49"/>
                  <a:pt x="152" y="49"/>
                </a:cubicBezTo>
                <a:cubicBezTo>
                  <a:pt x="151" y="49"/>
                  <a:pt x="151" y="49"/>
                  <a:pt x="151" y="49"/>
                </a:cubicBezTo>
                <a:cubicBezTo>
                  <a:pt x="140" y="42"/>
                  <a:pt x="140" y="42"/>
                  <a:pt x="140" y="42"/>
                </a:cubicBezTo>
                <a:cubicBezTo>
                  <a:pt x="141" y="42"/>
                  <a:pt x="141" y="42"/>
                  <a:pt x="141" y="4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1" y="36"/>
                  <a:pt x="131" y="36"/>
                  <a:pt x="131" y="36"/>
                </a:cubicBezTo>
                <a:cubicBezTo>
                  <a:pt x="131" y="37"/>
                  <a:pt x="131" y="37"/>
                  <a:pt x="131" y="37"/>
                </a:cubicBezTo>
                <a:cubicBezTo>
                  <a:pt x="121" y="31"/>
                  <a:pt x="121" y="31"/>
                  <a:pt x="121" y="31"/>
                </a:cubicBezTo>
                <a:cubicBezTo>
                  <a:pt x="121" y="30"/>
                  <a:pt x="121" y="30"/>
                  <a:pt x="121" y="30"/>
                </a:cubicBezTo>
                <a:lnTo>
                  <a:pt x="137" y="26"/>
                </a:lnTo>
                <a:close/>
                <a:moveTo>
                  <a:pt x="134" y="49"/>
                </a:moveTo>
                <a:cubicBezTo>
                  <a:pt x="78" y="49"/>
                  <a:pt x="78" y="49"/>
                  <a:pt x="78" y="49"/>
                </a:cubicBezTo>
                <a:cubicBezTo>
                  <a:pt x="92" y="24"/>
                  <a:pt x="92" y="24"/>
                  <a:pt x="92" y="24"/>
                </a:cubicBezTo>
                <a:lnTo>
                  <a:pt x="134" y="49"/>
                </a:lnTo>
                <a:close/>
                <a:moveTo>
                  <a:pt x="59" y="15"/>
                </a:moveTo>
                <a:cubicBezTo>
                  <a:pt x="61" y="11"/>
                  <a:pt x="66" y="9"/>
                  <a:pt x="70" y="12"/>
                </a:cubicBezTo>
                <a:cubicBezTo>
                  <a:pt x="85" y="20"/>
                  <a:pt x="85" y="20"/>
                  <a:pt x="85" y="20"/>
                </a:cubicBezTo>
                <a:cubicBezTo>
                  <a:pt x="68" y="49"/>
                  <a:pt x="68" y="49"/>
                  <a:pt x="68" y="49"/>
                </a:cubicBezTo>
                <a:cubicBezTo>
                  <a:pt x="50" y="49"/>
                  <a:pt x="50" y="49"/>
                  <a:pt x="50" y="49"/>
                </a:cubicBezTo>
                <a:cubicBezTo>
                  <a:pt x="49" y="48"/>
                  <a:pt x="49" y="48"/>
                  <a:pt x="49" y="48"/>
                </a:cubicBezTo>
                <a:cubicBezTo>
                  <a:pt x="49" y="49"/>
                  <a:pt x="49" y="49"/>
                  <a:pt x="49" y="49"/>
                </a:cubicBezTo>
                <a:cubicBezTo>
                  <a:pt x="39" y="49"/>
                  <a:pt x="39" y="49"/>
                  <a:pt x="39" y="49"/>
                </a:cubicBezTo>
                <a:lnTo>
                  <a:pt x="59" y="15"/>
                </a:lnTo>
                <a:close/>
                <a:moveTo>
                  <a:pt x="160" y="175"/>
                </a:moveTo>
                <a:cubicBezTo>
                  <a:pt x="25" y="175"/>
                  <a:pt x="25" y="175"/>
                  <a:pt x="25" y="175"/>
                </a:cubicBezTo>
                <a:cubicBezTo>
                  <a:pt x="25" y="82"/>
                  <a:pt x="25" y="82"/>
                  <a:pt x="25" y="82"/>
                </a:cubicBezTo>
                <a:cubicBezTo>
                  <a:pt x="160" y="82"/>
                  <a:pt x="160" y="82"/>
                  <a:pt x="160" y="82"/>
                </a:cubicBezTo>
                <a:lnTo>
                  <a:pt x="160" y="175"/>
                </a:lnTo>
                <a:close/>
                <a:moveTo>
                  <a:pt x="177" y="74"/>
                </a:moveTo>
                <a:cubicBezTo>
                  <a:pt x="8" y="74"/>
                  <a:pt x="8" y="74"/>
                  <a:pt x="8" y="74"/>
                </a:cubicBezTo>
                <a:cubicBezTo>
                  <a:pt x="8" y="57"/>
                  <a:pt x="8" y="57"/>
                  <a:pt x="8" y="57"/>
                </a:cubicBezTo>
                <a:cubicBezTo>
                  <a:pt x="177" y="57"/>
                  <a:pt x="177" y="57"/>
                  <a:pt x="177" y="57"/>
                </a:cubicBezTo>
                <a:lnTo>
                  <a:pt x="177" y="74"/>
                </a:lnTo>
                <a:close/>
                <a:moveTo>
                  <a:pt x="65" y="38"/>
                </a:moveTo>
                <a:cubicBezTo>
                  <a:pt x="57" y="34"/>
                  <a:pt x="57" y="34"/>
                  <a:pt x="57" y="34"/>
                </a:cubicBezTo>
                <a:cubicBezTo>
                  <a:pt x="53" y="41"/>
                  <a:pt x="53" y="41"/>
                  <a:pt x="53" y="41"/>
                </a:cubicBezTo>
                <a:cubicBezTo>
                  <a:pt x="61" y="45"/>
                  <a:pt x="61" y="45"/>
                  <a:pt x="61" y="45"/>
                </a:cubicBezTo>
                <a:lnTo>
                  <a:pt x="65" y="38"/>
                </a:lnTo>
                <a:close/>
                <a:moveTo>
                  <a:pt x="73" y="23"/>
                </a:moveTo>
                <a:cubicBezTo>
                  <a:pt x="66" y="19"/>
                  <a:pt x="66" y="19"/>
                  <a:pt x="66" y="19"/>
                </a:cubicBezTo>
                <a:cubicBezTo>
                  <a:pt x="62" y="26"/>
                  <a:pt x="62" y="26"/>
                  <a:pt x="62" y="26"/>
                </a:cubicBezTo>
                <a:cubicBezTo>
                  <a:pt x="69" y="31"/>
                  <a:pt x="69" y="31"/>
                  <a:pt x="69" y="31"/>
                </a:cubicBezTo>
                <a:lnTo>
                  <a:pt x="73" y="23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35"/>
          </a:p>
        </p:txBody>
      </p:sp>
      <p:sp>
        <p:nvSpPr>
          <p:cNvPr id="31" name="Rectangle 45"/>
          <p:cNvSpPr/>
          <p:nvPr/>
        </p:nvSpPr>
        <p:spPr>
          <a:xfrm>
            <a:off x="10536601" y="4045977"/>
            <a:ext cx="7360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b="1" dirty="0">
                <a:solidFill>
                  <a:srgbClr val="28232A"/>
                </a:solidFill>
                <a:latin typeface="Raleway" panose="020B0003030101060003" pitchFamily="34" charset="0"/>
              </a:rPr>
              <a:t>05</a:t>
            </a:r>
            <a:endParaRPr lang="en-US" sz="4800" b="1" dirty="0">
              <a:solidFill>
                <a:srgbClr val="28232A"/>
              </a:solidFill>
              <a:latin typeface="Raleway" panose="020B0003030101060003" pitchFamily="34" charset="0"/>
            </a:endParaRPr>
          </a:p>
        </p:txBody>
      </p:sp>
      <p:sp>
        <p:nvSpPr>
          <p:cNvPr id="32" name="Freeform 47"/>
          <p:cNvSpPr/>
          <p:nvPr/>
        </p:nvSpPr>
        <p:spPr>
          <a:xfrm>
            <a:off x="7659592" y="4229912"/>
            <a:ext cx="102032" cy="158957"/>
          </a:xfrm>
          <a:custGeom>
            <a:avLst/>
            <a:gdLst>
              <a:gd name="connsiteX0" fmla="*/ 0 w 314893"/>
              <a:gd name="connsiteY0" fmla="*/ 0 h 605563"/>
              <a:gd name="connsiteX1" fmla="*/ 314893 w 314893"/>
              <a:gd name="connsiteY1" fmla="*/ 314893 h 605563"/>
              <a:gd name="connsiteX2" fmla="*/ 24223 w 314893"/>
              <a:gd name="connsiteY2" fmla="*/ 605563 h 60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893" h="605563">
                <a:moveTo>
                  <a:pt x="0" y="0"/>
                </a:moveTo>
                <a:lnTo>
                  <a:pt x="314893" y="314893"/>
                </a:lnTo>
                <a:lnTo>
                  <a:pt x="24223" y="605563"/>
                </a:lnTo>
              </a:path>
            </a:pathLst>
          </a:custGeom>
          <a:noFill/>
          <a:ln>
            <a:solidFill>
              <a:srgbClr val="6DEE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/>
          </a:p>
        </p:txBody>
      </p:sp>
      <p:sp>
        <p:nvSpPr>
          <p:cNvPr id="33" name="Shape 1816"/>
          <p:cNvSpPr/>
          <p:nvPr/>
        </p:nvSpPr>
        <p:spPr>
          <a:xfrm>
            <a:off x="6370641" y="5321400"/>
            <a:ext cx="4822232" cy="1080004"/>
          </a:xfrm>
          <a:prstGeom prst="rect">
            <a:avLst/>
          </a:prstGeom>
          <a:noFill/>
          <a:ln w="12700" cap="flat">
            <a:solidFill>
              <a:srgbClr val="6DEEBA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 sz="4265">
              <a:solidFill>
                <a:srgbClr val="FFFFFF"/>
              </a:solidFill>
              <a:latin typeface="Raleway"/>
              <a:cs typeface="Raleway"/>
            </a:endParaRPr>
          </a:p>
        </p:txBody>
      </p:sp>
      <p:sp>
        <p:nvSpPr>
          <p:cNvPr id="34" name="Freeform 11"/>
          <p:cNvSpPr/>
          <p:nvPr/>
        </p:nvSpPr>
        <p:spPr bwMode="auto">
          <a:xfrm>
            <a:off x="9892883" y="5475093"/>
            <a:ext cx="1504215" cy="1018053"/>
          </a:xfrm>
          <a:custGeom>
            <a:avLst/>
            <a:gdLst>
              <a:gd name="T0" fmla="*/ 823 w 823"/>
              <a:gd name="T1" fmla="*/ 0 h 587"/>
              <a:gd name="T2" fmla="*/ 311 w 823"/>
              <a:gd name="T3" fmla="*/ 0 h 587"/>
              <a:gd name="T4" fmla="*/ 0 w 823"/>
              <a:gd name="T5" fmla="*/ 587 h 587"/>
              <a:gd name="T6" fmla="*/ 823 w 823"/>
              <a:gd name="T7" fmla="*/ 587 h 587"/>
              <a:gd name="T8" fmla="*/ 823 w 823"/>
              <a:gd name="T9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3" h="587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1465"/>
          </a:p>
        </p:txBody>
      </p:sp>
      <p:sp>
        <p:nvSpPr>
          <p:cNvPr id="35" name="Freeform 124"/>
          <p:cNvSpPr>
            <a:spLocks noEditPoints="1"/>
          </p:cNvSpPr>
          <p:nvPr/>
        </p:nvSpPr>
        <p:spPr bwMode="auto">
          <a:xfrm>
            <a:off x="6861557" y="5659989"/>
            <a:ext cx="390939" cy="389781"/>
          </a:xfrm>
          <a:custGeom>
            <a:avLst/>
            <a:gdLst>
              <a:gd name="T0" fmla="*/ 41 w 186"/>
              <a:gd name="T1" fmla="*/ 125 h 185"/>
              <a:gd name="T2" fmla="*/ 45 w 186"/>
              <a:gd name="T3" fmla="*/ 121 h 185"/>
              <a:gd name="T4" fmla="*/ 46 w 186"/>
              <a:gd name="T5" fmla="*/ 118 h 185"/>
              <a:gd name="T6" fmla="*/ 42 w 186"/>
              <a:gd name="T7" fmla="*/ 114 h 185"/>
              <a:gd name="T8" fmla="*/ 39 w 186"/>
              <a:gd name="T9" fmla="*/ 115 h 185"/>
              <a:gd name="T10" fmla="*/ 35 w 186"/>
              <a:gd name="T11" fmla="*/ 119 h 185"/>
              <a:gd name="T12" fmla="*/ 34 w 186"/>
              <a:gd name="T13" fmla="*/ 122 h 185"/>
              <a:gd name="T14" fmla="*/ 38 w 186"/>
              <a:gd name="T15" fmla="*/ 126 h 185"/>
              <a:gd name="T16" fmla="*/ 41 w 186"/>
              <a:gd name="T17" fmla="*/ 125 h 185"/>
              <a:gd name="T18" fmla="*/ 67 w 186"/>
              <a:gd name="T19" fmla="*/ 122 h 185"/>
              <a:gd name="T20" fmla="*/ 63 w 186"/>
              <a:gd name="T21" fmla="*/ 118 h 185"/>
              <a:gd name="T22" fmla="*/ 60 w 186"/>
              <a:gd name="T23" fmla="*/ 119 h 185"/>
              <a:gd name="T24" fmla="*/ 18 w 186"/>
              <a:gd name="T25" fmla="*/ 161 h 185"/>
              <a:gd name="T26" fmla="*/ 17 w 186"/>
              <a:gd name="T27" fmla="*/ 164 h 185"/>
              <a:gd name="T28" fmla="*/ 21 w 186"/>
              <a:gd name="T29" fmla="*/ 168 h 185"/>
              <a:gd name="T30" fmla="*/ 24 w 186"/>
              <a:gd name="T31" fmla="*/ 167 h 185"/>
              <a:gd name="T32" fmla="*/ 66 w 186"/>
              <a:gd name="T33" fmla="*/ 125 h 185"/>
              <a:gd name="T34" fmla="*/ 67 w 186"/>
              <a:gd name="T35" fmla="*/ 122 h 185"/>
              <a:gd name="T36" fmla="*/ 186 w 186"/>
              <a:gd name="T37" fmla="*/ 4 h 185"/>
              <a:gd name="T38" fmla="*/ 181 w 186"/>
              <a:gd name="T39" fmla="*/ 0 h 185"/>
              <a:gd name="T40" fmla="*/ 180 w 186"/>
              <a:gd name="T41" fmla="*/ 0 h 185"/>
              <a:gd name="T42" fmla="*/ 180 w 186"/>
              <a:gd name="T43" fmla="*/ 0 h 185"/>
              <a:gd name="T44" fmla="*/ 3 w 186"/>
              <a:gd name="T45" fmla="*/ 76 h 185"/>
              <a:gd name="T46" fmla="*/ 2 w 186"/>
              <a:gd name="T47" fmla="*/ 76 h 185"/>
              <a:gd name="T48" fmla="*/ 2 w 186"/>
              <a:gd name="T49" fmla="*/ 76 h 185"/>
              <a:gd name="T50" fmla="*/ 2 w 186"/>
              <a:gd name="T51" fmla="*/ 76 h 185"/>
              <a:gd name="T52" fmla="*/ 0 w 186"/>
              <a:gd name="T53" fmla="*/ 80 h 185"/>
              <a:gd name="T54" fmla="*/ 3 w 186"/>
              <a:gd name="T55" fmla="*/ 84 h 185"/>
              <a:gd name="T56" fmla="*/ 3 w 186"/>
              <a:gd name="T57" fmla="*/ 84 h 185"/>
              <a:gd name="T58" fmla="*/ 73 w 186"/>
              <a:gd name="T59" fmla="*/ 113 h 185"/>
              <a:gd name="T60" fmla="*/ 101 w 186"/>
              <a:gd name="T61" fmla="*/ 182 h 185"/>
              <a:gd name="T62" fmla="*/ 101 w 186"/>
              <a:gd name="T63" fmla="*/ 182 h 185"/>
              <a:gd name="T64" fmla="*/ 105 w 186"/>
              <a:gd name="T65" fmla="*/ 185 h 185"/>
              <a:gd name="T66" fmla="*/ 109 w 186"/>
              <a:gd name="T67" fmla="*/ 183 h 185"/>
              <a:gd name="T68" fmla="*/ 109 w 186"/>
              <a:gd name="T69" fmla="*/ 183 h 185"/>
              <a:gd name="T70" fmla="*/ 109 w 186"/>
              <a:gd name="T71" fmla="*/ 183 h 185"/>
              <a:gd name="T72" fmla="*/ 109 w 186"/>
              <a:gd name="T73" fmla="*/ 183 h 185"/>
              <a:gd name="T74" fmla="*/ 185 w 186"/>
              <a:gd name="T75" fmla="*/ 6 h 185"/>
              <a:gd name="T76" fmla="*/ 185 w 186"/>
              <a:gd name="T77" fmla="*/ 6 h 185"/>
              <a:gd name="T78" fmla="*/ 186 w 186"/>
              <a:gd name="T79" fmla="*/ 4 h 185"/>
              <a:gd name="T80" fmla="*/ 15 w 186"/>
              <a:gd name="T81" fmla="*/ 80 h 185"/>
              <a:gd name="T82" fmla="*/ 163 w 186"/>
              <a:gd name="T83" fmla="*/ 16 h 185"/>
              <a:gd name="T84" fmla="*/ 75 w 186"/>
              <a:gd name="T85" fmla="*/ 104 h 185"/>
              <a:gd name="T86" fmla="*/ 15 w 186"/>
              <a:gd name="T87" fmla="*/ 80 h 185"/>
              <a:gd name="T88" fmla="*/ 105 w 186"/>
              <a:gd name="T89" fmla="*/ 170 h 185"/>
              <a:gd name="T90" fmla="*/ 81 w 186"/>
              <a:gd name="T91" fmla="*/ 110 h 185"/>
              <a:gd name="T92" fmla="*/ 169 w 186"/>
              <a:gd name="T93" fmla="*/ 22 h 185"/>
              <a:gd name="T94" fmla="*/ 105 w 186"/>
              <a:gd name="T95" fmla="*/ 170 h 185"/>
              <a:gd name="T96" fmla="*/ 67 w 186"/>
              <a:gd name="T97" fmla="*/ 139 h 185"/>
              <a:gd name="T98" fmla="*/ 64 w 186"/>
              <a:gd name="T99" fmla="*/ 140 h 185"/>
              <a:gd name="T100" fmla="*/ 52 w 186"/>
              <a:gd name="T101" fmla="*/ 153 h 185"/>
              <a:gd name="T102" fmla="*/ 51 w 186"/>
              <a:gd name="T103" fmla="*/ 156 h 185"/>
              <a:gd name="T104" fmla="*/ 55 w 186"/>
              <a:gd name="T105" fmla="*/ 160 h 185"/>
              <a:gd name="T106" fmla="*/ 58 w 186"/>
              <a:gd name="T107" fmla="*/ 159 h 185"/>
              <a:gd name="T108" fmla="*/ 70 w 186"/>
              <a:gd name="T109" fmla="*/ 146 h 185"/>
              <a:gd name="T110" fmla="*/ 72 w 186"/>
              <a:gd name="T111" fmla="*/ 143 h 185"/>
              <a:gd name="T112" fmla="*/ 67 w 186"/>
              <a:gd name="T113" fmla="*/ 13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6" h="185">
                <a:moveTo>
                  <a:pt x="41" y="125"/>
                </a:moveTo>
                <a:cubicBezTo>
                  <a:pt x="45" y="121"/>
                  <a:pt x="45" y="121"/>
                  <a:pt x="45" y="121"/>
                </a:cubicBezTo>
                <a:cubicBezTo>
                  <a:pt x="46" y="120"/>
                  <a:pt x="46" y="119"/>
                  <a:pt x="46" y="118"/>
                </a:cubicBezTo>
                <a:cubicBezTo>
                  <a:pt x="46" y="116"/>
                  <a:pt x="44" y="114"/>
                  <a:pt x="42" y="114"/>
                </a:cubicBezTo>
                <a:cubicBezTo>
                  <a:pt x="41" y="114"/>
                  <a:pt x="40" y="114"/>
                  <a:pt x="39" y="115"/>
                </a:cubicBezTo>
                <a:cubicBezTo>
                  <a:pt x="35" y="119"/>
                  <a:pt x="35" y="119"/>
                  <a:pt x="35" y="119"/>
                </a:cubicBezTo>
                <a:cubicBezTo>
                  <a:pt x="34" y="120"/>
                  <a:pt x="34" y="121"/>
                  <a:pt x="34" y="122"/>
                </a:cubicBezTo>
                <a:cubicBezTo>
                  <a:pt x="34" y="124"/>
                  <a:pt x="36" y="126"/>
                  <a:pt x="38" y="126"/>
                </a:cubicBezTo>
                <a:cubicBezTo>
                  <a:pt x="39" y="126"/>
                  <a:pt x="40" y="126"/>
                  <a:pt x="41" y="125"/>
                </a:cubicBezTo>
                <a:close/>
                <a:moveTo>
                  <a:pt x="67" y="122"/>
                </a:moveTo>
                <a:cubicBezTo>
                  <a:pt x="67" y="120"/>
                  <a:pt x="66" y="118"/>
                  <a:pt x="63" y="118"/>
                </a:cubicBezTo>
                <a:cubicBezTo>
                  <a:pt x="62" y="118"/>
                  <a:pt x="61" y="118"/>
                  <a:pt x="60" y="119"/>
                </a:cubicBezTo>
                <a:cubicBezTo>
                  <a:pt x="18" y="161"/>
                  <a:pt x="18" y="161"/>
                  <a:pt x="18" y="161"/>
                </a:cubicBezTo>
                <a:cubicBezTo>
                  <a:pt x="17" y="162"/>
                  <a:pt x="17" y="163"/>
                  <a:pt x="17" y="164"/>
                </a:cubicBezTo>
                <a:cubicBezTo>
                  <a:pt x="17" y="167"/>
                  <a:pt x="19" y="168"/>
                  <a:pt x="21" y="168"/>
                </a:cubicBezTo>
                <a:cubicBezTo>
                  <a:pt x="22" y="168"/>
                  <a:pt x="23" y="168"/>
                  <a:pt x="24" y="167"/>
                </a:cubicBezTo>
                <a:cubicBezTo>
                  <a:pt x="66" y="125"/>
                  <a:pt x="66" y="125"/>
                  <a:pt x="66" y="125"/>
                </a:cubicBezTo>
                <a:cubicBezTo>
                  <a:pt x="67" y="124"/>
                  <a:pt x="67" y="123"/>
                  <a:pt x="67" y="122"/>
                </a:cubicBezTo>
                <a:close/>
                <a:moveTo>
                  <a:pt x="186" y="4"/>
                </a:moveTo>
                <a:cubicBezTo>
                  <a:pt x="186" y="2"/>
                  <a:pt x="184" y="0"/>
                  <a:pt x="181" y="0"/>
                </a:cubicBezTo>
                <a:cubicBezTo>
                  <a:pt x="181" y="0"/>
                  <a:pt x="180" y="0"/>
                  <a:pt x="180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3" y="76"/>
                  <a:pt x="3" y="76"/>
                  <a:pt x="3" y="76"/>
                </a:cubicBezTo>
                <a:cubicBezTo>
                  <a:pt x="3" y="76"/>
                  <a:pt x="3" y="76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1" y="77"/>
                  <a:pt x="0" y="78"/>
                  <a:pt x="0" y="80"/>
                </a:cubicBezTo>
                <a:cubicBezTo>
                  <a:pt x="0" y="82"/>
                  <a:pt x="1" y="83"/>
                  <a:pt x="3" y="84"/>
                </a:cubicBezTo>
                <a:cubicBezTo>
                  <a:pt x="3" y="84"/>
                  <a:pt x="3" y="84"/>
                  <a:pt x="3" y="84"/>
                </a:cubicBezTo>
                <a:cubicBezTo>
                  <a:pt x="73" y="113"/>
                  <a:pt x="73" y="113"/>
                  <a:pt x="73" y="113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4"/>
                  <a:pt x="103" y="185"/>
                  <a:pt x="105" y="185"/>
                </a:cubicBezTo>
                <a:cubicBezTo>
                  <a:pt x="107" y="185"/>
                  <a:pt x="109" y="184"/>
                  <a:pt x="109" y="183"/>
                </a:cubicBezTo>
                <a:cubicBezTo>
                  <a:pt x="109" y="183"/>
                  <a:pt x="109" y="183"/>
                  <a:pt x="109" y="183"/>
                </a:cubicBezTo>
                <a:cubicBezTo>
                  <a:pt x="109" y="183"/>
                  <a:pt x="109" y="183"/>
                  <a:pt x="109" y="183"/>
                </a:cubicBezTo>
                <a:cubicBezTo>
                  <a:pt x="109" y="183"/>
                  <a:pt x="109" y="183"/>
                  <a:pt x="109" y="183"/>
                </a:cubicBezTo>
                <a:cubicBezTo>
                  <a:pt x="185" y="6"/>
                  <a:pt x="185" y="6"/>
                  <a:pt x="185" y="6"/>
                </a:cubicBezTo>
                <a:cubicBezTo>
                  <a:pt x="185" y="6"/>
                  <a:pt x="185" y="6"/>
                  <a:pt x="185" y="6"/>
                </a:cubicBezTo>
                <a:cubicBezTo>
                  <a:pt x="185" y="5"/>
                  <a:pt x="186" y="5"/>
                  <a:pt x="186" y="4"/>
                </a:cubicBezTo>
                <a:close/>
                <a:moveTo>
                  <a:pt x="15" y="80"/>
                </a:moveTo>
                <a:cubicBezTo>
                  <a:pt x="163" y="16"/>
                  <a:pt x="163" y="16"/>
                  <a:pt x="163" y="16"/>
                </a:cubicBezTo>
                <a:cubicBezTo>
                  <a:pt x="75" y="104"/>
                  <a:pt x="75" y="104"/>
                  <a:pt x="75" y="104"/>
                </a:cubicBezTo>
                <a:lnTo>
                  <a:pt x="15" y="80"/>
                </a:lnTo>
                <a:close/>
                <a:moveTo>
                  <a:pt x="105" y="170"/>
                </a:moveTo>
                <a:cubicBezTo>
                  <a:pt x="81" y="110"/>
                  <a:pt x="81" y="110"/>
                  <a:pt x="81" y="110"/>
                </a:cubicBezTo>
                <a:cubicBezTo>
                  <a:pt x="169" y="22"/>
                  <a:pt x="169" y="22"/>
                  <a:pt x="169" y="22"/>
                </a:cubicBezTo>
                <a:lnTo>
                  <a:pt x="105" y="170"/>
                </a:lnTo>
                <a:close/>
                <a:moveTo>
                  <a:pt x="67" y="139"/>
                </a:moveTo>
                <a:cubicBezTo>
                  <a:pt x="66" y="139"/>
                  <a:pt x="65" y="139"/>
                  <a:pt x="64" y="140"/>
                </a:cubicBezTo>
                <a:cubicBezTo>
                  <a:pt x="52" y="153"/>
                  <a:pt x="52" y="153"/>
                  <a:pt x="52" y="153"/>
                </a:cubicBezTo>
                <a:cubicBezTo>
                  <a:pt x="51" y="154"/>
                  <a:pt x="51" y="155"/>
                  <a:pt x="51" y="156"/>
                </a:cubicBezTo>
                <a:cubicBezTo>
                  <a:pt x="51" y="158"/>
                  <a:pt x="52" y="160"/>
                  <a:pt x="55" y="160"/>
                </a:cubicBezTo>
                <a:cubicBezTo>
                  <a:pt x="56" y="160"/>
                  <a:pt x="57" y="160"/>
                  <a:pt x="58" y="159"/>
                </a:cubicBezTo>
                <a:cubicBezTo>
                  <a:pt x="70" y="146"/>
                  <a:pt x="70" y="146"/>
                  <a:pt x="70" y="146"/>
                </a:cubicBezTo>
                <a:cubicBezTo>
                  <a:pt x="71" y="145"/>
                  <a:pt x="72" y="144"/>
                  <a:pt x="72" y="143"/>
                </a:cubicBezTo>
                <a:cubicBezTo>
                  <a:pt x="72" y="141"/>
                  <a:pt x="70" y="139"/>
                  <a:pt x="67" y="139"/>
                </a:cubicBez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35"/>
          </a:p>
        </p:txBody>
      </p:sp>
      <p:sp>
        <p:nvSpPr>
          <p:cNvPr id="36" name="Rectangle 53"/>
          <p:cNvSpPr/>
          <p:nvPr/>
        </p:nvSpPr>
        <p:spPr>
          <a:xfrm>
            <a:off x="10536601" y="5591386"/>
            <a:ext cx="7360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b="1" dirty="0">
                <a:solidFill>
                  <a:srgbClr val="28232A"/>
                </a:solidFill>
                <a:latin typeface="Raleway" panose="020B0003030101060003" pitchFamily="34" charset="0"/>
              </a:rPr>
              <a:t>06</a:t>
            </a:r>
            <a:endParaRPr lang="en-US" sz="4800" b="1" dirty="0">
              <a:solidFill>
                <a:srgbClr val="28232A"/>
              </a:solidFill>
              <a:latin typeface="Raleway" panose="020B0003030101060003" pitchFamily="34" charset="0"/>
            </a:endParaRPr>
          </a:p>
        </p:txBody>
      </p:sp>
      <p:sp>
        <p:nvSpPr>
          <p:cNvPr id="37" name="Freeform 55"/>
          <p:cNvSpPr/>
          <p:nvPr/>
        </p:nvSpPr>
        <p:spPr>
          <a:xfrm>
            <a:off x="7660470" y="5775379"/>
            <a:ext cx="102060" cy="159001"/>
          </a:xfrm>
          <a:custGeom>
            <a:avLst/>
            <a:gdLst>
              <a:gd name="connsiteX0" fmla="*/ 0 w 314893"/>
              <a:gd name="connsiteY0" fmla="*/ 0 h 605563"/>
              <a:gd name="connsiteX1" fmla="*/ 314893 w 314893"/>
              <a:gd name="connsiteY1" fmla="*/ 314893 h 605563"/>
              <a:gd name="connsiteX2" fmla="*/ 24223 w 314893"/>
              <a:gd name="connsiteY2" fmla="*/ 605563 h 60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893" h="605563">
                <a:moveTo>
                  <a:pt x="0" y="0"/>
                </a:moveTo>
                <a:lnTo>
                  <a:pt x="314893" y="314893"/>
                </a:lnTo>
                <a:lnTo>
                  <a:pt x="24223" y="605563"/>
                </a:lnTo>
              </a:path>
            </a:pathLst>
          </a:custGeom>
          <a:noFill/>
          <a:ln>
            <a:solidFill>
              <a:srgbClr val="6DEEB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5"/>
          </a:p>
        </p:txBody>
      </p:sp>
      <p:sp>
        <p:nvSpPr>
          <p:cNvPr id="59" name="文本框 58"/>
          <p:cNvSpPr txBox="1"/>
          <p:nvPr/>
        </p:nvSpPr>
        <p:spPr>
          <a:xfrm>
            <a:off x="2197735" y="2349500"/>
            <a:ext cx="2258060" cy="8280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ru-RU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П</a:t>
            </a: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ечатные периодические издания средств массовой информации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2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501015" y="1240790"/>
            <a:ext cx="7143115" cy="635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" name="文本框 25"/>
          <p:cNvSpPr txBox="1"/>
          <p:nvPr/>
        </p:nvSpPr>
        <p:spPr>
          <a:xfrm>
            <a:off x="500224" y="502953"/>
            <a:ext cx="28365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ru-RU" sz="32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Информация - </a:t>
            </a:r>
            <a:endParaRPr lang="ru-RU" altLang="ru-RU" sz="32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5" name="文本框 58"/>
          <p:cNvSpPr txBox="1"/>
          <p:nvPr/>
        </p:nvSpPr>
        <p:spPr>
          <a:xfrm>
            <a:off x="3120390" y="502920"/>
            <a:ext cx="8276590" cy="62039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ru-RU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С</a:t>
            </a: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ведения об окружающем мире и протекающих в нем процессах, воспринимаемые человеком или специальными устройствами; сообщения, осведомляющие о положении дел, о состоянии чего-то.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38" name="文本框 25"/>
          <p:cNvSpPr txBox="1"/>
          <p:nvPr/>
        </p:nvSpPr>
        <p:spPr>
          <a:xfrm>
            <a:off x="3756504" y="1571023"/>
            <a:ext cx="46793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ru-RU" sz="24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Средства получения информации</a:t>
            </a:r>
            <a:endParaRPr lang="ru-RU" altLang="ru-RU" sz="24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39" name="文本框 58"/>
          <p:cNvSpPr txBox="1"/>
          <p:nvPr/>
        </p:nvSpPr>
        <p:spPr>
          <a:xfrm>
            <a:off x="2197735" y="3853815"/>
            <a:ext cx="2258060" cy="8280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ru-RU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Х</a:t>
            </a: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удожественная, учебная и научно-публицистическая литература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40" name="文本框 58"/>
          <p:cNvSpPr txBox="1"/>
          <p:nvPr/>
        </p:nvSpPr>
        <p:spPr>
          <a:xfrm>
            <a:off x="2197735" y="5435600"/>
            <a:ext cx="2258060" cy="8280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ru-RU" altLang="en-US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Т</a:t>
            </a: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елерадиовещание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  <a:p>
            <a:pPr algn="ctr">
              <a:lnSpc>
                <a:spcPct val="114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кинопрокат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  <a:p>
            <a:pPr algn="ctr">
              <a:lnSpc>
                <a:spcPct val="114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электронные источники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41" name="文本框 58"/>
          <p:cNvSpPr txBox="1"/>
          <p:nvPr/>
        </p:nvSpPr>
        <p:spPr>
          <a:xfrm>
            <a:off x="7870190" y="5708015"/>
            <a:ext cx="2258060" cy="33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ru-RU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Э</a:t>
            </a:r>
            <a:r>
              <a:rPr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лектронные источники</a:t>
            </a:r>
            <a:endParaRPr sz="14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42" name="文本框 58"/>
          <p:cNvSpPr txBox="1"/>
          <p:nvPr/>
        </p:nvSpPr>
        <p:spPr>
          <a:xfrm>
            <a:off x="7871460" y="4012565"/>
            <a:ext cx="2258060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ru-RU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М</a:t>
            </a:r>
            <a:r>
              <a:rPr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узеи</a:t>
            </a:r>
            <a:endParaRPr sz="14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  <a:p>
            <a:pPr algn="ctr">
              <a:lnSpc>
                <a:spcPct val="114000"/>
              </a:lnSpc>
            </a:pPr>
            <a:r>
              <a:rPr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выставки и т.д</a:t>
            </a:r>
            <a:endParaRPr sz="14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43" name="文本框 58"/>
          <p:cNvSpPr txBox="1"/>
          <p:nvPr/>
        </p:nvSpPr>
        <p:spPr>
          <a:xfrm>
            <a:off x="7870190" y="2472690"/>
            <a:ext cx="2258060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lang="ru-RU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Т</a:t>
            </a:r>
            <a:r>
              <a:rPr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еатрально-концертная деятельность</a:t>
            </a:r>
            <a:endParaRPr sz="14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501015" y="934085"/>
            <a:ext cx="7143115" cy="635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1" name="PA_任意多边形 13"/>
          <p:cNvSpPr/>
          <p:nvPr>
            <p:custDataLst>
              <p:tags r:id="rId1"/>
            </p:custDataLst>
          </p:nvPr>
        </p:nvSpPr>
        <p:spPr bwMode="auto">
          <a:xfrm>
            <a:off x="4162168" y="3109151"/>
            <a:ext cx="1216025" cy="3773487"/>
          </a:xfrm>
          <a:custGeom>
            <a:avLst/>
            <a:gdLst>
              <a:gd name="T0" fmla="*/ 1270 w 1732"/>
              <a:gd name="T1" fmla="*/ 5362 h 5362"/>
              <a:gd name="T2" fmla="*/ 1732 w 1732"/>
              <a:gd name="T3" fmla="*/ 5362 h 5362"/>
              <a:gd name="T4" fmla="*/ 1732 w 1732"/>
              <a:gd name="T5" fmla="*/ 4676 h 5362"/>
              <a:gd name="T6" fmla="*/ 1128 w 1732"/>
              <a:gd name="T7" fmla="*/ 1513 h 5362"/>
              <a:gd name="T8" fmla="*/ 647 w 1732"/>
              <a:gd name="T9" fmla="*/ 526 h 5362"/>
              <a:gd name="T10" fmla="*/ 791 w 1732"/>
              <a:gd name="T11" fmla="*/ 459 h 5362"/>
              <a:gd name="T12" fmla="*/ 789 w 1732"/>
              <a:gd name="T13" fmla="*/ 379 h 5362"/>
              <a:gd name="T14" fmla="*/ 181 w 1732"/>
              <a:gd name="T15" fmla="*/ 14 h 5362"/>
              <a:gd name="T16" fmla="*/ 114 w 1732"/>
              <a:gd name="T17" fmla="*/ 45 h 5362"/>
              <a:gd name="T18" fmla="*/ 5 w 1732"/>
              <a:gd name="T19" fmla="*/ 742 h 5362"/>
              <a:gd name="T20" fmla="*/ 61 w 1732"/>
              <a:gd name="T21" fmla="*/ 797 h 5362"/>
              <a:gd name="T22" fmla="*/ 227 w 1732"/>
              <a:gd name="T23" fmla="*/ 720 h 5362"/>
              <a:gd name="T24" fmla="*/ 734 w 1732"/>
              <a:gd name="T25" fmla="*/ 1758 h 5362"/>
              <a:gd name="T26" fmla="*/ 1270 w 1732"/>
              <a:gd name="T27" fmla="*/ 4472 h 5362"/>
              <a:gd name="T28" fmla="*/ 1270 w 1732"/>
              <a:gd name="T29" fmla="*/ 5362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2" h="5362">
                <a:moveTo>
                  <a:pt x="1270" y="5362"/>
                </a:moveTo>
                <a:lnTo>
                  <a:pt x="1732" y="5362"/>
                </a:lnTo>
                <a:lnTo>
                  <a:pt x="1732" y="4676"/>
                </a:lnTo>
                <a:cubicBezTo>
                  <a:pt x="1732" y="3345"/>
                  <a:pt x="1631" y="2545"/>
                  <a:pt x="1128" y="1513"/>
                </a:cubicBezTo>
                <a:lnTo>
                  <a:pt x="647" y="526"/>
                </a:lnTo>
                <a:lnTo>
                  <a:pt x="791" y="459"/>
                </a:lnTo>
                <a:cubicBezTo>
                  <a:pt x="825" y="443"/>
                  <a:pt x="825" y="401"/>
                  <a:pt x="789" y="379"/>
                </a:cubicBezTo>
                <a:lnTo>
                  <a:pt x="181" y="14"/>
                </a:lnTo>
                <a:cubicBezTo>
                  <a:pt x="156" y="0"/>
                  <a:pt x="118" y="17"/>
                  <a:pt x="114" y="45"/>
                </a:cubicBezTo>
                <a:lnTo>
                  <a:pt x="5" y="742"/>
                </a:lnTo>
                <a:cubicBezTo>
                  <a:pt x="0" y="777"/>
                  <a:pt x="26" y="813"/>
                  <a:pt x="61" y="797"/>
                </a:cubicBezTo>
                <a:lnTo>
                  <a:pt x="227" y="720"/>
                </a:lnTo>
                <a:lnTo>
                  <a:pt x="734" y="1758"/>
                </a:lnTo>
                <a:cubicBezTo>
                  <a:pt x="1167" y="2647"/>
                  <a:pt x="1270" y="3321"/>
                  <a:pt x="1270" y="4472"/>
                </a:cubicBezTo>
                <a:lnTo>
                  <a:pt x="1270" y="5362"/>
                </a:lnTo>
                <a:close/>
              </a:path>
            </a:pathLst>
          </a:custGeom>
          <a:noFill/>
          <a:ln w="38100">
            <a:solidFill>
              <a:srgbClr val="6DEEB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任意多边形 14"/>
          <p:cNvSpPr/>
          <p:nvPr>
            <p:custDataLst>
              <p:tags r:id="rId2"/>
            </p:custDataLst>
          </p:nvPr>
        </p:nvSpPr>
        <p:spPr bwMode="auto">
          <a:xfrm>
            <a:off x="6027481" y="4163251"/>
            <a:ext cx="1933575" cy="2719387"/>
          </a:xfrm>
          <a:custGeom>
            <a:avLst/>
            <a:gdLst>
              <a:gd name="T0" fmla="*/ 0 w 2757"/>
              <a:gd name="T1" fmla="*/ 3864 h 3864"/>
              <a:gd name="T2" fmla="*/ 0 w 2757"/>
              <a:gd name="T3" fmla="*/ 3056 h 3864"/>
              <a:gd name="T4" fmla="*/ 1295 w 2757"/>
              <a:gd name="T5" fmla="*/ 661 h 3864"/>
              <a:gd name="T6" fmla="*/ 2035 w 2757"/>
              <a:gd name="T7" fmla="*/ 202 h 3864"/>
              <a:gd name="T8" fmla="*/ 1952 w 2757"/>
              <a:gd name="T9" fmla="*/ 67 h 3864"/>
              <a:gd name="T10" fmla="*/ 1998 w 2757"/>
              <a:gd name="T11" fmla="*/ 2 h 3864"/>
              <a:gd name="T12" fmla="*/ 2706 w 2757"/>
              <a:gd name="T13" fmla="*/ 34 h 3864"/>
              <a:gd name="T14" fmla="*/ 2745 w 2757"/>
              <a:gd name="T15" fmla="*/ 97 h 3864"/>
              <a:gd name="T16" fmla="*/ 2450 w 2757"/>
              <a:gd name="T17" fmla="*/ 737 h 3864"/>
              <a:gd name="T18" fmla="*/ 2373 w 2757"/>
              <a:gd name="T19" fmla="*/ 752 h 3864"/>
              <a:gd name="T20" fmla="*/ 2277 w 2757"/>
              <a:gd name="T21" fmla="*/ 595 h 3864"/>
              <a:gd name="T22" fmla="*/ 1596 w 2757"/>
              <a:gd name="T23" fmla="*/ 1018 h 3864"/>
              <a:gd name="T24" fmla="*/ 462 w 2757"/>
              <a:gd name="T25" fmla="*/ 3002 h 3864"/>
              <a:gd name="T26" fmla="*/ 462 w 2757"/>
              <a:gd name="T27" fmla="*/ 3864 h 3864"/>
              <a:gd name="T28" fmla="*/ 0 w 2757"/>
              <a:gd name="T29" fmla="*/ 3864 h 3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7" h="3864">
                <a:moveTo>
                  <a:pt x="0" y="3864"/>
                </a:moveTo>
                <a:lnTo>
                  <a:pt x="0" y="3056"/>
                </a:lnTo>
                <a:cubicBezTo>
                  <a:pt x="0" y="2031"/>
                  <a:pt x="313" y="1270"/>
                  <a:pt x="1295" y="661"/>
                </a:cubicBezTo>
                <a:lnTo>
                  <a:pt x="2035" y="202"/>
                </a:lnTo>
                <a:lnTo>
                  <a:pt x="1952" y="67"/>
                </a:lnTo>
                <a:cubicBezTo>
                  <a:pt x="1933" y="36"/>
                  <a:pt x="1955" y="0"/>
                  <a:pt x="1998" y="2"/>
                </a:cubicBezTo>
                <a:lnTo>
                  <a:pt x="2706" y="34"/>
                </a:lnTo>
                <a:cubicBezTo>
                  <a:pt x="2735" y="35"/>
                  <a:pt x="2757" y="71"/>
                  <a:pt x="2745" y="97"/>
                </a:cubicBezTo>
                <a:lnTo>
                  <a:pt x="2450" y="737"/>
                </a:lnTo>
                <a:cubicBezTo>
                  <a:pt x="2435" y="770"/>
                  <a:pt x="2394" y="785"/>
                  <a:pt x="2373" y="752"/>
                </a:cubicBezTo>
                <a:lnTo>
                  <a:pt x="2277" y="595"/>
                </a:lnTo>
                <a:lnTo>
                  <a:pt x="1596" y="1018"/>
                </a:lnTo>
                <a:cubicBezTo>
                  <a:pt x="781" y="1522"/>
                  <a:pt x="462" y="2037"/>
                  <a:pt x="462" y="3002"/>
                </a:cubicBezTo>
                <a:lnTo>
                  <a:pt x="462" y="3864"/>
                </a:lnTo>
                <a:lnTo>
                  <a:pt x="0" y="3864"/>
                </a:lnTo>
                <a:close/>
              </a:path>
            </a:pathLst>
          </a:custGeom>
          <a:noFill/>
          <a:ln w="38100">
            <a:solidFill>
              <a:srgbClr val="6DEEB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任意多边形 15"/>
          <p:cNvSpPr/>
          <p:nvPr>
            <p:custDataLst>
              <p:tags r:id="rId3"/>
            </p:custDataLst>
          </p:nvPr>
        </p:nvSpPr>
        <p:spPr bwMode="auto">
          <a:xfrm>
            <a:off x="5559168" y="3109151"/>
            <a:ext cx="1214438" cy="3773487"/>
          </a:xfrm>
          <a:custGeom>
            <a:avLst/>
            <a:gdLst>
              <a:gd name="T0" fmla="*/ 462 w 1732"/>
              <a:gd name="T1" fmla="*/ 5362 h 5362"/>
              <a:gd name="T2" fmla="*/ 0 w 1732"/>
              <a:gd name="T3" fmla="*/ 5362 h 5362"/>
              <a:gd name="T4" fmla="*/ 0 w 1732"/>
              <a:gd name="T5" fmla="*/ 4676 h 5362"/>
              <a:gd name="T6" fmla="*/ 604 w 1732"/>
              <a:gd name="T7" fmla="*/ 1513 h 5362"/>
              <a:gd name="T8" fmla="*/ 1086 w 1732"/>
              <a:gd name="T9" fmla="*/ 526 h 5362"/>
              <a:gd name="T10" fmla="*/ 941 w 1732"/>
              <a:gd name="T11" fmla="*/ 459 h 5362"/>
              <a:gd name="T12" fmla="*/ 944 w 1732"/>
              <a:gd name="T13" fmla="*/ 379 h 5362"/>
              <a:gd name="T14" fmla="*/ 1552 w 1732"/>
              <a:gd name="T15" fmla="*/ 14 h 5362"/>
              <a:gd name="T16" fmla="*/ 1618 w 1732"/>
              <a:gd name="T17" fmla="*/ 45 h 5362"/>
              <a:gd name="T18" fmla="*/ 1727 w 1732"/>
              <a:gd name="T19" fmla="*/ 742 h 5362"/>
              <a:gd name="T20" fmla="*/ 1671 w 1732"/>
              <a:gd name="T21" fmla="*/ 797 h 5362"/>
              <a:gd name="T22" fmla="*/ 1505 w 1732"/>
              <a:gd name="T23" fmla="*/ 720 h 5362"/>
              <a:gd name="T24" fmla="*/ 999 w 1732"/>
              <a:gd name="T25" fmla="*/ 1758 h 5362"/>
              <a:gd name="T26" fmla="*/ 462 w 1732"/>
              <a:gd name="T27" fmla="*/ 4472 h 5362"/>
              <a:gd name="T28" fmla="*/ 462 w 1732"/>
              <a:gd name="T29" fmla="*/ 5362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2" h="5362">
                <a:moveTo>
                  <a:pt x="462" y="5362"/>
                </a:moveTo>
                <a:lnTo>
                  <a:pt x="0" y="5362"/>
                </a:lnTo>
                <a:lnTo>
                  <a:pt x="0" y="4676"/>
                </a:lnTo>
                <a:cubicBezTo>
                  <a:pt x="0" y="3345"/>
                  <a:pt x="101" y="2545"/>
                  <a:pt x="604" y="1513"/>
                </a:cubicBezTo>
                <a:lnTo>
                  <a:pt x="1086" y="526"/>
                </a:lnTo>
                <a:lnTo>
                  <a:pt x="941" y="459"/>
                </a:lnTo>
                <a:cubicBezTo>
                  <a:pt x="908" y="443"/>
                  <a:pt x="907" y="401"/>
                  <a:pt x="944" y="379"/>
                </a:cubicBezTo>
                <a:lnTo>
                  <a:pt x="1552" y="14"/>
                </a:lnTo>
                <a:cubicBezTo>
                  <a:pt x="1576" y="0"/>
                  <a:pt x="1614" y="17"/>
                  <a:pt x="1618" y="45"/>
                </a:cubicBezTo>
                <a:lnTo>
                  <a:pt x="1727" y="742"/>
                </a:lnTo>
                <a:cubicBezTo>
                  <a:pt x="1732" y="777"/>
                  <a:pt x="1706" y="813"/>
                  <a:pt x="1671" y="797"/>
                </a:cubicBezTo>
                <a:lnTo>
                  <a:pt x="1505" y="720"/>
                </a:lnTo>
                <a:lnTo>
                  <a:pt x="999" y="1758"/>
                </a:lnTo>
                <a:cubicBezTo>
                  <a:pt x="565" y="2647"/>
                  <a:pt x="462" y="3321"/>
                  <a:pt x="462" y="4472"/>
                </a:cubicBezTo>
                <a:lnTo>
                  <a:pt x="462" y="5362"/>
                </a:lnTo>
                <a:close/>
              </a:path>
            </a:pathLst>
          </a:custGeom>
          <a:noFill/>
          <a:ln w="38100">
            <a:solidFill>
              <a:srgbClr val="6DEEB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00224" y="350553"/>
            <a:ext cx="71412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32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Определения информационной войны</a:t>
            </a:r>
            <a:endParaRPr lang="ru-RU" altLang="en-US" sz="32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331200" y="3020696"/>
            <a:ext cx="2928620" cy="3140709"/>
            <a:chOff x="1672659" y="2166258"/>
            <a:chExt cx="2493917" cy="2793639"/>
          </a:xfrm>
        </p:grpSpPr>
        <p:sp>
          <p:nvSpPr>
            <p:cNvPr id="28" name="文本框 27"/>
            <p:cNvSpPr txBox="1"/>
            <p:nvPr/>
          </p:nvSpPr>
          <p:spPr>
            <a:xfrm>
              <a:off x="1672659" y="2166258"/>
              <a:ext cx="2434435" cy="1332994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ru-RU" altLang="en-US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Из книги «Информационные аспекты противодействия терроризму»</a:t>
              </a:r>
              <a:endParaRPr lang="ru-RU" altLang="en-US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740793" y="3182383"/>
              <a:ext cx="2425783" cy="1777514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ru-RU" altLang="en-US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П</a:t>
              </a: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од информационной войной подразумевают сознательное действие, что предпринимается, чтобы достижения информационного превосходства, повреждая информационную систему врага, в то же время защищая свои данные</a:t>
              </a: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218135" y="1503846"/>
            <a:ext cx="2687320" cy="1605280"/>
            <a:chOff x="1672659" y="2432856"/>
            <a:chExt cx="2390351" cy="1427885"/>
          </a:xfrm>
        </p:grpSpPr>
        <p:sp>
          <p:nvSpPr>
            <p:cNvPr id="31" name="文本框 30"/>
            <p:cNvSpPr txBox="1"/>
            <p:nvPr/>
          </p:nvSpPr>
          <p:spPr>
            <a:xfrm>
              <a:off x="1672659" y="2432856"/>
              <a:ext cx="2390351" cy="3276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ru-RU" altLang="en-US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По И. Н. Панарину</a:t>
              </a:r>
              <a:endParaRPr lang="ru-RU" altLang="en-US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741003" y="2687593"/>
              <a:ext cx="2322006" cy="11731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ru-RU" altLang="en-US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И</a:t>
              </a: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нформационная война – не что иное, как комплексное применение сил и средств информационной и вооружённой борьбы</a:t>
              </a: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19527" y="1644968"/>
            <a:ext cx="3587750" cy="2096770"/>
            <a:chOff x="615301" y="2432856"/>
            <a:chExt cx="3191276" cy="1865062"/>
          </a:xfrm>
        </p:grpSpPr>
        <p:sp>
          <p:nvSpPr>
            <p:cNvPr id="34" name="文本框 33"/>
            <p:cNvSpPr txBox="1"/>
            <p:nvPr/>
          </p:nvSpPr>
          <p:spPr>
            <a:xfrm>
              <a:off x="615301" y="2432856"/>
              <a:ext cx="3191276" cy="3276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ru-RU" altLang="en-US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По Д. А. Швец</a:t>
              </a:r>
              <a:endParaRPr lang="ru-RU" altLang="en-US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15866" y="2687593"/>
              <a:ext cx="3133664" cy="16103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ru-RU" altLang="en-US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И</a:t>
              </a: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нформационная война – коммуникативная технология по воздействию на информационную систему врага с целью увеличения информационного преимущества в интересах национальной политики государства</a:t>
              </a: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559435" y="978535"/>
            <a:ext cx="6852920" cy="635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8" name="Freeform 44"/>
          <p:cNvSpPr/>
          <p:nvPr/>
        </p:nvSpPr>
        <p:spPr bwMode="auto">
          <a:xfrm>
            <a:off x="6823002" y="2593973"/>
            <a:ext cx="609906" cy="503836"/>
          </a:xfrm>
          <a:custGeom>
            <a:avLst/>
            <a:gdLst>
              <a:gd name="T0" fmla="*/ 161 w 161"/>
              <a:gd name="T1" fmla="*/ 122 h 133"/>
              <a:gd name="T2" fmla="*/ 144 w 161"/>
              <a:gd name="T3" fmla="*/ 133 h 133"/>
              <a:gd name="T4" fmla="*/ 36 w 161"/>
              <a:gd name="T5" fmla="*/ 34 h 133"/>
              <a:gd name="T6" fmla="*/ 28 w 161"/>
              <a:gd name="T7" fmla="*/ 50 h 133"/>
              <a:gd name="T8" fmla="*/ 0 w 161"/>
              <a:gd name="T9" fmla="*/ 3 h 133"/>
              <a:gd name="T10" fmla="*/ 54 w 161"/>
              <a:gd name="T11" fmla="*/ 0 h 133"/>
              <a:gd name="T12" fmla="*/ 45 w 161"/>
              <a:gd name="T13" fmla="*/ 16 h 133"/>
              <a:gd name="T14" fmla="*/ 161 w 161"/>
              <a:gd name="T15" fmla="*/ 12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" h="133">
                <a:moveTo>
                  <a:pt x="161" y="122"/>
                </a:moveTo>
                <a:cubicBezTo>
                  <a:pt x="144" y="133"/>
                  <a:pt x="144" y="133"/>
                  <a:pt x="144" y="133"/>
                </a:cubicBezTo>
                <a:cubicBezTo>
                  <a:pt x="118" y="95"/>
                  <a:pt x="81" y="61"/>
                  <a:pt x="36" y="34"/>
                </a:cubicBezTo>
                <a:cubicBezTo>
                  <a:pt x="28" y="50"/>
                  <a:pt x="28" y="50"/>
                  <a:pt x="28" y="50"/>
                </a:cubicBezTo>
                <a:cubicBezTo>
                  <a:pt x="0" y="3"/>
                  <a:pt x="0" y="3"/>
                  <a:pt x="0" y="3"/>
                </a:cubicBezTo>
                <a:cubicBezTo>
                  <a:pt x="54" y="0"/>
                  <a:pt x="54" y="0"/>
                  <a:pt x="54" y="0"/>
                </a:cubicBezTo>
                <a:cubicBezTo>
                  <a:pt x="45" y="16"/>
                  <a:pt x="45" y="16"/>
                  <a:pt x="45" y="16"/>
                </a:cubicBezTo>
                <a:cubicBezTo>
                  <a:pt x="94" y="45"/>
                  <a:pt x="133" y="81"/>
                  <a:pt x="161" y="122"/>
                </a:cubicBez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61"/>
          <p:cNvSpPr/>
          <p:nvPr/>
        </p:nvSpPr>
        <p:spPr bwMode="auto">
          <a:xfrm>
            <a:off x="6497213" y="4382022"/>
            <a:ext cx="636424" cy="337153"/>
          </a:xfrm>
          <a:custGeom>
            <a:avLst/>
            <a:gdLst>
              <a:gd name="T0" fmla="*/ 168 w 168"/>
              <a:gd name="T1" fmla="*/ 0 h 89"/>
              <a:gd name="T2" fmla="*/ 145 w 168"/>
              <a:gd name="T3" fmla="*/ 50 h 89"/>
              <a:gd name="T4" fmla="*/ 135 w 168"/>
              <a:gd name="T5" fmla="*/ 35 h 89"/>
              <a:gd name="T6" fmla="*/ 5 w 168"/>
              <a:gd name="T7" fmla="*/ 89 h 89"/>
              <a:gd name="T8" fmla="*/ 0 w 168"/>
              <a:gd name="T9" fmla="*/ 70 h 89"/>
              <a:gd name="T10" fmla="*/ 124 w 168"/>
              <a:gd name="T11" fmla="*/ 19 h 89"/>
              <a:gd name="T12" fmla="*/ 114 w 168"/>
              <a:gd name="T13" fmla="*/ 4 h 89"/>
              <a:gd name="T14" fmla="*/ 168 w 168"/>
              <a:gd name="T1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8" h="89">
                <a:moveTo>
                  <a:pt x="168" y="0"/>
                </a:moveTo>
                <a:cubicBezTo>
                  <a:pt x="145" y="50"/>
                  <a:pt x="145" y="50"/>
                  <a:pt x="145" y="50"/>
                </a:cubicBezTo>
                <a:cubicBezTo>
                  <a:pt x="135" y="35"/>
                  <a:pt x="135" y="35"/>
                  <a:pt x="135" y="35"/>
                </a:cubicBezTo>
                <a:cubicBezTo>
                  <a:pt x="96" y="59"/>
                  <a:pt x="53" y="77"/>
                  <a:pt x="5" y="89"/>
                </a:cubicBezTo>
                <a:cubicBezTo>
                  <a:pt x="0" y="70"/>
                  <a:pt x="0" y="70"/>
                  <a:pt x="0" y="70"/>
                </a:cubicBezTo>
                <a:cubicBezTo>
                  <a:pt x="45" y="58"/>
                  <a:pt x="87" y="41"/>
                  <a:pt x="124" y="19"/>
                </a:cubicBezTo>
                <a:cubicBezTo>
                  <a:pt x="114" y="4"/>
                  <a:pt x="114" y="4"/>
                  <a:pt x="114" y="4"/>
                </a:cubicBezTo>
                <a:lnTo>
                  <a:pt x="168" y="0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62"/>
          <p:cNvSpPr/>
          <p:nvPr/>
        </p:nvSpPr>
        <p:spPr bwMode="auto">
          <a:xfrm>
            <a:off x="4561424" y="4078962"/>
            <a:ext cx="609906" cy="503836"/>
          </a:xfrm>
          <a:custGeom>
            <a:avLst/>
            <a:gdLst>
              <a:gd name="T0" fmla="*/ 107 w 161"/>
              <a:gd name="T1" fmla="*/ 133 h 133"/>
              <a:gd name="T2" fmla="*/ 116 w 161"/>
              <a:gd name="T3" fmla="*/ 117 h 133"/>
              <a:gd name="T4" fmla="*/ 0 w 161"/>
              <a:gd name="T5" fmla="*/ 11 h 133"/>
              <a:gd name="T6" fmla="*/ 17 w 161"/>
              <a:gd name="T7" fmla="*/ 0 h 133"/>
              <a:gd name="T8" fmla="*/ 125 w 161"/>
              <a:gd name="T9" fmla="*/ 99 h 133"/>
              <a:gd name="T10" fmla="*/ 133 w 161"/>
              <a:gd name="T11" fmla="*/ 84 h 133"/>
              <a:gd name="T12" fmla="*/ 161 w 161"/>
              <a:gd name="T13" fmla="*/ 130 h 133"/>
              <a:gd name="T14" fmla="*/ 107 w 161"/>
              <a:gd name="T15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1" h="133">
                <a:moveTo>
                  <a:pt x="107" y="133"/>
                </a:moveTo>
                <a:cubicBezTo>
                  <a:pt x="116" y="117"/>
                  <a:pt x="116" y="117"/>
                  <a:pt x="116" y="117"/>
                </a:cubicBezTo>
                <a:cubicBezTo>
                  <a:pt x="67" y="89"/>
                  <a:pt x="28" y="52"/>
                  <a:pt x="0" y="11"/>
                </a:cubicBezTo>
                <a:cubicBezTo>
                  <a:pt x="17" y="0"/>
                  <a:pt x="17" y="0"/>
                  <a:pt x="17" y="0"/>
                </a:cubicBezTo>
                <a:cubicBezTo>
                  <a:pt x="43" y="38"/>
                  <a:pt x="80" y="72"/>
                  <a:pt x="125" y="99"/>
                </a:cubicBezTo>
                <a:cubicBezTo>
                  <a:pt x="133" y="84"/>
                  <a:pt x="133" y="84"/>
                  <a:pt x="133" y="84"/>
                </a:cubicBezTo>
                <a:cubicBezTo>
                  <a:pt x="161" y="130"/>
                  <a:pt x="161" y="130"/>
                  <a:pt x="161" y="130"/>
                </a:cubicBezTo>
                <a:lnTo>
                  <a:pt x="107" y="133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63"/>
          <p:cNvSpPr/>
          <p:nvPr/>
        </p:nvSpPr>
        <p:spPr bwMode="auto">
          <a:xfrm>
            <a:off x="4868270" y="2457595"/>
            <a:ext cx="628848" cy="333365"/>
          </a:xfrm>
          <a:custGeom>
            <a:avLst/>
            <a:gdLst>
              <a:gd name="T0" fmla="*/ 44 w 166"/>
              <a:gd name="T1" fmla="*/ 70 h 88"/>
              <a:gd name="T2" fmla="*/ 54 w 166"/>
              <a:gd name="T3" fmla="*/ 84 h 88"/>
              <a:gd name="T4" fmla="*/ 0 w 166"/>
              <a:gd name="T5" fmla="*/ 88 h 88"/>
              <a:gd name="T6" fmla="*/ 23 w 166"/>
              <a:gd name="T7" fmla="*/ 38 h 88"/>
              <a:gd name="T8" fmla="*/ 33 w 166"/>
              <a:gd name="T9" fmla="*/ 53 h 88"/>
              <a:gd name="T10" fmla="*/ 161 w 166"/>
              <a:gd name="T11" fmla="*/ 0 h 88"/>
              <a:gd name="T12" fmla="*/ 166 w 166"/>
              <a:gd name="T13" fmla="*/ 20 h 88"/>
              <a:gd name="T14" fmla="*/ 44 w 166"/>
              <a:gd name="T15" fmla="*/ 7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" h="88">
                <a:moveTo>
                  <a:pt x="44" y="70"/>
                </a:moveTo>
                <a:cubicBezTo>
                  <a:pt x="54" y="84"/>
                  <a:pt x="54" y="84"/>
                  <a:pt x="54" y="84"/>
                </a:cubicBezTo>
                <a:cubicBezTo>
                  <a:pt x="0" y="88"/>
                  <a:pt x="0" y="88"/>
                  <a:pt x="0" y="88"/>
                </a:cubicBezTo>
                <a:cubicBezTo>
                  <a:pt x="23" y="38"/>
                  <a:pt x="23" y="38"/>
                  <a:pt x="23" y="38"/>
                </a:cubicBezTo>
                <a:cubicBezTo>
                  <a:pt x="33" y="53"/>
                  <a:pt x="33" y="53"/>
                  <a:pt x="33" y="53"/>
                </a:cubicBezTo>
                <a:cubicBezTo>
                  <a:pt x="71" y="30"/>
                  <a:pt x="114" y="12"/>
                  <a:pt x="161" y="0"/>
                </a:cubicBezTo>
                <a:cubicBezTo>
                  <a:pt x="166" y="20"/>
                  <a:pt x="166" y="20"/>
                  <a:pt x="166" y="20"/>
                </a:cubicBezTo>
                <a:cubicBezTo>
                  <a:pt x="121" y="31"/>
                  <a:pt x="81" y="48"/>
                  <a:pt x="44" y="70"/>
                </a:cubicBez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Line 64"/>
          <p:cNvSpPr>
            <a:spLocks noChangeShapeType="1"/>
          </p:cNvSpPr>
          <p:nvPr/>
        </p:nvSpPr>
        <p:spPr bwMode="auto">
          <a:xfrm>
            <a:off x="5016011" y="268867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Line 65"/>
          <p:cNvSpPr>
            <a:spLocks noChangeShapeType="1"/>
          </p:cNvSpPr>
          <p:nvPr/>
        </p:nvSpPr>
        <p:spPr bwMode="auto">
          <a:xfrm>
            <a:off x="5016011" y="268867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Freeform 45"/>
          <p:cNvSpPr/>
          <p:nvPr/>
        </p:nvSpPr>
        <p:spPr bwMode="auto">
          <a:xfrm>
            <a:off x="5231941" y="2040890"/>
            <a:ext cx="1530448" cy="1375131"/>
          </a:xfrm>
          <a:custGeom>
            <a:avLst/>
            <a:gdLst>
              <a:gd name="T0" fmla="*/ 131 w 404"/>
              <a:gd name="T1" fmla="*/ 363 h 363"/>
              <a:gd name="T2" fmla="*/ 80 w 404"/>
              <a:gd name="T3" fmla="*/ 334 h 363"/>
              <a:gd name="T4" fmla="*/ 10 w 404"/>
              <a:gd name="T5" fmla="*/ 211 h 363"/>
              <a:gd name="T6" fmla="*/ 10 w 404"/>
              <a:gd name="T7" fmla="*/ 152 h 363"/>
              <a:gd name="T8" fmla="*/ 80 w 404"/>
              <a:gd name="T9" fmla="*/ 30 h 363"/>
              <a:gd name="T10" fmla="*/ 131 w 404"/>
              <a:gd name="T11" fmla="*/ 0 h 363"/>
              <a:gd name="T12" fmla="*/ 273 w 404"/>
              <a:gd name="T13" fmla="*/ 0 h 363"/>
              <a:gd name="T14" fmla="*/ 324 w 404"/>
              <a:gd name="T15" fmla="*/ 30 h 363"/>
              <a:gd name="T16" fmla="*/ 394 w 404"/>
              <a:gd name="T17" fmla="*/ 152 h 363"/>
              <a:gd name="T18" fmla="*/ 394 w 404"/>
              <a:gd name="T19" fmla="*/ 211 h 363"/>
              <a:gd name="T20" fmla="*/ 324 w 404"/>
              <a:gd name="T21" fmla="*/ 334 h 363"/>
              <a:gd name="T22" fmla="*/ 273 w 404"/>
              <a:gd name="T23" fmla="*/ 363 h 363"/>
              <a:gd name="T24" fmla="*/ 131 w 404"/>
              <a:gd name="T25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4" h="363">
                <a:moveTo>
                  <a:pt x="131" y="363"/>
                </a:moveTo>
                <a:cubicBezTo>
                  <a:pt x="113" y="363"/>
                  <a:pt x="90" y="350"/>
                  <a:pt x="80" y="334"/>
                </a:cubicBezTo>
                <a:cubicBezTo>
                  <a:pt x="10" y="211"/>
                  <a:pt x="10" y="211"/>
                  <a:pt x="10" y="211"/>
                </a:cubicBezTo>
                <a:cubicBezTo>
                  <a:pt x="0" y="195"/>
                  <a:pt x="0" y="169"/>
                  <a:pt x="10" y="152"/>
                </a:cubicBezTo>
                <a:cubicBezTo>
                  <a:pt x="80" y="30"/>
                  <a:pt x="80" y="30"/>
                  <a:pt x="80" y="30"/>
                </a:cubicBezTo>
                <a:cubicBezTo>
                  <a:pt x="90" y="14"/>
                  <a:pt x="113" y="0"/>
                  <a:pt x="131" y="0"/>
                </a:cubicBezTo>
                <a:cubicBezTo>
                  <a:pt x="273" y="0"/>
                  <a:pt x="273" y="0"/>
                  <a:pt x="273" y="0"/>
                </a:cubicBezTo>
                <a:cubicBezTo>
                  <a:pt x="291" y="0"/>
                  <a:pt x="314" y="14"/>
                  <a:pt x="324" y="30"/>
                </a:cubicBezTo>
                <a:cubicBezTo>
                  <a:pt x="394" y="152"/>
                  <a:pt x="394" y="152"/>
                  <a:pt x="394" y="152"/>
                </a:cubicBezTo>
                <a:cubicBezTo>
                  <a:pt x="404" y="169"/>
                  <a:pt x="404" y="195"/>
                  <a:pt x="394" y="211"/>
                </a:cubicBezTo>
                <a:cubicBezTo>
                  <a:pt x="324" y="334"/>
                  <a:pt x="324" y="334"/>
                  <a:pt x="324" y="334"/>
                </a:cubicBezTo>
                <a:cubicBezTo>
                  <a:pt x="314" y="350"/>
                  <a:pt x="291" y="363"/>
                  <a:pt x="273" y="363"/>
                </a:cubicBezTo>
                <a:lnTo>
                  <a:pt x="131" y="363"/>
                </a:lnTo>
                <a:close/>
              </a:path>
            </a:pathLst>
          </a:custGeom>
          <a:solidFill>
            <a:srgbClr val="28232A"/>
          </a:solidFill>
          <a:ln w="38100">
            <a:solidFill>
              <a:srgbClr val="6DEEB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46"/>
          <p:cNvSpPr/>
          <p:nvPr/>
        </p:nvSpPr>
        <p:spPr bwMode="auto">
          <a:xfrm>
            <a:off x="5231941" y="3760750"/>
            <a:ext cx="1530448" cy="1375131"/>
          </a:xfrm>
          <a:custGeom>
            <a:avLst/>
            <a:gdLst>
              <a:gd name="T0" fmla="*/ 131 w 404"/>
              <a:gd name="T1" fmla="*/ 363 h 363"/>
              <a:gd name="T2" fmla="*/ 80 w 404"/>
              <a:gd name="T3" fmla="*/ 333 h 363"/>
              <a:gd name="T4" fmla="*/ 10 w 404"/>
              <a:gd name="T5" fmla="*/ 211 h 363"/>
              <a:gd name="T6" fmla="*/ 10 w 404"/>
              <a:gd name="T7" fmla="*/ 152 h 363"/>
              <a:gd name="T8" fmla="*/ 80 w 404"/>
              <a:gd name="T9" fmla="*/ 29 h 363"/>
              <a:gd name="T10" fmla="*/ 131 w 404"/>
              <a:gd name="T11" fmla="*/ 0 h 363"/>
              <a:gd name="T12" fmla="*/ 273 w 404"/>
              <a:gd name="T13" fmla="*/ 0 h 363"/>
              <a:gd name="T14" fmla="*/ 324 w 404"/>
              <a:gd name="T15" fmla="*/ 29 h 363"/>
              <a:gd name="T16" fmla="*/ 394 w 404"/>
              <a:gd name="T17" fmla="*/ 152 h 363"/>
              <a:gd name="T18" fmla="*/ 394 w 404"/>
              <a:gd name="T19" fmla="*/ 211 h 363"/>
              <a:gd name="T20" fmla="*/ 324 w 404"/>
              <a:gd name="T21" fmla="*/ 333 h 363"/>
              <a:gd name="T22" fmla="*/ 273 w 404"/>
              <a:gd name="T23" fmla="*/ 363 h 363"/>
              <a:gd name="T24" fmla="*/ 131 w 404"/>
              <a:gd name="T25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4" h="363">
                <a:moveTo>
                  <a:pt x="131" y="363"/>
                </a:moveTo>
                <a:cubicBezTo>
                  <a:pt x="113" y="363"/>
                  <a:pt x="90" y="350"/>
                  <a:pt x="80" y="333"/>
                </a:cubicBezTo>
                <a:cubicBezTo>
                  <a:pt x="10" y="211"/>
                  <a:pt x="10" y="211"/>
                  <a:pt x="10" y="211"/>
                </a:cubicBezTo>
                <a:cubicBezTo>
                  <a:pt x="0" y="195"/>
                  <a:pt x="0" y="168"/>
                  <a:pt x="10" y="152"/>
                </a:cubicBezTo>
                <a:cubicBezTo>
                  <a:pt x="80" y="29"/>
                  <a:pt x="80" y="29"/>
                  <a:pt x="80" y="29"/>
                </a:cubicBezTo>
                <a:cubicBezTo>
                  <a:pt x="90" y="13"/>
                  <a:pt x="113" y="0"/>
                  <a:pt x="131" y="0"/>
                </a:cubicBezTo>
                <a:cubicBezTo>
                  <a:pt x="273" y="0"/>
                  <a:pt x="273" y="0"/>
                  <a:pt x="273" y="0"/>
                </a:cubicBezTo>
                <a:cubicBezTo>
                  <a:pt x="291" y="0"/>
                  <a:pt x="314" y="13"/>
                  <a:pt x="324" y="29"/>
                </a:cubicBezTo>
                <a:cubicBezTo>
                  <a:pt x="394" y="152"/>
                  <a:pt x="394" y="152"/>
                  <a:pt x="394" y="152"/>
                </a:cubicBezTo>
                <a:cubicBezTo>
                  <a:pt x="404" y="168"/>
                  <a:pt x="404" y="195"/>
                  <a:pt x="394" y="211"/>
                </a:cubicBezTo>
                <a:cubicBezTo>
                  <a:pt x="324" y="333"/>
                  <a:pt x="324" y="333"/>
                  <a:pt x="324" y="333"/>
                </a:cubicBezTo>
                <a:cubicBezTo>
                  <a:pt x="314" y="350"/>
                  <a:pt x="291" y="363"/>
                  <a:pt x="273" y="363"/>
                </a:cubicBezTo>
                <a:lnTo>
                  <a:pt x="131" y="363"/>
                </a:lnTo>
                <a:close/>
              </a:path>
            </a:pathLst>
          </a:custGeom>
          <a:solidFill>
            <a:srgbClr val="28232A"/>
          </a:solidFill>
          <a:ln w="38100">
            <a:solidFill>
              <a:srgbClr val="6DEEB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Freeform 47"/>
          <p:cNvSpPr/>
          <p:nvPr/>
        </p:nvSpPr>
        <p:spPr bwMode="auto">
          <a:xfrm>
            <a:off x="3743163" y="2900820"/>
            <a:ext cx="1530448" cy="1375131"/>
          </a:xfrm>
          <a:custGeom>
            <a:avLst/>
            <a:gdLst>
              <a:gd name="T0" fmla="*/ 131 w 404"/>
              <a:gd name="T1" fmla="*/ 363 h 363"/>
              <a:gd name="T2" fmla="*/ 80 w 404"/>
              <a:gd name="T3" fmla="*/ 334 h 363"/>
              <a:gd name="T4" fmla="*/ 10 w 404"/>
              <a:gd name="T5" fmla="*/ 211 h 363"/>
              <a:gd name="T6" fmla="*/ 10 w 404"/>
              <a:gd name="T7" fmla="*/ 152 h 363"/>
              <a:gd name="T8" fmla="*/ 80 w 404"/>
              <a:gd name="T9" fmla="*/ 30 h 363"/>
              <a:gd name="T10" fmla="*/ 131 w 404"/>
              <a:gd name="T11" fmla="*/ 0 h 363"/>
              <a:gd name="T12" fmla="*/ 273 w 404"/>
              <a:gd name="T13" fmla="*/ 0 h 363"/>
              <a:gd name="T14" fmla="*/ 324 w 404"/>
              <a:gd name="T15" fmla="*/ 30 h 363"/>
              <a:gd name="T16" fmla="*/ 395 w 404"/>
              <a:gd name="T17" fmla="*/ 152 h 363"/>
              <a:gd name="T18" fmla="*/ 395 w 404"/>
              <a:gd name="T19" fmla="*/ 211 h 363"/>
              <a:gd name="T20" fmla="*/ 324 w 404"/>
              <a:gd name="T21" fmla="*/ 334 h 363"/>
              <a:gd name="T22" fmla="*/ 273 w 404"/>
              <a:gd name="T23" fmla="*/ 363 h 363"/>
              <a:gd name="T24" fmla="*/ 131 w 404"/>
              <a:gd name="T25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4" h="363">
                <a:moveTo>
                  <a:pt x="131" y="363"/>
                </a:moveTo>
                <a:cubicBezTo>
                  <a:pt x="113" y="363"/>
                  <a:pt x="90" y="350"/>
                  <a:pt x="80" y="334"/>
                </a:cubicBezTo>
                <a:cubicBezTo>
                  <a:pt x="10" y="211"/>
                  <a:pt x="10" y="211"/>
                  <a:pt x="10" y="211"/>
                </a:cubicBezTo>
                <a:cubicBezTo>
                  <a:pt x="0" y="195"/>
                  <a:pt x="0" y="168"/>
                  <a:pt x="10" y="152"/>
                </a:cubicBezTo>
                <a:cubicBezTo>
                  <a:pt x="80" y="30"/>
                  <a:pt x="80" y="30"/>
                  <a:pt x="80" y="30"/>
                </a:cubicBezTo>
                <a:cubicBezTo>
                  <a:pt x="90" y="13"/>
                  <a:pt x="113" y="0"/>
                  <a:pt x="131" y="0"/>
                </a:cubicBezTo>
                <a:cubicBezTo>
                  <a:pt x="273" y="0"/>
                  <a:pt x="273" y="0"/>
                  <a:pt x="273" y="0"/>
                </a:cubicBezTo>
                <a:cubicBezTo>
                  <a:pt x="292" y="0"/>
                  <a:pt x="315" y="13"/>
                  <a:pt x="324" y="30"/>
                </a:cubicBezTo>
                <a:cubicBezTo>
                  <a:pt x="395" y="152"/>
                  <a:pt x="395" y="152"/>
                  <a:pt x="395" y="152"/>
                </a:cubicBezTo>
                <a:cubicBezTo>
                  <a:pt x="404" y="168"/>
                  <a:pt x="404" y="195"/>
                  <a:pt x="395" y="211"/>
                </a:cubicBezTo>
                <a:cubicBezTo>
                  <a:pt x="324" y="334"/>
                  <a:pt x="324" y="334"/>
                  <a:pt x="324" y="334"/>
                </a:cubicBezTo>
                <a:cubicBezTo>
                  <a:pt x="315" y="350"/>
                  <a:pt x="292" y="363"/>
                  <a:pt x="273" y="363"/>
                </a:cubicBezTo>
                <a:lnTo>
                  <a:pt x="131" y="363"/>
                </a:lnTo>
                <a:close/>
              </a:path>
            </a:pathLst>
          </a:custGeom>
          <a:solidFill>
            <a:srgbClr val="28232A"/>
          </a:solidFill>
          <a:ln w="38100">
            <a:solidFill>
              <a:srgbClr val="6DEEB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8" name="Freeform 48"/>
          <p:cNvSpPr/>
          <p:nvPr/>
        </p:nvSpPr>
        <p:spPr bwMode="auto">
          <a:xfrm>
            <a:off x="6720719" y="2900820"/>
            <a:ext cx="1530448" cy="1375131"/>
          </a:xfrm>
          <a:custGeom>
            <a:avLst/>
            <a:gdLst>
              <a:gd name="T0" fmla="*/ 273 w 404"/>
              <a:gd name="T1" fmla="*/ 363 h 363"/>
              <a:gd name="T2" fmla="*/ 324 w 404"/>
              <a:gd name="T3" fmla="*/ 334 h 363"/>
              <a:gd name="T4" fmla="*/ 394 w 404"/>
              <a:gd name="T5" fmla="*/ 211 h 363"/>
              <a:gd name="T6" fmla="*/ 394 w 404"/>
              <a:gd name="T7" fmla="*/ 152 h 363"/>
              <a:gd name="T8" fmla="*/ 324 w 404"/>
              <a:gd name="T9" fmla="*/ 30 h 363"/>
              <a:gd name="T10" fmla="*/ 273 w 404"/>
              <a:gd name="T11" fmla="*/ 0 h 363"/>
              <a:gd name="T12" fmla="*/ 131 w 404"/>
              <a:gd name="T13" fmla="*/ 0 h 363"/>
              <a:gd name="T14" fmla="*/ 80 w 404"/>
              <a:gd name="T15" fmla="*/ 30 h 363"/>
              <a:gd name="T16" fmla="*/ 9 w 404"/>
              <a:gd name="T17" fmla="*/ 152 h 363"/>
              <a:gd name="T18" fmla="*/ 9 w 404"/>
              <a:gd name="T19" fmla="*/ 211 h 363"/>
              <a:gd name="T20" fmla="*/ 80 w 404"/>
              <a:gd name="T21" fmla="*/ 334 h 363"/>
              <a:gd name="T22" fmla="*/ 131 w 404"/>
              <a:gd name="T23" fmla="*/ 363 h 363"/>
              <a:gd name="T24" fmla="*/ 273 w 404"/>
              <a:gd name="T25" fmla="*/ 363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4" h="363">
                <a:moveTo>
                  <a:pt x="273" y="363"/>
                </a:moveTo>
                <a:cubicBezTo>
                  <a:pt x="291" y="363"/>
                  <a:pt x="314" y="350"/>
                  <a:pt x="324" y="334"/>
                </a:cubicBezTo>
                <a:cubicBezTo>
                  <a:pt x="394" y="211"/>
                  <a:pt x="394" y="211"/>
                  <a:pt x="394" y="211"/>
                </a:cubicBezTo>
                <a:cubicBezTo>
                  <a:pt x="404" y="195"/>
                  <a:pt x="404" y="168"/>
                  <a:pt x="394" y="152"/>
                </a:cubicBezTo>
                <a:cubicBezTo>
                  <a:pt x="324" y="30"/>
                  <a:pt x="324" y="30"/>
                  <a:pt x="324" y="30"/>
                </a:cubicBezTo>
                <a:cubicBezTo>
                  <a:pt x="314" y="13"/>
                  <a:pt x="291" y="0"/>
                  <a:pt x="273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12" y="0"/>
                  <a:pt x="89" y="13"/>
                  <a:pt x="80" y="30"/>
                </a:cubicBezTo>
                <a:cubicBezTo>
                  <a:pt x="9" y="152"/>
                  <a:pt x="9" y="152"/>
                  <a:pt x="9" y="152"/>
                </a:cubicBezTo>
                <a:cubicBezTo>
                  <a:pt x="0" y="168"/>
                  <a:pt x="0" y="195"/>
                  <a:pt x="9" y="211"/>
                </a:cubicBezTo>
                <a:cubicBezTo>
                  <a:pt x="80" y="334"/>
                  <a:pt x="80" y="334"/>
                  <a:pt x="80" y="334"/>
                </a:cubicBezTo>
                <a:cubicBezTo>
                  <a:pt x="89" y="350"/>
                  <a:pt x="112" y="363"/>
                  <a:pt x="131" y="363"/>
                </a:cubicBezTo>
                <a:lnTo>
                  <a:pt x="273" y="363"/>
                </a:lnTo>
                <a:close/>
              </a:path>
            </a:pathLst>
          </a:custGeom>
          <a:solidFill>
            <a:srgbClr val="28232A"/>
          </a:solidFill>
          <a:ln w="38100">
            <a:solidFill>
              <a:srgbClr val="6DEEB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Freeform 57"/>
          <p:cNvSpPr>
            <a:spLocks noEditPoints="1"/>
          </p:cNvSpPr>
          <p:nvPr/>
        </p:nvSpPr>
        <p:spPr bwMode="auto">
          <a:xfrm>
            <a:off x="5690319" y="2415924"/>
            <a:ext cx="617483" cy="621271"/>
          </a:xfrm>
          <a:custGeom>
            <a:avLst/>
            <a:gdLst>
              <a:gd name="T0" fmla="*/ 128 w 163"/>
              <a:gd name="T1" fmla="*/ 36 h 164"/>
              <a:gd name="T2" fmla="*/ 123 w 163"/>
              <a:gd name="T3" fmla="*/ 36 h 164"/>
              <a:gd name="T4" fmla="*/ 123 w 163"/>
              <a:gd name="T5" fmla="*/ 41 h 164"/>
              <a:gd name="T6" fmla="*/ 123 w 163"/>
              <a:gd name="T7" fmla="*/ 89 h 164"/>
              <a:gd name="T8" fmla="*/ 123 w 163"/>
              <a:gd name="T9" fmla="*/ 94 h 164"/>
              <a:gd name="T10" fmla="*/ 128 w 163"/>
              <a:gd name="T11" fmla="*/ 94 h 164"/>
              <a:gd name="T12" fmla="*/ 128 w 163"/>
              <a:gd name="T13" fmla="*/ 36 h 164"/>
              <a:gd name="T14" fmla="*/ 141 w 163"/>
              <a:gd name="T15" fmla="*/ 23 h 164"/>
              <a:gd name="T16" fmla="*/ 58 w 163"/>
              <a:gd name="T17" fmla="*/ 23 h 164"/>
              <a:gd name="T18" fmla="*/ 49 w 163"/>
              <a:gd name="T19" fmla="*/ 95 h 164"/>
              <a:gd name="T20" fmla="*/ 7 w 163"/>
              <a:gd name="T21" fmla="*/ 139 h 164"/>
              <a:gd name="T22" fmla="*/ 10 w 163"/>
              <a:gd name="T23" fmla="*/ 153 h 164"/>
              <a:gd name="T24" fmla="*/ 25 w 163"/>
              <a:gd name="T25" fmla="*/ 157 h 164"/>
              <a:gd name="T26" fmla="*/ 68 w 163"/>
              <a:gd name="T27" fmla="*/ 115 h 164"/>
              <a:gd name="T28" fmla="*/ 141 w 163"/>
              <a:gd name="T29" fmla="*/ 106 h 164"/>
              <a:gd name="T30" fmla="*/ 141 w 163"/>
              <a:gd name="T31" fmla="*/ 23 h 164"/>
              <a:gd name="T32" fmla="*/ 133 w 163"/>
              <a:gd name="T33" fmla="*/ 99 h 164"/>
              <a:gd name="T34" fmla="*/ 65 w 163"/>
              <a:gd name="T35" fmla="*/ 99 h 164"/>
              <a:gd name="T36" fmla="*/ 65 w 163"/>
              <a:gd name="T37" fmla="*/ 31 h 164"/>
              <a:gd name="T38" fmla="*/ 133 w 163"/>
              <a:gd name="T39" fmla="*/ 31 h 164"/>
              <a:gd name="T40" fmla="*/ 133 w 163"/>
              <a:gd name="T41" fmla="*/ 9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164">
                <a:moveTo>
                  <a:pt x="128" y="36"/>
                </a:moveTo>
                <a:cubicBezTo>
                  <a:pt x="127" y="34"/>
                  <a:pt x="125" y="34"/>
                  <a:pt x="123" y="36"/>
                </a:cubicBezTo>
                <a:cubicBezTo>
                  <a:pt x="122" y="37"/>
                  <a:pt x="122" y="39"/>
                  <a:pt x="123" y="41"/>
                </a:cubicBezTo>
                <a:cubicBezTo>
                  <a:pt x="137" y="54"/>
                  <a:pt x="137" y="76"/>
                  <a:pt x="123" y="89"/>
                </a:cubicBezTo>
                <a:cubicBezTo>
                  <a:pt x="122" y="90"/>
                  <a:pt x="122" y="92"/>
                  <a:pt x="123" y="94"/>
                </a:cubicBezTo>
                <a:cubicBezTo>
                  <a:pt x="125" y="95"/>
                  <a:pt x="127" y="95"/>
                  <a:pt x="128" y="94"/>
                </a:cubicBezTo>
                <a:cubicBezTo>
                  <a:pt x="144" y="78"/>
                  <a:pt x="144" y="52"/>
                  <a:pt x="128" y="36"/>
                </a:cubicBezTo>
                <a:close/>
                <a:moveTo>
                  <a:pt x="141" y="23"/>
                </a:moveTo>
                <a:cubicBezTo>
                  <a:pt x="118" y="0"/>
                  <a:pt x="81" y="0"/>
                  <a:pt x="58" y="23"/>
                </a:cubicBezTo>
                <a:cubicBezTo>
                  <a:pt x="38" y="43"/>
                  <a:pt x="35" y="73"/>
                  <a:pt x="49" y="95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39"/>
                  <a:pt x="0" y="143"/>
                  <a:pt x="10" y="153"/>
                </a:cubicBezTo>
                <a:cubicBezTo>
                  <a:pt x="21" y="164"/>
                  <a:pt x="25" y="157"/>
                  <a:pt x="25" y="157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91" y="128"/>
                  <a:pt x="121" y="126"/>
                  <a:pt x="141" y="106"/>
                </a:cubicBezTo>
                <a:cubicBezTo>
                  <a:pt x="163" y="83"/>
                  <a:pt x="163" y="46"/>
                  <a:pt x="141" y="23"/>
                </a:cubicBezTo>
                <a:close/>
                <a:moveTo>
                  <a:pt x="133" y="99"/>
                </a:moveTo>
                <a:cubicBezTo>
                  <a:pt x="114" y="118"/>
                  <a:pt x="84" y="118"/>
                  <a:pt x="65" y="99"/>
                </a:cubicBezTo>
                <a:cubicBezTo>
                  <a:pt x="46" y="80"/>
                  <a:pt x="46" y="49"/>
                  <a:pt x="65" y="31"/>
                </a:cubicBezTo>
                <a:cubicBezTo>
                  <a:pt x="84" y="12"/>
                  <a:pt x="114" y="12"/>
                  <a:pt x="133" y="31"/>
                </a:cubicBezTo>
                <a:cubicBezTo>
                  <a:pt x="152" y="49"/>
                  <a:pt x="152" y="80"/>
                  <a:pt x="133" y="99"/>
                </a:cubicBez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" name="Freeform 58"/>
          <p:cNvSpPr>
            <a:spLocks noEditPoints="1"/>
          </p:cNvSpPr>
          <p:nvPr/>
        </p:nvSpPr>
        <p:spPr bwMode="auto">
          <a:xfrm>
            <a:off x="4296246" y="3279643"/>
            <a:ext cx="424283" cy="613695"/>
          </a:xfrm>
          <a:custGeom>
            <a:avLst/>
            <a:gdLst>
              <a:gd name="T0" fmla="*/ 56 w 112"/>
              <a:gd name="T1" fmla="*/ 23 h 162"/>
              <a:gd name="T2" fmla="*/ 59 w 112"/>
              <a:gd name="T3" fmla="*/ 20 h 162"/>
              <a:gd name="T4" fmla="*/ 56 w 112"/>
              <a:gd name="T5" fmla="*/ 17 h 162"/>
              <a:gd name="T6" fmla="*/ 17 w 112"/>
              <a:gd name="T7" fmla="*/ 56 h 162"/>
              <a:gd name="T8" fmla="*/ 20 w 112"/>
              <a:gd name="T9" fmla="*/ 59 h 162"/>
              <a:gd name="T10" fmla="*/ 23 w 112"/>
              <a:gd name="T11" fmla="*/ 56 h 162"/>
              <a:gd name="T12" fmla="*/ 56 w 112"/>
              <a:gd name="T13" fmla="*/ 23 h 162"/>
              <a:gd name="T14" fmla="*/ 33 w 112"/>
              <a:gd name="T15" fmla="*/ 140 h 162"/>
              <a:gd name="T16" fmla="*/ 34 w 112"/>
              <a:gd name="T17" fmla="*/ 149 h 162"/>
              <a:gd name="T18" fmla="*/ 42 w 112"/>
              <a:gd name="T19" fmla="*/ 153 h 162"/>
              <a:gd name="T20" fmla="*/ 42 w 112"/>
              <a:gd name="T21" fmla="*/ 158 h 162"/>
              <a:gd name="T22" fmla="*/ 56 w 112"/>
              <a:gd name="T23" fmla="*/ 162 h 162"/>
              <a:gd name="T24" fmla="*/ 70 w 112"/>
              <a:gd name="T25" fmla="*/ 158 h 162"/>
              <a:gd name="T26" fmla="*/ 71 w 112"/>
              <a:gd name="T27" fmla="*/ 153 h 162"/>
              <a:gd name="T28" fmla="*/ 79 w 112"/>
              <a:gd name="T29" fmla="*/ 149 h 162"/>
              <a:gd name="T30" fmla="*/ 80 w 112"/>
              <a:gd name="T31" fmla="*/ 140 h 162"/>
              <a:gd name="T32" fmla="*/ 56 w 112"/>
              <a:gd name="T33" fmla="*/ 144 h 162"/>
              <a:gd name="T34" fmla="*/ 33 w 112"/>
              <a:gd name="T35" fmla="*/ 140 h 162"/>
              <a:gd name="T36" fmla="*/ 30 w 112"/>
              <a:gd name="T37" fmla="*/ 125 h 162"/>
              <a:gd name="T38" fmla="*/ 32 w 112"/>
              <a:gd name="T39" fmla="*/ 133 h 162"/>
              <a:gd name="T40" fmla="*/ 56 w 112"/>
              <a:gd name="T41" fmla="*/ 138 h 162"/>
              <a:gd name="T42" fmla="*/ 81 w 112"/>
              <a:gd name="T43" fmla="*/ 133 h 162"/>
              <a:gd name="T44" fmla="*/ 82 w 112"/>
              <a:gd name="T45" fmla="*/ 125 h 162"/>
              <a:gd name="T46" fmla="*/ 56 w 112"/>
              <a:gd name="T47" fmla="*/ 129 h 162"/>
              <a:gd name="T48" fmla="*/ 30 w 112"/>
              <a:gd name="T49" fmla="*/ 125 h 162"/>
              <a:gd name="T50" fmla="*/ 69 w 112"/>
              <a:gd name="T51" fmla="*/ 76 h 162"/>
              <a:gd name="T52" fmla="*/ 56 w 112"/>
              <a:gd name="T53" fmla="*/ 54 h 162"/>
              <a:gd name="T54" fmla="*/ 44 w 112"/>
              <a:gd name="T55" fmla="*/ 76 h 162"/>
              <a:gd name="T56" fmla="*/ 39 w 112"/>
              <a:gd name="T57" fmla="*/ 65 h 162"/>
              <a:gd name="T58" fmla="*/ 31 w 112"/>
              <a:gd name="T59" fmla="*/ 69 h 162"/>
              <a:gd name="T60" fmla="*/ 43 w 112"/>
              <a:gd name="T61" fmla="*/ 96 h 162"/>
              <a:gd name="T62" fmla="*/ 56 w 112"/>
              <a:gd name="T63" fmla="*/ 72 h 162"/>
              <a:gd name="T64" fmla="*/ 69 w 112"/>
              <a:gd name="T65" fmla="*/ 96 h 162"/>
              <a:gd name="T66" fmla="*/ 82 w 112"/>
              <a:gd name="T67" fmla="*/ 69 h 162"/>
              <a:gd name="T68" fmla="*/ 74 w 112"/>
              <a:gd name="T69" fmla="*/ 65 h 162"/>
              <a:gd name="T70" fmla="*/ 69 w 112"/>
              <a:gd name="T71" fmla="*/ 76 h 162"/>
              <a:gd name="T72" fmla="*/ 56 w 112"/>
              <a:gd name="T73" fmla="*/ 0 h 162"/>
              <a:gd name="T74" fmla="*/ 0 w 112"/>
              <a:gd name="T75" fmla="*/ 56 h 162"/>
              <a:gd name="T76" fmla="*/ 27 w 112"/>
              <a:gd name="T77" fmla="*/ 103 h 162"/>
              <a:gd name="T78" fmla="*/ 29 w 112"/>
              <a:gd name="T79" fmla="*/ 117 h 162"/>
              <a:gd name="T80" fmla="*/ 56 w 112"/>
              <a:gd name="T81" fmla="*/ 123 h 162"/>
              <a:gd name="T82" fmla="*/ 83 w 112"/>
              <a:gd name="T83" fmla="*/ 117 h 162"/>
              <a:gd name="T84" fmla="*/ 85 w 112"/>
              <a:gd name="T85" fmla="*/ 103 h 162"/>
              <a:gd name="T86" fmla="*/ 112 w 112"/>
              <a:gd name="T87" fmla="*/ 56 h 162"/>
              <a:gd name="T88" fmla="*/ 56 w 112"/>
              <a:gd name="T89" fmla="*/ 0 h 162"/>
              <a:gd name="T90" fmla="*/ 77 w 112"/>
              <a:gd name="T91" fmla="*/ 97 h 162"/>
              <a:gd name="T92" fmla="*/ 75 w 112"/>
              <a:gd name="T93" fmla="*/ 110 h 162"/>
              <a:gd name="T94" fmla="*/ 56 w 112"/>
              <a:gd name="T95" fmla="*/ 113 h 162"/>
              <a:gd name="T96" fmla="*/ 37 w 112"/>
              <a:gd name="T97" fmla="*/ 110 h 162"/>
              <a:gd name="T98" fmla="*/ 36 w 112"/>
              <a:gd name="T99" fmla="*/ 97 h 162"/>
              <a:gd name="T100" fmla="*/ 10 w 112"/>
              <a:gd name="T101" fmla="*/ 56 h 162"/>
              <a:gd name="T102" fmla="*/ 56 w 112"/>
              <a:gd name="T103" fmla="*/ 10 h 162"/>
              <a:gd name="T104" fmla="*/ 102 w 112"/>
              <a:gd name="T105" fmla="*/ 56 h 162"/>
              <a:gd name="T106" fmla="*/ 77 w 112"/>
              <a:gd name="T107" fmla="*/ 9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56" y="23"/>
                </a:moveTo>
                <a:cubicBezTo>
                  <a:pt x="58" y="23"/>
                  <a:pt x="59" y="22"/>
                  <a:pt x="59" y="20"/>
                </a:cubicBezTo>
                <a:cubicBezTo>
                  <a:pt x="59" y="18"/>
                  <a:pt x="58" y="17"/>
                  <a:pt x="56" y="17"/>
                </a:cubicBezTo>
                <a:cubicBezTo>
                  <a:pt x="35" y="17"/>
                  <a:pt x="17" y="34"/>
                  <a:pt x="17" y="56"/>
                </a:cubicBezTo>
                <a:cubicBezTo>
                  <a:pt x="17" y="57"/>
                  <a:pt x="19" y="59"/>
                  <a:pt x="20" y="59"/>
                </a:cubicBezTo>
                <a:cubicBezTo>
                  <a:pt x="22" y="59"/>
                  <a:pt x="23" y="57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33" y="140"/>
                </a:moveTo>
                <a:cubicBezTo>
                  <a:pt x="34" y="149"/>
                  <a:pt x="34" y="149"/>
                  <a:pt x="34" y="149"/>
                </a:cubicBezTo>
                <a:cubicBezTo>
                  <a:pt x="34" y="149"/>
                  <a:pt x="36" y="152"/>
                  <a:pt x="42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1" y="153"/>
                  <a:pt x="71" y="153"/>
                  <a:pt x="71" y="153"/>
                </a:cubicBezTo>
                <a:cubicBezTo>
                  <a:pt x="77" y="152"/>
                  <a:pt x="79" y="149"/>
                  <a:pt x="79" y="149"/>
                </a:cubicBezTo>
                <a:cubicBezTo>
                  <a:pt x="80" y="140"/>
                  <a:pt x="80" y="140"/>
                  <a:pt x="80" y="140"/>
                </a:cubicBezTo>
                <a:cubicBezTo>
                  <a:pt x="73" y="143"/>
                  <a:pt x="65" y="144"/>
                  <a:pt x="56" y="144"/>
                </a:cubicBezTo>
                <a:cubicBezTo>
                  <a:pt x="48" y="144"/>
                  <a:pt x="40" y="143"/>
                  <a:pt x="33" y="140"/>
                </a:cubicBezTo>
                <a:close/>
                <a:moveTo>
                  <a:pt x="30" y="125"/>
                </a:moveTo>
                <a:cubicBezTo>
                  <a:pt x="32" y="133"/>
                  <a:pt x="32" y="133"/>
                  <a:pt x="32" y="133"/>
                </a:cubicBezTo>
                <a:cubicBezTo>
                  <a:pt x="39" y="136"/>
                  <a:pt x="47" y="138"/>
                  <a:pt x="56" y="138"/>
                </a:cubicBezTo>
                <a:cubicBezTo>
                  <a:pt x="65" y="138"/>
                  <a:pt x="74" y="136"/>
                  <a:pt x="81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29"/>
                  <a:pt x="56" y="129"/>
                </a:cubicBezTo>
                <a:cubicBezTo>
                  <a:pt x="47" y="129"/>
                  <a:pt x="38" y="128"/>
                  <a:pt x="30" y="125"/>
                </a:cubicBezTo>
                <a:close/>
                <a:moveTo>
                  <a:pt x="69" y="76"/>
                </a:moveTo>
                <a:cubicBezTo>
                  <a:pt x="56" y="54"/>
                  <a:pt x="56" y="54"/>
                  <a:pt x="56" y="54"/>
                </a:cubicBezTo>
                <a:cubicBezTo>
                  <a:pt x="44" y="76"/>
                  <a:pt x="44" y="76"/>
                  <a:pt x="44" y="76"/>
                </a:cubicBezTo>
                <a:cubicBezTo>
                  <a:pt x="39" y="65"/>
                  <a:pt x="39" y="65"/>
                  <a:pt x="39" y="65"/>
                </a:cubicBezTo>
                <a:cubicBezTo>
                  <a:pt x="31" y="69"/>
                  <a:pt x="31" y="69"/>
                  <a:pt x="31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2" y="69"/>
                  <a:pt x="82" y="69"/>
                  <a:pt x="82" y="69"/>
                </a:cubicBezTo>
                <a:cubicBezTo>
                  <a:pt x="74" y="65"/>
                  <a:pt x="74" y="65"/>
                  <a:pt x="74" y="65"/>
                </a:cubicBezTo>
                <a:lnTo>
                  <a:pt x="69" y="76"/>
                </a:ln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3"/>
                </a:cubicBezTo>
                <a:cubicBezTo>
                  <a:pt x="29" y="117"/>
                  <a:pt x="29" y="117"/>
                  <a:pt x="29" y="117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7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7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6" y="97"/>
                  <a:pt x="36" y="97"/>
                  <a:pt x="36" y="97"/>
                </a:cubicBezTo>
                <a:cubicBezTo>
                  <a:pt x="21" y="89"/>
                  <a:pt x="10" y="74"/>
                  <a:pt x="10" y="56"/>
                </a:cubicBezTo>
                <a:cubicBezTo>
                  <a:pt x="10" y="30"/>
                  <a:pt x="31" y="10"/>
                  <a:pt x="56" y="10"/>
                </a:cubicBezTo>
                <a:cubicBezTo>
                  <a:pt x="82" y="10"/>
                  <a:pt x="102" y="30"/>
                  <a:pt x="102" y="56"/>
                </a:cubicBezTo>
                <a:cubicBezTo>
                  <a:pt x="102" y="74"/>
                  <a:pt x="92" y="89"/>
                  <a:pt x="77" y="97"/>
                </a:cubicBez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59"/>
          <p:cNvSpPr>
            <a:spLocks noEditPoints="1"/>
          </p:cNvSpPr>
          <p:nvPr/>
        </p:nvSpPr>
        <p:spPr bwMode="auto">
          <a:xfrm>
            <a:off x="5716835" y="4211551"/>
            <a:ext cx="560659" cy="473530"/>
          </a:xfrm>
          <a:custGeom>
            <a:avLst/>
            <a:gdLst>
              <a:gd name="T0" fmla="*/ 6 w 148"/>
              <a:gd name="T1" fmla="*/ 120 h 125"/>
              <a:gd name="T2" fmla="*/ 12 w 148"/>
              <a:gd name="T3" fmla="*/ 125 h 125"/>
              <a:gd name="T4" fmla="*/ 39 w 148"/>
              <a:gd name="T5" fmla="*/ 125 h 125"/>
              <a:gd name="T6" fmla="*/ 39 w 148"/>
              <a:gd name="T7" fmla="*/ 68 h 125"/>
              <a:gd name="T8" fmla="*/ 6 w 148"/>
              <a:gd name="T9" fmla="*/ 101 h 125"/>
              <a:gd name="T10" fmla="*/ 6 w 148"/>
              <a:gd name="T11" fmla="*/ 120 h 125"/>
              <a:gd name="T12" fmla="*/ 52 w 148"/>
              <a:gd name="T13" fmla="*/ 81 h 125"/>
              <a:gd name="T14" fmla="*/ 52 w 148"/>
              <a:gd name="T15" fmla="*/ 125 h 125"/>
              <a:gd name="T16" fmla="*/ 85 w 148"/>
              <a:gd name="T17" fmla="*/ 125 h 125"/>
              <a:gd name="T18" fmla="*/ 85 w 148"/>
              <a:gd name="T19" fmla="*/ 86 h 125"/>
              <a:gd name="T20" fmla="*/ 71 w 148"/>
              <a:gd name="T21" fmla="*/ 100 h 125"/>
              <a:gd name="T22" fmla="*/ 52 w 148"/>
              <a:gd name="T23" fmla="*/ 81 h 125"/>
              <a:gd name="T24" fmla="*/ 98 w 148"/>
              <a:gd name="T25" fmla="*/ 73 h 125"/>
              <a:gd name="T26" fmla="*/ 98 w 148"/>
              <a:gd name="T27" fmla="*/ 125 h 125"/>
              <a:gd name="T28" fmla="*/ 126 w 148"/>
              <a:gd name="T29" fmla="*/ 125 h 125"/>
              <a:gd name="T30" fmla="*/ 131 w 148"/>
              <a:gd name="T31" fmla="*/ 120 h 125"/>
              <a:gd name="T32" fmla="*/ 131 w 148"/>
              <a:gd name="T33" fmla="*/ 68 h 125"/>
              <a:gd name="T34" fmla="*/ 131 w 148"/>
              <a:gd name="T35" fmla="*/ 40 h 125"/>
              <a:gd name="T36" fmla="*/ 103 w 148"/>
              <a:gd name="T37" fmla="*/ 68 h 125"/>
              <a:gd name="T38" fmla="*/ 98 w 148"/>
              <a:gd name="T39" fmla="*/ 73 h 125"/>
              <a:gd name="T40" fmla="*/ 118 w 148"/>
              <a:gd name="T41" fmla="*/ 2 h 125"/>
              <a:gd name="T42" fmla="*/ 113 w 148"/>
              <a:gd name="T43" fmla="*/ 9 h 125"/>
              <a:gd name="T44" fmla="*/ 119 w 148"/>
              <a:gd name="T45" fmla="*/ 14 h 125"/>
              <a:gd name="T46" fmla="*/ 126 w 148"/>
              <a:gd name="T47" fmla="*/ 13 h 125"/>
              <a:gd name="T48" fmla="*/ 71 w 148"/>
              <a:gd name="T49" fmla="*/ 68 h 125"/>
              <a:gd name="T50" fmla="*/ 39 w 148"/>
              <a:gd name="T51" fmla="*/ 36 h 125"/>
              <a:gd name="T52" fmla="*/ 2 w 148"/>
              <a:gd name="T53" fmla="*/ 73 h 125"/>
              <a:gd name="T54" fmla="*/ 2 w 148"/>
              <a:gd name="T55" fmla="*/ 81 h 125"/>
              <a:gd name="T56" fmla="*/ 10 w 148"/>
              <a:gd name="T57" fmla="*/ 81 h 125"/>
              <a:gd name="T58" fmla="*/ 39 w 148"/>
              <a:gd name="T59" fmla="*/ 53 h 125"/>
              <a:gd name="T60" fmla="*/ 71 w 148"/>
              <a:gd name="T61" fmla="*/ 85 h 125"/>
              <a:gd name="T62" fmla="*/ 134 w 148"/>
              <a:gd name="T63" fmla="*/ 22 h 125"/>
              <a:gd name="T64" fmla="*/ 133 w 148"/>
              <a:gd name="T65" fmla="*/ 28 h 125"/>
              <a:gd name="T66" fmla="*/ 139 w 148"/>
              <a:gd name="T67" fmla="*/ 35 h 125"/>
              <a:gd name="T68" fmla="*/ 139 w 148"/>
              <a:gd name="T69" fmla="*/ 35 h 125"/>
              <a:gd name="T70" fmla="*/ 145 w 148"/>
              <a:gd name="T71" fmla="*/ 29 h 125"/>
              <a:gd name="T72" fmla="*/ 148 w 148"/>
              <a:gd name="T73" fmla="*/ 0 h 125"/>
              <a:gd name="T74" fmla="*/ 118 w 148"/>
              <a:gd name="T75" fmla="*/ 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8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68"/>
                  <a:pt x="131" y="68"/>
                  <a:pt x="131" y="68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  <a:moveTo>
                  <a:pt x="118" y="2"/>
                </a:moveTo>
                <a:cubicBezTo>
                  <a:pt x="115" y="3"/>
                  <a:pt x="113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6" y="13"/>
                  <a:pt x="126" y="13"/>
                  <a:pt x="126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8" y="0"/>
                  <a:pt x="148" y="0"/>
                  <a:pt x="148" y="0"/>
                </a:cubicBezTo>
                <a:lnTo>
                  <a:pt x="118" y="2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2" name="Freeform 60"/>
          <p:cNvSpPr>
            <a:spLocks noEditPoints="1"/>
          </p:cNvSpPr>
          <p:nvPr/>
        </p:nvSpPr>
        <p:spPr bwMode="auto">
          <a:xfrm>
            <a:off x="7247284" y="3260703"/>
            <a:ext cx="477318" cy="602330"/>
          </a:xfrm>
          <a:custGeom>
            <a:avLst/>
            <a:gdLst>
              <a:gd name="T0" fmla="*/ 180 w 252"/>
              <a:gd name="T1" fmla="*/ 54 h 318"/>
              <a:gd name="T2" fmla="*/ 42 w 252"/>
              <a:gd name="T3" fmla="*/ 54 h 318"/>
              <a:gd name="T4" fmla="*/ 42 w 252"/>
              <a:gd name="T5" fmla="*/ 72 h 318"/>
              <a:gd name="T6" fmla="*/ 180 w 252"/>
              <a:gd name="T7" fmla="*/ 72 h 318"/>
              <a:gd name="T8" fmla="*/ 180 w 252"/>
              <a:gd name="T9" fmla="*/ 54 h 318"/>
              <a:gd name="T10" fmla="*/ 180 w 252"/>
              <a:gd name="T11" fmla="*/ 130 h 318"/>
              <a:gd name="T12" fmla="*/ 42 w 252"/>
              <a:gd name="T13" fmla="*/ 130 h 318"/>
              <a:gd name="T14" fmla="*/ 42 w 252"/>
              <a:gd name="T15" fmla="*/ 150 h 318"/>
              <a:gd name="T16" fmla="*/ 180 w 252"/>
              <a:gd name="T17" fmla="*/ 150 h 318"/>
              <a:gd name="T18" fmla="*/ 180 w 252"/>
              <a:gd name="T19" fmla="*/ 130 h 318"/>
              <a:gd name="T20" fmla="*/ 180 w 252"/>
              <a:gd name="T21" fmla="*/ 92 h 318"/>
              <a:gd name="T22" fmla="*/ 42 w 252"/>
              <a:gd name="T23" fmla="*/ 92 h 318"/>
              <a:gd name="T24" fmla="*/ 42 w 252"/>
              <a:gd name="T25" fmla="*/ 112 h 318"/>
              <a:gd name="T26" fmla="*/ 180 w 252"/>
              <a:gd name="T27" fmla="*/ 112 h 318"/>
              <a:gd name="T28" fmla="*/ 180 w 252"/>
              <a:gd name="T29" fmla="*/ 92 h 318"/>
              <a:gd name="T30" fmla="*/ 42 w 252"/>
              <a:gd name="T31" fmla="*/ 190 h 318"/>
              <a:gd name="T32" fmla="*/ 112 w 252"/>
              <a:gd name="T33" fmla="*/ 190 h 318"/>
              <a:gd name="T34" fmla="*/ 112 w 252"/>
              <a:gd name="T35" fmla="*/ 170 h 318"/>
              <a:gd name="T36" fmla="*/ 42 w 252"/>
              <a:gd name="T37" fmla="*/ 170 h 318"/>
              <a:gd name="T38" fmla="*/ 42 w 252"/>
              <a:gd name="T39" fmla="*/ 190 h 318"/>
              <a:gd name="T40" fmla="*/ 224 w 252"/>
              <a:gd name="T41" fmla="*/ 28 h 318"/>
              <a:gd name="T42" fmla="*/ 224 w 252"/>
              <a:gd name="T43" fmla="*/ 0 h 318"/>
              <a:gd name="T44" fmla="*/ 0 w 252"/>
              <a:gd name="T45" fmla="*/ 0 h 318"/>
              <a:gd name="T46" fmla="*/ 0 w 252"/>
              <a:gd name="T47" fmla="*/ 290 h 318"/>
              <a:gd name="T48" fmla="*/ 28 w 252"/>
              <a:gd name="T49" fmla="*/ 290 h 318"/>
              <a:gd name="T50" fmla="*/ 28 w 252"/>
              <a:gd name="T51" fmla="*/ 318 h 318"/>
              <a:gd name="T52" fmla="*/ 252 w 252"/>
              <a:gd name="T53" fmla="*/ 318 h 318"/>
              <a:gd name="T54" fmla="*/ 252 w 252"/>
              <a:gd name="T55" fmla="*/ 28 h 318"/>
              <a:gd name="T56" fmla="*/ 224 w 252"/>
              <a:gd name="T57" fmla="*/ 28 h 318"/>
              <a:gd name="T58" fmla="*/ 14 w 252"/>
              <a:gd name="T59" fmla="*/ 274 h 318"/>
              <a:gd name="T60" fmla="*/ 14 w 252"/>
              <a:gd name="T61" fmla="*/ 16 h 318"/>
              <a:gd name="T62" fmla="*/ 208 w 252"/>
              <a:gd name="T63" fmla="*/ 16 h 318"/>
              <a:gd name="T64" fmla="*/ 208 w 252"/>
              <a:gd name="T65" fmla="*/ 208 h 318"/>
              <a:gd name="T66" fmla="*/ 142 w 252"/>
              <a:gd name="T67" fmla="*/ 208 h 318"/>
              <a:gd name="T68" fmla="*/ 142 w 252"/>
              <a:gd name="T69" fmla="*/ 274 h 318"/>
              <a:gd name="T70" fmla="*/ 14 w 252"/>
              <a:gd name="T71" fmla="*/ 274 h 318"/>
              <a:gd name="T72" fmla="*/ 236 w 252"/>
              <a:gd name="T73" fmla="*/ 302 h 318"/>
              <a:gd name="T74" fmla="*/ 42 w 252"/>
              <a:gd name="T75" fmla="*/ 302 h 318"/>
              <a:gd name="T76" fmla="*/ 42 w 252"/>
              <a:gd name="T77" fmla="*/ 290 h 318"/>
              <a:gd name="T78" fmla="*/ 150 w 252"/>
              <a:gd name="T79" fmla="*/ 290 h 318"/>
              <a:gd name="T80" fmla="*/ 224 w 252"/>
              <a:gd name="T81" fmla="*/ 216 h 318"/>
              <a:gd name="T82" fmla="*/ 224 w 252"/>
              <a:gd name="T83" fmla="*/ 44 h 318"/>
              <a:gd name="T84" fmla="*/ 236 w 252"/>
              <a:gd name="T85" fmla="*/ 44 h 318"/>
              <a:gd name="T86" fmla="*/ 236 w 252"/>
              <a:gd name="T87" fmla="*/ 302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52" h="318">
                <a:moveTo>
                  <a:pt x="180" y="54"/>
                </a:moveTo>
                <a:lnTo>
                  <a:pt x="42" y="54"/>
                </a:lnTo>
                <a:lnTo>
                  <a:pt x="42" y="72"/>
                </a:lnTo>
                <a:lnTo>
                  <a:pt x="180" y="72"/>
                </a:lnTo>
                <a:lnTo>
                  <a:pt x="180" y="54"/>
                </a:lnTo>
                <a:close/>
                <a:moveTo>
                  <a:pt x="180" y="130"/>
                </a:moveTo>
                <a:lnTo>
                  <a:pt x="42" y="130"/>
                </a:lnTo>
                <a:lnTo>
                  <a:pt x="42" y="150"/>
                </a:lnTo>
                <a:lnTo>
                  <a:pt x="180" y="150"/>
                </a:lnTo>
                <a:lnTo>
                  <a:pt x="180" y="130"/>
                </a:lnTo>
                <a:close/>
                <a:moveTo>
                  <a:pt x="180" y="92"/>
                </a:moveTo>
                <a:lnTo>
                  <a:pt x="42" y="92"/>
                </a:lnTo>
                <a:lnTo>
                  <a:pt x="42" y="112"/>
                </a:lnTo>
                <a:lnTo>
                  <a:pt x="180" y="112"/>
                </a:lnTo>
                <a:lnTo>
                  <a:pt x="180" y="92"/>
                </a:lnTo>
                <a:close/>
                <a:moveTo>
                  <a:pt x="42" y="190"/>
                </a:moveTo>
                <a:lnTo>
                  <a:pt x="112" y="190"/>
                </a:lnTo>
                <a:lnTo>
                  <a:pt x="112" y="170"/>
                </a:lnTo>
                <a:lnTo>
                  <a:pt x="42" y="170"/>
                </a:lnTo>
                <a:lnTo>
                  <a:pt x="42" y="190"/>
                </a:lnTo>
                <a:close/>
                <a:moveTo>
                  <a:pt x="224" y="28"/>
                </a:moveTo>
                <a:lnTo>
                  <a:pt x="224" y="0"/>
                </a:lnTo>
                <a:lnTo>
                  <a:pt x="0" y="0"/>
                </a:lnTo>
                <a:lnTo>
                  <a:pt x="0" y="290"/>
                </a:lnTo>
                <a:lnTo>
                  <a:pt x="28" y="290"/>
                </a:lnTo>
                <a:lnTo>
                  <a:pt x="28" y="318"/>
                </a:lnTo>
                <a:lnTo>
                  <a:pt x="252" y="318"/>
                </a:lnTo>
                <a:lnTo>
                  <a:pt x="252" y="28"/>
                </a:lnTo>
                <a:lnTo>
                  <a:pt x="224" y="28"/>
                </a:lnTo>
                <a:close/>
                <a:moveTo>
                  <a:pt x="14" y="274"/>
                </a:moveTo>
                <a:lnTo>
                  <a:pt x="14" y="16"/>
                </a:lnTo>
                <a:lnTo>
                  <a:pt x="208" y="16"/>
                </a:lnTo>
                <a:lnTo>
                  <a:pt x="208" y="208"/>
                </a:lnTo>
                <a:lnTo>
                  <a:pt x="142" y="208"/>
                </a:lnTo>
                <a:lnTo>
                  <a:pt x="142" y="274"/>
                </a:lnTo>
                <a:lnTo>
                  <a:pt x="14" y="274"/>
                </a:lnTo>
                <a:close/>
                <a:moveTo>
                  <a:pt x="236" y="302"/>
                </a:moveTo>
                <a:lnTo>
                  <a:pt x="42" y="302"/>
                </a:lnTo>
                <a:lnTo>
                  <a:pt x="42" y="290"/>
                </a:lnTo>
                <a:lnTo>
                  <a:pt x="150" y="290"/>
                </a:lnTo>
                <a:lnTo>
                  <a:pt x="224" y="216"/>
                </a:lnTo>
                <a:lnTo>
                  <a:pt x="224" y="44"/>
                </a:lnTo>
                <a:lnTo>
                  <a:pt x="236" y="44"/>
                </a:lnTo>
                <a:lnTo>
                  <a:pt x="236" y="302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5" name="文本框 34"/>
          <p:cNvSpPr txBox="1"/>
          <p:nvPr/>
        </p:nvSpPr>
        <p:spPr>
          <a:xfrm>
            <a:off x="550389" y="395003"/>
            <a:ext cx="700595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en-US" sz="32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Пропаганда в информационной среде</a:t>
            </a:r>
            <a:endParaRPr lang="ru-RU" altLang="en-US" sz="32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331470" y="1411605"/>
            <a:ext cx="3349625" cy="2096887"/>
            <a:chOff x="1672659" y="2432856"/>
            <a:chExt cx="2133781" cy="1865394"/>
          </a:xfrm>
        </p:grpSpPr>
        <p:sp>
          <p:nvSpPr>
            <p:cNvPr id="37" name="文本框 36"/>
            <p:cNvSpPr txBox="1"/>
            <p:nvPr/>
          </p:nvSpPr>
          <p:spPr>
            <a:xfrm>
              <a:off x="1672659" y="2432856"/>
              <a:ext cx="2133781" cy="32764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ru-RU" altLang="en-US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Информационная среда</a:t>
              </a:r>
              <a:endParaRPr lang="ru-RU" altLang="en-US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741089" y="2687729"/>
              <a:ext cx="2008710" cy="16105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В современном мире информационная среда становится средством, с помощью которого человеку транслируются социальные нормы и ценности, установки и стереотипы поведения</a:t>
              </a: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274685" y="937260"/>
            <a:ext cx="3696970" cy="2342640"/>
            <a:chOff x="1672659" y="2432856"/>
            <a:chExt cx="2133781" cy="2083959"/>
          </a:xfrm>
        </p:grpSpPr>
        <p:sp>
          <p:nvSpPr>
            <p:cNvPr id="40" name="文本框 39"/>
            <p:cNvSpPr txBox="1"/>
            <p:nvPr/>
          </p:nvSpPr>
          <p:spPr>
            <a:xfrm>
              <a:off x="1672659" y="2432856"/>
              <a:ext cx="2133781" cy="327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ru-RU" altLang="en-US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Зачем пропаганда</a:t>
              </a:r>
              <a:endParaRPr lang="ru-RU" altLang="en-US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741089" y="2687729"/>
              <a:ext cx="2008710" cy="18290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Пропаганда предстает как способ манипулирования общественным сознанием, управления общественными настроениями. Ее задача – так воздействовать на целевую аудиторию, чтобы эта аудитория изменила свое отношение к чему-нибудь. </a:t>
              </a: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58775" y="4079240"/>
            <a:ext cx="3598545" cy="2393951"/>
            <a:chOff x="1672659" y="2432856"/>
            <a:chExt cx="2133781" cy="1583867"/>
          </a:xfrm>
        </p:grpSpPr>
        <p:sp>
          <p:nvSpPr>
            <p:cNvPr id="43" name="文本框 42"/>
            <p:cNvSpPr txBox="1"/>
            <p:nvPr/>
          </p:nvSpPr>
          <p:spPr>
            <a:xfrm>
              <a:off x="1672659" y="2432856"/>
              <a:ext cx="2133781" cy="223926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ru-RU" altLang="zh-CN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Пропагандистская деятельность</a:t>
              </a:r>
              <a:endParaRPr lang="ru-RU" altLang="zh-CN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740057" y="2656782"/>
              <a:ext cx="2008774" cy="1359941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Распространение идеологических позиций с целью формирования у человека определенного мировоззрения, ценностей, представлений, оказания влияния на поведение человека – это пропагандистская деятельность.</a:t>
              </a: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076565" y="3508375"/>
            <a:ext cx="4137025" cy="2413000"/>
            <a:chOff x="1672659" y="2432856"/>
            <a:chExt cx="2133781" cy="2711164"/>
          </a:xfrm>
        </p:grpSpPr>
        <p:sp>
          <p:nvSpPr>
            <p:cNvPr id="46" name="文本框 45"/>
            <p:cNvSpPr txBox="1"/>
            <p:nvPr/>
          </p:nvSpPr>
          <p:spPr>
            <a:xfrm>
              <a:off x="1672659" y="2432856"/>
              <a:ext cx="2133781" cy="41380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ru-RU" altLang="en-US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Что считать пропагандой</a:t>
              </a:r>
              <a:endParaRPr lang="ru-RU" altLang="en-US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740883" y="2865929"/>
              <a:ext cx="2008634" cy="2278091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Чтобы сообщение считалось пропагандой, оно должно соответствовать трем критериям: </a:t>
              </a: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  <a:p>
              <a:pPr marL="285750" lvl="1" indent="-285750" algn="l" defTabSz="1216025">
                <a:lnSpc>
                  <a:spcPct val="10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altLang="en-US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  <a:sym typeface="+mn-ea"/>
                </a:rPr>
                <a:t>Н</a:t>
              </a: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  <a:sym typeface="+mn-ea"/>
                </a:rPr>
                <a:t>аличие осознанного стремления манипулировать мнением людей</a:t>
              </a:r>
              <a:r>
                <a:rPr lang="ru-RU" sz="1400" noProof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ea"/>
                </a:rPr>
                <a:t> </a:t>
              </a:r>
              <a:endParaRPr lang="ru-RU" sz="1400" b="0" i="0" noProof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marL="285750" lvl="1" indent="-285750" algn="l" defTabSz="1216025">
                <a:lnSpc>
                  <a:spcPct val="10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altLang="en-US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  <a:sym typeface="+mn-ea"/>
                </a:rPr>
                <a:t>С</a:t>
              </a: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  <a:sym typeface="+mn-ea"/>
                </a:rPr>
                <a:t>оздание впечатления, что сообщение представляет безоговорочную истину, что достигается путем представления лишь одной стороны ситуации</a:t>
              </a:r>
              <a:endParaRPr lang="ru-RU" sz="1400" b="0" i="0" noProof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marL="285750" lvl="1" indent="-285750" algn="l" defTabSz="1216025">
                <a:lnSpc>
                  <a:spcPct val="100000"/>
                </a:lnSpc>
                <a:spcBef>
                  <a:spcPct val="0"/>
                </a:spcBef>
                <a:spcAft>
                  <a:spcPct val="20000"/>
                </a:spcAft>
                <a:buChar char="•"/>
              </a:pPr>
              <a:r>
                <a:rPr lang="ru-RU" altLang="en-US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  <a:sym typeface="+mn-ea"/>
                </a:rPr>
                <a:t>М</a:t>
              </a: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  <a:sym typeface="+mn-ea"/>
                </a:rPr>
                <a:t>аскировка намерений манипулятора</a:t>
              </a:r>
              <a:r>
                <a:rPr lang="ru-RU" sz="1400" noProof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ea"/>
                </a:rPr>
                <a:t> </a:t>
              </a: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562610" y="1416685"/>
            <a:ext cx="6252845" cy="635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" name="PA_椭圆 5"/>
          <p:cNvSpPr/>
          <p:nvPr>
            <p:custDataLst>
              <p:tags r:id="rId1"/>
            </p:custDataLst>
          </p:nvPr>
        </p:nvSpPr>
        <p:spPr>
          <a:xfrm>
            <a:off x="5190988" y="3214542"/>
            <a:ext cx="1819196" cy="1819195"/>
          </a:xfrm>
          <a:prstGeom prst="ellipse">
            <a:avLst/>
          </a:prstGeom>
          <a:solidFill>
            <a:srgbClr val="6DE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任意多边形 44"/>
          <p:cNvSpPr/>
          <p:nvPr>
            <p:custDataLst>
              <p:tags r:id="rId2"/>
            </p:custDataLst>
          </p:nvPr>
        </p:nvSpPr>
        <p:spPr>
          <a:xfrm>
            <a:off x="1498105" y="2324462"/>
            <a:ext cx="4455643" cy="1664656"/>
          </a:xfrm>
          <a:custGeom>
            <a:avLst/>
            <a:gdLst>
              <a:gd name="connsiteX0" fmla="*/ 206207 w 5225694"/>
              <a:gd name="connsiteY0" fmla="*/ 0 h 1952352"/>
              <a:gd name="connsiteX1" fmla="*/ 5019487 w 5225694"/>
              <a:gd name="connsiteY1" fmla="*/ 0 h 1952352"/>
              <a:gd name="connsiteX2" fmla="*/ 5225694 w 5225694"/>
              <a:gd name="connsiteY2" fmla="*/ 206207 h 1952352"/>
              <a:gd name="connsiteX3" fmla="*/ 5225694 w 5225694"/>
              <a:gd name="connsiteY3" fmla="*/ 825272 h 1952352"/>
              <a:gd name="connsiteX4" fmla="*/ 5136284 w 5225694"/>
              <a:gd name="connsiteY4" fmla="*/ 838917 h 1952352"/>
              <a:gd name="connsiteX5" fmla="*/ 4126117 w 5225694"/>
              <a:gd name="connsiteY5" fmla="*/ 1849083 h 1952352"/>
              <a:gd name="connsiteX6" fmla="*/ 4115707 w 5225694"/>
              <a:gd name="connsiteY6" fmla="*/ 1952352 h 1952352"/>
              <a:gd name="connsiteX7" fmla="*/ 206207 w 5225694"/>
              <a:gd name="connsiteY7" fmla="*/ 1952352 h 1952352"/>
              <a:gd name="connsiteX8" fmla="*/ 0 w 5225694"/>
              <a:gd name="connsiteY8" fmla="*/ 1746145 h 1952352"/>
              <a:gd name="connsiteX9" fmla="*/ 0 w 5225694"/>
              <a:gd name="connsiteY9" fmla="*/ 206207 h 1952352"/>
              <a:gd name="connsiteX10" fmla="*/ 206207 w 5225694"/>
              <a:gd name="connsiteY10" fmla="*/ 0 h 195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5694" h="1952352">
                <a:moveTo>
                  <a:pt x="206207" y="0"/>
                </a:moveTo>
                <a:lnTo>
                  <a:pt x="5019487" y="0"/>
                </a:lnTo>
                <a:cubicBezTo>
                  <a:pt x="5133372" y="0"/>
                  <a:pt x="5225694" y="92322"/>
                  <a:pt x="5225694" y="206207"/>
                </a:cubicBezTo>
                <a:lnTo>
                  <a:pt x="5225694" y="825272"/>
                </a:lnTo>
                <a:lnTo>
                  <a:pt x="5136284" y="838917"/>
                </a:lnTo>
                <a:cubicBezTo>
                  <a:pt x="4629239" y="942674"/>
                  <a:pt x="4229874" y="1342039"/>
                  <a:pt x="4126117" y="1849083"/>
                </a:cubicBezTo>
                <a:lnTo>
                  <a:pt x="4115707" y="1952352"/>
                </a:lnTo>
                <a:lnTo>
                  <a:pt x="206207" y="1952352"/>
                </a:lnTo>
                <a:cubicBezTo>
                  <a:pt x="92322" y="1952352"/>
                  <a:pt x="0" y="1860030"/>
                  <a:pt x="0" y="1746145"/>
                </a:cubicBezTo>
                <a:lnTo>
                  <a:pt x="0" y="206207"/>
                </a:lnTo>
                <a:cubicBezTo>
                  <a:pt x="0" y="92322"/>
                  <a:pt x="92322" y="0"/>
                  <a:pt x="206207" y="0"/>
                </a:cubicBezTo>
                <a:close/>
              </a:path>
            </a:pathLst>
          </a:custGeom>
          <a:noFill/>
          <a:ln w="38100">
            <a:solidFill>
              <a:srgbClr val="6DEE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任意多边形 45"/>
          <p:cNvSpPr/>
          <p:nvPr>
            <p:custDataLst>
              <p:tags r:id="rId3"/>
            </p:custDataLst>
          </p:nvPr>
        </p:nvSpPr>
        <p:spPr>
          <a:xfrm>
            <a:off x="6247423" y="2324462"/>
            <a:ext cx="4455643" cy="1664656"/>
          </a:xfrm>
          <a:custGeom>
            <a:avLst/>
            <a:gdLst>
              <a:gd name="connsiteX0" fmla="*/ 206207 w 5225694"/>
              <a:gd name="connsiteY0" fmla="*/ 0 h 1952352"/>
              <a:gd name="connsiteX1" fmla="*/ 5019487 w 5225694"/>
              <a:gd name="connsiteY1" fmla="*/ 0 h 1952352"/>
              <a:gd name="connsiteX2" fmla="*/ 5225694 w 5225694"/>
              <a:gd name="connsiteY2" fmla="*/ 206207 h 1952352"/>
              <a:gd name="connsiteX3" fmla="*/ 5225694 w 5225694"/>
              <a:gd name="connsiteY3" fmla="*/ 1746145 h 1952352"/>
              <a:gd name="connsiteX4" fmla="*/ 5019487 w 5225694"/>
              <a:gd name="connsiteY4" fmla="*/ 1952352 h 1952352"/>
              <a:gd name="connsiteX5" fmla="*/ 1109988 w 5225694"/>
              <a:gd name="connsiteY5" fmla="*/ 1952352 h 1952352"/>
              <a:gd name="connsiteX6" fmla="*/ 1099577 w 5225694"/>
              <a:gd name="connsiteY6" fmla="*/ 1849083 h 1952352"/>
              <a:gd name="connsiteX7" fmla="*/ 89411 w 5225694"/>
              <a:gd name="connsiteY7" fmla="*/ 838917 h 1952352"/>
              <a:gd name="connsiteX8" fmla="*/ 0 w 5225694"/>
              <a:gd name="connsiteY8" fmla="*/ 825272 h 1952352"/>
              <a:gd name="connsiteX9" fmla="*/ 0 w 5225694"/>
              <a:gd name="connsiteY9" fmla="*/ 206207 h 1952352"/>
              <a:gd name="connsiteX10" fmla="*/ 206207 w 5225694"/>
              <a:gd name="connsiteY10" fmla="*/ 0 h 195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5694" h="1952352">
                <a:moveTo>
                  <a:pt x="206207" y="0"/>
                </a:moveTo>
                <a:lnTo>
                  <a:pt x="5019487" y="0"/>
                </a:lnTo>
                <a:cubicBezTo>
                  <a:pt x="5133372" y="0"/>
                  <a:pt x="5225694" y="92322"/>
                  <a:pt x="5225694" y="206207"/>
                </a:cubicBezTo>
                <a:lnTo>
                  <a:pt x="5225694" y="1746145"/>
                </a:lnTo>
                <a:cubicBezTo>
                  <a:pt x="5225694" y="1860030"/>
                  <a:pt x="5133372" y="1952352"/>
                  <a:pt x="5019487" y="1952352"/>
                </a:cubicBezTo>
                <a:lnTo>
                  <a:pt x="1109988" y="1952352"/>
                </a:lnTo>
                <a:lnTo>
                  <a:pt x="1099577" y="1849083"/>
                </a:lnTo>
                <a:cubicBezTo>
                  <a:pt x="995821" y="1342039"/>
                  <a:pt x="596456" y="942674"/>
                  <a:pt x="89411" y="838917"/>
                </a:cubicBezTo>
                <a:lnTo>
                  <a:pt x="0" y="825272"/>
                </a:lnTo>
                <a:lnTo>
                  <a:pt x="0" y="206207"/>
                </a:lnTo>
                <a:cubicBezTo>
                  <a:pt x="0" y="92322"/>
                  <a:pt x="92322" y="0"/>
                  <a:pt x="206207" y="0"/>
                </a:cubicBezTo>
                <a:close/>
              </a:path>
            </a:pathLst>
          </a:custGeom>
          <a:noFill/>
          <a:ln w="38100">
            <a:solidFill>
              <a:srgbClr val="6DEE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任意多边形 47"/>
          <p:cNvSpPr/>
          <p:nvPr>
            <p:custDataLst>
              <p:tags r:id="rId4"/>
            </p:custDataLst>
          </p:nvPr>
        </p:nvSpPr>
        <p:spPr>
          <a:xfrm>
            <a:off x="1498105" y="4259162"/>
            <a:ext cx="4455643" cy="1664656"/>
          </a:xfrm>
          <a:custGeom>
            <a:avLst/>
            <a:gdLst>
              <a:gd name="connsiteX0" fmla="*/ 206207 w 5225694"/>
              <a:gd name="connsiteY0" fmla="*/ 0 h 1952352"/>
              <a:gd name="connsiteX1" fmla="*/ 4115707 w 5225694"/>
              <a:gd name="connsiteY1" fmla="*/ 0 h 1952352"/>
              <a:gd name="connsiteX2" fmla="*/ 4126117 w 5225694"/>
              <a:gd name="connsiteY2" fmla="*/ 103268 h 1952352"/>
              <a:gd name="connsiteX3" fmla="*/ 5136284 w 5225694"/>
              <a:gd name="connsiteY3" fmla="*/ 1113434 h 1952352"/>
              <a:gd name="connsiteX4" fmla="*/ 5225694 w 5225694"/>
              <a:gd name="connsiteY4" fmla="*/ 1127080 h 1952352"/>
              <a:gd name="connsiteX5" fmla="*/ 5225694 w 5225694"/>
              <a:gd name="connsiteY5" fmla="*/ 1746145 h 1952352"/>
              <a:gd name="connsiteX6" fmla="*/ 5019487 w 5225694"/>
              <a:gd name="connsiteY6" fmla="*/ 1952352 h 1952352"/>
              <a:gd name="connsiteX7" fmla="*/ 206207 w 5225694"/>
              <a:gd name="connsiteY7" fmla="*/ 1952352 h 1952352"/>
              <a:gd name="connsiteX8" fmla="*/ 0 w 5225694"/>
              <a:gd name="connsiteY8" fmla="*/ 1746145 h 1952352"/>
              <a:gd name="connsiteX9" fmla="*/ 0 w 5225694"/>
              <a:gd name="connsiteY9" fmla="*/ 206207 h 1952352"/>
              <a:gd name="connsiteX10" fmla="*/ 206207 w 5225694"/>
              <a:gd name="connsiteY10" fmla="*/ 0 h 195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5694" h="1952352">
                <a:moveTo>
                  <a:pt x="206207" y="0"/>
                </a:moveTo>
                <a:lnTo>
                  <a:pt x="4115707" y="0"/>
                </a:lnTo>
                <a:lnTo>
                  <a:pt x="4126117" y="103268"/>
                </a:lnTo>
                <a:cubicBezTo>
                  <a:pt x="4229874" y="610313"/>
                  <a:pt x="4629239" y="1009678"/>
                  <a:pt x="5136284" y="1113434"/>
                </a:cubicBezTo>
                <a:lnTo>
                  <a:pt x="5225694" y="1127080"/>
                </a:lnTo>
                <a:lnTo>
                  <a:pt x="5225694" y="1746145"/>
                </a:lnTo>
                <a:cubicBezTo>
                  <a:pt x="5225694" y="1860030"/>
                  <a:pt x="5133372" y="1952352"/>
                  <a:pt x="5019487" y="1952352"/>
                </a:cubicBezTo>
                <a:lnTo>
                  <a:pt x="206207" y="1952352"/>
                </a:lnTo>
                <a:cubicBezTo>
                  <a:pt x="92322" y="1952352"/>
                  <a:pt x="0" y="1860030"/>
                  <a:pt x="0" y="1746145"/>
                </a:cubicBezTo>
                <a:lnTo>
                  <a:pt x="0" y="206207"/>
                </a:lnTo>
                <a:cubicBezTo>
                  <a:pt x="0" y="92322"/>
                  <a:pt x="92322" y="0"/>
                  <a:pt x="206207" y="0"/>
                </a:cubicBezTo>
                <a:close/>
              </a:path>
            </a:pathLst>
          </a:custGeom>
          <a:noFill/>
          <a:ln w="38100">
            <a:solidFill>
              <a:srgbClr val="6DEE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_任意多边形 46"/>
          <p:cNvSpPr/>
          <p:nvPr>
            <p:custDataLst>
              <p:tags r:id="rId5"/>
            </p:custDataLst>
          </p:nvPr>
        </p:nvSpPr>
        <p:spPr>
          <a:xfrm>
            <a:off x="6247423" y="4259162"/>
            <a:ext cx="4455643" cy="1664656"/>
          </a:xfrm>
          <a:custGeom>
            <a:avLst/>
            <a:gdLst>
              <a:gd name="connsiteX0" fmla="*/ 1109987 w 5225694"/>
              <a:gd name="connsiteY0" fmla="*/ 0 h 1952352"/>
              <a:gd name="connsiteX1" fmla="*/ 5019487 w 5225694"/>
              <a:gd name="connsiteY1" fmla="*/ 0 h 1952352"/>
              <a:gd name="connsiteX2" fmla="*/ 5225694 w 5225694"/>
              <a:gd name="connsiteY2" fmla="*/ 206207 h 1952352"/>
              <a:gd name="connsiteX3" fmla="*/ 5225694 w 5225694"/>
              <a:gd name="connsiteY3" fmla="*/ 1746145 h 1952352"/>
              <a:gd name="connsiteX4" fmla="*/ 5019487 w 5225694"/>
              <a:gd name="connsiteY4" fmla="*/ 1952352 h 1952352"/>
              <a:gd name="connsiteX5" fmla="*/ 206207 w 5225694"/>
              <a:gd name="connsiteY5" fmla="*/ 1952352 h 1952352"/>
              <a:gd name="connsiteX6" fmla="*/ 0 w 5225694"/>
              <a:gd name="connsiteY6" fmla="*/ 1746145 h 1952352"/>
              <a:gd name="connsiteX7" fmla="*/ 0 w 5225694"/>
              <a:gd name="connsiteY7" fmla="*/ 1127080 h 1952352"/>
              <a:gd name="connsiteX8" fmla="*/ 89411 w 5225694"/>
              <a:gd name="connsiteY8" fmla="*/ 1113434 h 1952352"/>
              <a:gd name="connsiteX9" fmla="*/ 1099577 w 5225694"/>
              <a:gd name="connsiteY9" fmla="*/ 103268 h 195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25694" h="1952352">
                <a:moveTo>
                  <a:pt x="1109987" y="0"/>
                </a:moveTo>
                <a:lnTo>
                  <a:pt x="5019487" y="0"/>
                </a:lnTo>
                <a:cubicBezTo>
                  <a:pt x="5133372" y="0"/>
                  <a:pt x="5225694" y="92322"/>
                  <a:pt x="5225694" y="206207"/>
                </a:cubicBezTo>
                <a:lnTo>
                  <a:pt x="5225694" y="1746145"/>
                </a:lnTo>
                <a:cubicBezTo>
                  <a:pt x="5225694" y="1860030"/>
                  <a:pt x="5133372" y="1952352"/>
                  <a:pt x="5019487" y="1952352"/>
                </a:cubicBezTo>
                <a:lnTo>
                  <a:pt x="206207" y="1952352"/>
                </a:lnTo>
                <a:cubicBezTo>
                  <a:pt x="92322" y="1952352"/>
                  <a:pt x="0" y="1860030"/>
                  <a:pt x="0" y="1746145"/>
                </a:cubicBezTo>
                <a:lnTo>
                  <a:pt x="0" y="1127080"/>
                </a:lnTo>
                <a:lnTo>
                  <a:pt x="89411" y="1113434"/>
                </a:lnTo>
                <a:cubicBezTo>
                  <a:pt x="596456" y="1009678"/>
                  <a:pt x="995821" y="610313"/>
                  <a:pt x="1099577" y="103268"/>
                </a:cubicBezTo>
                <a:close/>
              </a:path>
            </a:pathLst>
          </a:custGeom>
          <a:noFill/>
          <a:ln w="38100">
            <a:solidFill>
              <a:srgbClr val="6DEE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19100" y="340360"/>
            <a:ext cx="9322435" cy="1021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ru-RU" sz="32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Уровни воздействия опасных психологических эффектов информационной войны</a:t>
            </a:r>
            <a:endParaRPr lang="ru-RU" sz="32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495255" y="2324788"/>
            <a:ext cx="3554095" cy="1331595"/>
            <a:chOff x="1043790" y="2434550"/>
            <a:chExt cx="3161341" cy="1184445"/>
          </a:xfrm>
        </p:grpSpPr>
        <p:sp>
          <p:nvSpPr>
            <p:cNvPr id="30" name="文本框 29"/>
            <p:cNvSpPr txBox="1"/>
            <p:nvPr/>
          </p:nvSpPr>
          <p:spPr>
            <a:xfrm>
              <a:off x="1561953" y="2434550"/>
              <a:ext cx="2133781" cy="3547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ru-RU" altLang="en-US" sz="20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Индивидуальный </a:t>
              </a:r>
              <a:endParaRPr lang="ru-RU" altLang="en-US" sz="20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043790" y="2741817"/>
              <a:ext cx="3161341" cy="8771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04000"/>
                </a:lnSpc>
              </a:pPr>
              <a:r>
                <a:rPr lang="ru-RU" altLang="en-US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И</a:t>
              </a: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зменения психического и физиологического состояния людей, выражающиеся в возрастании психической напряженности, тревожности, и др.</a:t>
              </a: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570462" y="4258702"/>
            <a:ext cx="3544569" cy="1556385"/>
            <a:chOff x="1079939" y="2432856"/>
            <a:chExt cx="3152868" cy="1384394"/>
          </a:xfrm>
        </p:grpSpPr>
        <p:sp>
          <p:nvSpPr>
            <p:cNvPr id="33" name="文本框 32"/>
            <p:cNvSpPr txBox="1"/>
            <p:nvPr/>
          </p:nvSpPr>
          <p:spPr>
            <a:xfrm>
              <a:off x="1530887" y="2432856"/>
              <a:ext cx="2133781" cy="3547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ru-RU" altLang="en-US" sz="20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Уровень субъекта</a:t>
              </a:r>
              <a:endParaRPr lang="ru-RU" altLang="en-US" sz="20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79939" y="2740687"/>
              <a:ext cx="3152868" cy="10765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04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ошибки восприятия информации, нарушающие выполнение социальных функций и приводящие к формированию установок на недоверие к источникам информации</a:t>
              </a: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151815" y="2322884"/>
            <a:ext cx="3554095" cy="1888490"/>
            <a:chOff x="1349362" y="2432856"/>
            <a:chExt cx="3161341" cy="1679799"/>
          </a:xfrm>
        </p:grpSpPr>
        <p:sp>
          <p:nvSpPr>
            <p:cNvPr id="36" name="文本框 35"/>
            <p:cNvSpPr txBox="1"/>
            <p:nvPr/>
          </p:nvSpPr>
          <p:spPr>
            <a:xfrm>
              <a:off x="1863006" y="2432856"/>
              <a:ext cx="2133781" cy="3547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ru-RU" altLang="en-US" sz="20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Личностный</a:t>
              </a:r>
              <a:endParaRPr lang="ru-RU" altLang="en-US" sz="20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349362" y="2720918"/>
              <a:ext cx="3161341" cy="1391737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94000"/>
                </a:lnSpc>
              </a:pPr>
              <a:r>
                <a:rPr lang="ru-RU" altLang="en-US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С</a:t>
              </a: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нижение у людей способности к самоопределению, самореализации, принятию жизненно важных решений; возникновение акцентуаций характера, деформации мотивационной направленности</a:t>
              </a: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010487" y="4604777"/>
            <a:ext cx="3498215" cy="929640"/>
            <a:chOff x="1390594" y="2432856"/>
            <a:chExt cx="3111636" cy="826909"/>
          </a:xfrm>
        </p:grpSpPr>
        <p:sp>
          <p:nvSpPr>
            <p:cNvPr id="39" name="文本框 38"/>
            <p:cNvSpPr txBox="1"/>
            <p:nvPr/>
          </p:nvSpPr>
          <p:spPr>
            <a:xfrm>
              <a:off x="1879386" y="2432856"/>
              <a:ext cx="2133781" cy="3547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ru-RU" altLang="en-US" sz="20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Уровень общества</a:t>
              </a:r>
              <a:endParaRPr lang="ru-RU" altLang="en-US" sz="20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390594" y="2741817"/>
              <a:ext cx="3111636" cy="5179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увеличении частоты рискованных социально-психологических ситуаций</a:t>
              </a:r>
              <a:endPara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896645" y="3737304"/>
            <a:ext cx="2398875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ru-RU" altLang="en-US" sz="2000" b="1" dirty="0">
                <a:solidFill>
                  <a:srgbClr val="28232A"/>
                </a:solidFill>
                <a:latin typeface="Calibri" panose="020F0502020204030204" pitchFamily="34" charset="0"/>
              </a:rPr>
              <a:t>Уровни воздействия</a:t>
            </a:r>
            <a:endParaRPr lang="ru-RU" altLang="en-US" sz="2000" b="1" dirty="0">
              <a:solidFill>
                <a:srgbClr val="28232A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509905" y="1388110"/>
            <a:ext cx="7701280" cy="635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8" name="íŝ1ïdê"/>
          <p:cNvSpPr/>
          <p:nvPr/>
        </p:nvSpPr>
        <p:spPr>
          <a:xfrm>
            <a:off x="1498600" y="4444365"/>
            <a:ext cx="4364990" cy="1814830"/>
          </a:xfrm>
          <a:prstGeom prst="rect">
            <a:avLst/>
          </a:prstGeom>
          <a:solidFill>
            <a:srgbClr val="28232A"/>
          </a:solidFill>
          <a:ln w="19050" cap="flat" cmpd="sng" algn="ctr">
            <a:solidFill>
              <a:srgbClr val="6DEEBA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sp>
        <p:nvSpPr>
          <p:cNvPr id="45" name="文本框 44"/>
          <p:cNvSpPr txBox="1"/>
          <p:nvPr/>
        </p:nvSpPr>
        <p:spPr>
          <a:xfrm>
            <a:off x="357505" y="306070"/>
            <a:ext cx="80010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altLang="en-US" sz="32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Методы информационно-психологического воздействия</a:t>
            </a:r>
            <a:endParaRPr lang="ru-RU" altLang="en-US" sz="32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498600" y="4444365"/>
            <a:ext cx="4364990" cy="1806573"/>
            <a:chOff x="1672659" y="2483692"/>
            <a:chExt cx="2133781" cy="681370"/>
          </a:xfrm>
        </p:grpSpPr>
        <p:sp>
          <p:nvSpPr>
            <p:cNvPr id="53" name="文本框 52"/>
            <p:cNvSpPr txBox="1"/>
            <p:nvPr/>
          </p:nvSpPr>
          <p:spPr>
            <a:xfrm>
              <a:off x="1672659" y="2483692"/>
              <a:ext cx="2133781" cy="1504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Дезинформация </a:t>
              </a:r>
              <a:endParaRPr lang="en-US" altLang="zh-CN" sz="20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672659" y="2650861"/>
              <a:ext cx="2133781" cy="514201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это способ информационно-психологического воздействия, заключающийся в намеренном предоставлении субъектом заведомо ложной информации объекту в целях его дезориентации.</a:t>
              </a:r>
              <a:endParaRPr lang="en-US" altLang="zh-CN" sz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sp>
        <p:nvSpPr>
          <p:cNvPr id="2" name="íŝ1ïdê"/>
          <p:cNvSpPr/>
          <p:nvPr/>
        </p:nvSpPr>
        <p:spPr>
          <a:xfrm>
            <a:off x="1498600" y="2305050"/>
            <a:ext cx="4364990" cy="1814830"/>
          </a:xfrm>
          <a:prstGeom prst="rect">
            <a:avLst/>
          </a:prstGeom>
          <a:solidFill>
            <a:srgbClr val="28232A"/>
          </a:solidFill>
          <a:ln w="19050" cap="flat" cmpd="sng" algn="ctr">
            <a:solidFill>
              <a:srgbClr val="6DEEBA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sz="1400"/>
          </a:p>
        </p:txBody>
      </p:sp>
      <p:grpSp>
        <p:nvGrpSpPr>
          <p:cNvPr id="5" name="组合 51"/>
          <p:cNvGrpSpPr/>
          <p:nvPr/>
        </p:nvGrpSpPr>
        <p:grpSpPr>
          <a:xfrm>
            <a:off x="1498600" y="2305050"/>
            <a:ext cx="4364990" cy="1806573"/>
            <a:chOff x="1672659" y="2483692"/>
            <a:chExt cx="2133781" cy="681370"/>
          </a:xfrm>
        </p:grpSpPr>
        <p:sp>
          <p:nvSpPr>
            <p:cNvPr id="6" name="文本框 52"/>
            <p:cNvSpPr txBox="1"/>
            <p:nvPr/>
          </p:nvSpPr>
          <p:spPr>
            <a:xfrm>
              <a:off x="1672659" y="2483692"/>
              <a:ext cx="2133781" cy="1504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r>
                <a:rPr lang="en-US" altLang="zh-CN" sz="20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Убеждение </a:t>
              </a:r>
              <a:endParaRPr lang="en-US" altLang="zh-CN" sz="20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文本框 53"/>
            <p:cNvSpPr txBox="1"/>
            <p:nvPr/>
          </p:nvSpPr>
          <p:spPr>
            <a:xfrm>
              <a:off x="1672659" y="2650861"/>
              <a:ext cx="2133781" cy="514201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orthographicFront"/>
                <a:lightRig rig="threePt" dir="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метод открытого вербального (словесного) информационно-психологического воздействия на сознание индивида или группы людей, основу которого составляет система ясных, четко сформулированных доводов (аргументов), выстроенных по законам формальной логики и обосновывающих выдвигаемый субъектом воздействия тезис (точку зрения).</a:t>
              </a:r>
              <a:endParaRPr lang="en-US" altLang="zh-CN" sz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sp>
        <p:nvSpPr>
          <p:cNvPr id="8" name="íŝ1ïdê"/>
          <p:cNvSpPr/>
          <p:nvPr/>
        </p:nvSpPr>
        <p:spPr>
          <a:xfrm>
            <a:off x="6318250" y="2305050"/>
            <a:ext cx="4364990" cy="1814830"/>
          </a:xfrm>
          <a:prstGeom prst="rect">
            <a:avLst/>
          </a:prstGeom>
          <a:solidFill>
            <a:srgbClr val="28232A"/>
          </a:solidFill>
          <a:ln w="19050" cap="flat" cmpd="sng" algn="ctr">
            <a:solidFill>
              <a:srgbClr val="6DEEBA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grpSp>
        <p:nvGrpSpPr>
          <p:cNvPr id="10" name="组合 51"/>
          <p:cNvGrpSpPr/>
          <p:nvPr/>
        </p:nvGrpSpPr>
        <p:grpSpPr>
          <a:xfrm>
            <a:off x="6318250" y="2305050"/>
            <a:ext cx="4364990" cy="1806573"/>
            <a:chOff x="1672659" y="2483692"/>
            <a:chExt cx="2133781" cy="681370"/>
          </a:xfrm>
        </p:grpSpPr>
        <p:sp>
          <p:nvSpPr>
            <p:cNvPr id="11" name="文本框 52"/>
            <p:cNvSpPr txBox="1"/>
            <p:nvPr/>
          </p:nvSpPr>
          <p:spPr>
            <a:xfrm>
              <a:off x="1672659" y="2483692"/>
              <a:ext cx="2133781" cy="1504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Суггестия или внушение</a:t>
              </a:r>
              <a:endParaRPr lang="en-US" altLang="zh-CN" sz="20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文本框 53"/>
            <p:cNvSpPr txBox="1"/>
            <p:nvPr/>
          </p:nvSpPr>
          <p:spPr>
            <a:xfrm>
              <a:off x="1672659" y="2650861"/>
              <a:ext cx="2133781" cy="514201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04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это процесс неаргументированного информационно-психологического воздействия на сознание человека, связанный со снижением критичности при восприятии и реализации им содержания сообщаемой информации, с отсутствием активного ее понимания, осмысления, развернутого логического анализа и оценки в соотношении с прошлым опытом. </a:t>
              </a:r>
              <a:endParaRPr lang="en-US" altLang="zh-CN" sz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  <p:sp>
        <p:nvSpPr>
          <p:cNvPr id="13" name="íŝ1ïdê"/>
          <p:cNvSpPr/>
          <p:nvPr/>
        </p:nvSpPr>
        <p:spPr>
          <a:xfrm>
            <a:off x="6318250" y="4444365"/>
            <a:ext cx="4364990" cy="1814830"/>
          </a:xfrm>
          <a:prstGeom prst="rect">
            <a:avLst/>
          </a:prstGeom>
          <a:solidFill>
            <a:srgbClr val="28232A"/>
          </a:solidFill>
          <a:ln w="19050" cap="flat" cmpd="sng" algn="ctr">
            <a:solidFill>
              <a:srgbClr val="6DEEBA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400"/>
          </a:p>
        </p:txBody>
      </p:sp>
      <p:grpSp>
        <p:nvGrpSpPr>
          <p:cNvPr id="14" name="组合 51"/>
          <p:cNvGrpSpPr/>
          <p:nvPr/>
        </p:nvGrpSpPr>
        <p:grpSpPr>
          <a:xfrm>
            <a:off x="6318250" y="4444365"/>
            <a:ext cx="4364990" cy="1666872"/>
            <a:chOff x="1672659" y="2483692"/>
            <a:chExt cx="2133781" cy="628680"/>
          </a:xfrm>
        </p:grpSpPr>
        <p:sp>
          <p:nvSpPr>
            <p:cNvPr id="15" name="文本框 52"/>
            <p:cNvSpPr txBox="1"/>
            <p:nvPr/>
          </p:nvSpPr>
          <p:spPr>
            <a:xfrm>
              <a:off x="1672659" y="2483692"/>
              <a:ext cx="2133781" cy="15040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b="1" dirty="0">
                  <a:solidFill>
                    <a:srgbClr val="6DEEBA"/>
                  </a:solidFill>
                  <a:latin typeface="Calibri" panose="020F0502020204030204" pitchFamily="34" charset="0"/>
                </a:rPr>
                <a:t>Пропаганда </a:t>
              </a:r>
              <a:endParaRPr lang="en-US" altLang="zh-CN" sz="2000" b="1" dirty="0">
                <a:solidFill>
                  <a:srgbClr val="6DEEBA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文本框 53"/>
            <p:cNvSpPr txBox="1"/>
            <p:nvPr/>
          </p:nvSpPr>
          <p:spPr>
            <a:xfrm>
              <a:off x="1672659" y="2598171"/>
              <a:ext cx="2133781" cy="514201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94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Calibri" panose="020F0502020204030204" pitchFamily="34" charset="0"/>
                  <a:ea typeface="+mj-ea"/>
                </a:rPr>
                <a:t>распространение политических, философских, научных, художественных знаний (идей) и другой информации в обществе с целью формирования у людей определенного мировоззрения — обобщенной системы взглядов на окружающий мир, место и роль в нём человека, на отношение людей к объективной реальности и друг к другу, а также соответствующих этому идеалов и убеждений, принципов познания и деятельности, ценностных ориентаций.</a:t>
              </a:r>
              <a:endParaRPr lang="en-US" altLang="zh-CN" sz="12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 descr="e7d195523061f1c0deeec63e560781cfd59afb0ea006f2a87ABB68BF51EA6619813959095094C18C62A12F549504892A4AAA8C1554C6663626E05CA27F281A14E6983772AFC3FB97135759321DEA3D7004FB075A8443E283073C7EE11402F1C24D32D2FE74F71A4064F0F941485321D22D4130602036946E5788CD7B2CC0B65956BB5C2CF0EE38145EE75EA798D75B6B"/>
          <p:cNvSpPr>
            <a:spLocks noChangeShapeType="1"/>
          </p:cNvSpPr>
          <p:nvPr/>
        </p:nvSpPr>
        <p:spPr bwMode="black">
          <a:xfrm>
            <a:off x="560070" y="1181100"/>
            <a:ext cx="9606280" cy="635"/>
          </a:xfrm>
          <a:prstGeom prst="line">
            <a:avLst/>
          </a:prstGeom>
          <a:noFill/>
          <a:ln w="9525">
            <a:solidFill>
              <a:srgbClr val="6DEEBA"/>
            </a:solidFill>
            <a:prstDash val="solid"/>
            <a:round/>
          </a:ln>
          <a:effectLst>
            <a:outerShdw dist="35921" dir="2700000" algn="ctr" rotWithShape="0">
              <a:srgbClr val="292929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6" name="Group 27"/>
          <p:cNvGrpSpPr/>
          <p:nvPr/>
        </p:nvGrpSpPr>
        <p:grpSpPr>
          <a:xfrm>
            <a:off x="4183164" y="2294947"/>
            <a:ext cx="5748512" cy="0"/>
            <a:chOff x="1374601" y="2292350"/>
            <a:chExt cx="5748512" cy="0"/>
          </a:xfrm>
        </p:grpSpPr>
        <p:sp>
          <p:nvSpPr>
            <p:cNvPr id="8" name="Line 23"/>
            <p:cNvSpPr>
              <a:spLocks noChangeShapeType="1"/>
            </p:cNvSpPr>
            <p:nvPr/>
          </p:nvSpPr>
          <p:spPr bwMode="auto">
            <a:xfrm flipH="1">
              <a:off x="1374601" y="2292350"/>
              <a:ext cx="180975" cy="0"/>
            </a:xfrm>
            <a:prstGeom prst="line">
              <a:avLst/>
            </a:prstGeom>
            <a:noFill/>
            <a:ln w="25400" cap="rnd">
              <a:solidFill>
                <a:srgbClr val="6DEEB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550988" y="2292350"/>
              <a:ext cx="5572125" cy="0"/>
            </a:xfrm>
            <a:prstGeom prst="line">
              <a:avLst/>
            </a:prstGeom>
            <a:noFill/>
            <a:ln w="3175" cap="flat">
              <a:solidFill>
                <a:srgbClr val="6DEEBA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1" name="Group 38"/>
          <p:cNvGrpSpPr/>
          <p:nvPr/>
        </p:nvGrpSpPr>
        <p:grpSpPr>
          <a:xfrm>
            <a:off x="4183164" y="3474777"/>
            <a:ext cx="5748512" cy="0"/>
            <a:chOff x="1374601" y="2292350"/>
            <a:chExt cx="5748512" cy="0"/>
          </a:xfrm>
        </p:grpSpPr>
        <p:sp>
          <p:nvSpPr>
            <p:cNvPr id="12" name="Line 23"/>
            <p:cNvSpPr>
              <a:spLocks noChangeShapeType="1"/>
            </p:cNvSpPr>
            <p:nvPr/>
          </p:nvSpPr>
          <p:spPr bwMode="auto">
            <a:xfrm flipH="1">
              <a:off x="1374601" y="2292350"/>
              <a:ext cx="180975" cy="0"/>
            </a:xfrm>
            <a:prstGeom prst="line">
              <a:avLst/>
            </a:prstGeom>
            <a:noFill/>
            <a:ln w="25400" cap="rnd">
              <a:solidFill>
                <a:srgbClr val="6DEEB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1550988" y="2292350"/>
              <a:ext cx="5572125" cy="0"/>
            </a:xfrm>
            <a:prstGeom prst="line">
              <a:avLst/>
            </a:prstGeom>
            <a:noFill/>
            <a:ln w="3175" cap="flat">
              <a:solidFill>
                <a:srgbClr val="6DEEBA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4" name="Group 44"/>
          <p:cNvGrpSpPr/>
          <p:nvPr/>
        </p:nvGrpSpPr>
        <p:grpSpPr>
          <a:xfrm>
            <a:off x="4183164" y="4715567"/>
            <a:ext cx="5748512" cy="0"/>
            <a:chOff x="1374601" y="2292350"/>
            <a:chExt cx="5748512" cy="0"/>
          </a:xfrm>
        </p:grpSpPr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H="1">
              <a:off x="1374601" y="2292350"/>
              <a:ext cx="180975" cy="0"/>
            </a:xfrm>
            <a:prstGeom prst="line">
              <a:avLst/>
            </a:prstGeom>
            <a:noFill/>
            <a:ln w="25400" cap="rnd">
              <a:solidFill>
                <a:srgbClr val="6DEEB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1550988" y="2292350"/>
              <a:ext cx="5572125" cy="0"/>
            </a:xfrm>
            <a:prstGeom prst="line">
              <a:avLst/>
            </a:prstGeom>
            <a:noFill/>
            <a:ln w="3175" cap="flat">
              <a:solidFill>
                <a:srgbClr val="6DEEBA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7" name="Group 50"/>
          <p:cNvGrpSpPr/>
          <p:nvPr/>
        </p:nvGrpSpPr>
        <p:grpSpPr>
          <a:xfrm>
            <a:off x="4183164" y="5931592"/>
            <a:ext cx="5748512" cy="0"/>
            <a:chOff x="1374601" y="2292350"/>
            <a:chExt cx="5748512" cy="0"/>
          </a:xfrm>
        </p:grpSpPr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H="1">
              <a:off x="1374601" y="2292350"/>
              <a:ext cx="180975" cy="0"/>
            </a:xfrm>
            <a:prstGeom prst="line">
              <a:avLst/>
            </a:prstGeom>
            <a:noFill/>
            <a:ln w="25400" cap="rnd">
              <a:solidFill>
                <a:srgbClr val="6DEEBA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1550988" y="2292350"/>
              <a:ext cx="5572125" cy="0"/>
            </a:xfrm>
            <a:prstGeom prst="line">
              <a:avLst/>
            </a:prstGeom>
            <a:noFill/>
            <a:ln w="3175" cap="flat">
              <a:solidFill>
                <a:srgbClr val="6DEEBA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0" name="Freeform 17"/>
          <p:cNvSpPr/>
          <p:nvPr/>
        </p:nvSpPr>
        <p:spPr bwMode="auto">
          <a:xfrm>
            <a:off x="9555440" y="1753401"/>
            <a:ext cx="1744663" cy="1260475"/>
          </a:xfrm>
          <a:custGeom>
            <a:avLst/>
            <a:gdLst>
              <a:gd name="T0" fmla="*/ 1099 w 1099"/>
              <a:gd name="T1" fmla="*/ 340 h 794"/>
              <a:gd name="T2" fmla="*/ 549 w 1099"/>
              <a:gd name="T3" fmla="*/ 794 h 794"/>
              <a:gd name="T4" fmla="*/ 0 w 1099"/>
              <a:gd name="T5" fmla="*/ 340 h 794"/>
              <a:gd name="T6" fmla="*/ 237 w 1099"/>
              <a:gd name="T7" fmla="*/ 340 h 794"/>
              <a:gd name="T8" fmla="*/ 237 w 1099"/>
              <a:gd name="T9" fmla="*/ 0 h 794"/>
              <a:gd name="T10" fmla="*/ 549 w 1099"/>
              <a:gd name="T11" fmla="*/ 258 h 794"/>
              <a:gd name="T12" fmla="*/ 863 w 1099"/>
              <a:gd name="T13" fmla="*/ 0 h 794"/>
              <a:gd name="T14" fmla="*/ 863 w 1099"/>
              <a:gd name="T15" fmla="*/ 340 h 794"/>
              <a:gd name="T16" fmla="*/ 1099 w 1099"/>
              <a:gd name="T17" fmla="*/ 34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9" h="794">
                <a:moveTo>
                  <a:pt x="1099" y="340"/>
                </a:moveTo>
                <a:lnTo>
                  <a:pt x="549" y="794"/>
                </a:lnTo>
                <a:lnTo>
                  <a:pt x="0" y="340"/>
                </a:lnTo>
                <a:lnTo>
                  <a:pt x="237" y="340"/>
                </a:lnTo>
                <a:lnTo>
                  <a:pt x="237" y="0"/>
                </a:lnTo>
                <a:lnTo>
                  <a:pt x="549" y="258"/>
                </a:lnTo>
                <a:lnTo>
                  <a:pt x="863" y="0"/>
                </a:lnTo>
                <a:lnTo>
                  <a:pt x="863" y="340"/>
                </a:lnTo>
                <a:lnTo>
                  <a:pt x="1099" y="340"/>
                </a:lnTo>
                <a:close/>
              </a:path>
            </a:pathLst>
          </a:custGeom>
          <a:solidFill>
            <a:srgbClr val="28232A"/>
          </a:solidFill>
          <a:ln w="38100">
            <a:solidFill>
              <a:srgbClr val="6DEEB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2" name="Freeform 10"/>
          <p:cNvSpPr>
            <a:spLocks noEditPoints="1"/>
          </p:cNvSpPr>
          <p:nvPr/>
        </p:nvSpPr>
        <p:spPr bwMode="auto">
          <a:xfrm>
            <a:off x="3467377" y="4378245"/>
            <a:ext cx="447675" cy="460375"/>
          </a:xfrm>
          <a:custGeom>
            <a:avLst/>
            <a:gdLst>
              <a:gd name="T0" fmla="*/ 119 w 141"/>
              <a:gd name="T1" fmla="*/ 92 h 145"/>
              <a:gd name="T2" fmla="*/ 120 w 141"/>
              <a:gd name="T3" fmla="*/ 92 h 145"/>
              <a:gd name="T4" fmla="*/ 119 w 141"/>
              <a:gd name="T5" fmla="*/ 91 h 145"/>
              <a:gd name="T6" fmla="*/ 99 w 141"/>
              <a:gd name="T7" fmla="*/ 78 h 145"/>
              <a:gd name="T8" fmla="*/ 83 w 141"/>
              <a:gd name="T9" fmla="*/ 69 h 145"/>
              <a:gd name="T10" fmla="*/ 78 w 141"/>
              <a:gd name="T11" fmla="*/ 65 h 145"/>
              <a:gd name="T12" fmla="*/ 76 w 141"/>
              <a:gd name="T13" fmla="*/ 59 h 145"/>
              <a:gd name="T14" fmla="*/ 81 w 141"/>
              <a:gd name="T15" fmla="*/ 47 h 145"/>
              <a:gd name="T16" fmla="*/ 86 w 141"/>
              <a:gd name="T17" fmla="*/ 37 h 145"/>
              <a:gd name="T18" fmla="*/ 84 w 141"/>
              <a:gd name="T19" fmla="*/ 34 h 145"/>
              <a:gd name="T20" fmla="*/ 81 w 141"/>
              <a:gd name="T21" fmla="*/ 12 h 145"/>
              <a:gd name="T22" fmla="*/ 67 w 141"/>
              <a:gd name="T23" fmla="*/ 2 h 145"/>
              <a:gd name="T24" fmla="*/ 62 w 141"/>
              <a:gd name="T25" fmla="*/ 1 h 145"/>
              <a:gd name="T26" fmla="*/ 55 w 141"/>
              <a:gd name="T27" fmla="*/ 0 h 145"/>
              <a:gd name="T28" fmla="*/ 56 w 141"/>
              <a:gd name="T29" fmla="*/ 2 h 145"/>
              <a:gd name="T30" fmla="*/ 42 w 141"/>
              <a:gd name="T31" fmla="*/ 12 h 145"/>
              <a:gd name="T32" fmla="*/ 39 w 141"/>
              <a:gd name="T33" fmla="*/ 34 h 145"/>
              <a:gd name="T34" fmla="*/ 37 w 141"/>
              <a:gd name="T35" fmla="*/ 37 h 145"/>
              <a:gd name="T36" fmla="*/ 42 w 141"/>
              <a:gd name="T37" fmla="*/ 47 h 145"/>
              <a:gd name="T38" fmla="*/ 47 w 141"/>
              <a:gd name="T39" fmla="*/ 59 h 145"/>
              <a:gd name="T40" fmla="*/ 45 w 141"/>
              <a:gd name="T41" fmla="*/ 65 h 145"/>
              <a:gd name="T42" fmla="*/ 40 w 141"/>
              <a:gd name="T43" fmla="*/ 69 h 145"/>
              <a:gd name="T44" fmla="*/ 25 w 141"/>
              <a:gd name="T45" fmla="*/ 78 h 145"/>
              <a:gd name="T46" fmla="*/ 4 w 141"/>
              <a:gd name="T47" fmla="*/ 91 h 145"/>
              <a:gd name="T48" fmla="*/ 0 w 141"/>
              <a:gd name="T49" fmla="*/ 124 h 145"/>
              <a:gd name="T50" fmla="*/ 0 w 141"/>
              <a:gd name="T51" fmla="*/ 126 h 145"/>
              <a:gd name="T52" fmla="*/ 0 w 141"/>
              <a:gd name="T53" fmla="*/ 126 h 145"/>
              <a:gd name="T54" fmla="*/ 62 w 141"/>
              <a:gd name="T55" fmla="*/ 142 h 145"/>
              <a:gd name="T56" fmla="*/ 92 w 141"/>
              <a:gd name="T57" fmla="*/ 139 h 145"/>
              <a:gd name="T58" fmla="*/ 88 w 141"/>
              <a:gd name="T59" fmla="*/ 123 h 145"/>
              <a:gd name="T60" fmla="*/ 119 w 141"/>
              <a:gd name="T61" fmla="*/ 92 h 145"/>
              <a:gd name="T62" fmla="*/ 122 w 141"/>
              <a:gd name="T63" fmla="*/ 100 h 145"/>
              <a:gd name="T64" fmla="*/ 119 w 141"/>
              <a:gd name="T65" fmla="*/ 100 h 145"/>
              <a:gd name="T66" fmla="*/ 96 w 141"/>
              <a:gd name="T67" fmla="*/ 123 h 145"/>
              <a:gd name="T68" fmla="*/ 101 w 141"/>
              <a:gd name="T69" fmla="*/ 136 h 145"/>
              <a:gd name="T70" fmla="*/ 119 w 141"/>
              <a:gd name="T71" fmla="*/ 145 h 145"/>
              <a:gd name="T72" fmla="*/ 141 w 141"/>
              <a:gd name="T73" fmla="*/ 123 h 145"/>
              <a:gd name="T74" fmla="*/ 122 w 141"/>
              <a:gd name="T75" fmla="*/ 100 h 145"/>
              <a:gd name="T76" fmla="*/ 133 w 141"/>
              <a:gd name="T77" fmla="*/ 125 h 145"/>
              <a:gd name="T78" fmla="*/ 122 w 141"/>
              <a:gd name="T79" fmla="*/ 125 h 145"/>
              <a:gd name="T80" fmla="*/ 122 w 141"/>
              <a:gd name="T81" fmla="*/ 137 h 145"/>
              <a:gd name="T82" fmla="*/ 116 w 141"/>
              <a:gd name="T83" fmla="*/ 137 h 145"/>
              <a:gd name="T84" fmla="*/ 116 w 141"/>
              <a:gd name="T85" fmla="*/ 125 h 145"/>
              <a:gd name="T86" fmla="*/ 104 w 141"/>
              <a:gd name="T87" fmla="*/ 125 h 145"/>
              <a:gd name="T88" fmla="*/ 104 w 141"/>
              <a:gd name="T89" fmla="*/ 120 h 145"/>
              <a:gd name="T90" fmla="*/ 116 w 141"/>
              <a:gd name="T91" fmla="*/ 120 h 145"/>
              <a:gd name="T92" fmla="*/ 116 w 141"/>
              <a:gd name="T93" fmla="*/ 108 h 145"/>
              <a:gd name="T94" fmla="*/ 122 w 141"/>
              <a:gd name="T95" fmla="*/ 108 h 145"/>
              <a:gd name="T96" fmla="*/ 122 w 141"/>
              <a:gd name="T97" fmla="*/ 120 h 145"/>
              <a:gd name="T98" fmla="*/ 133 w 141"/>
              <a:gd name="T99" fmla="*/ 120 h 145"/>
              <a:gd name="T100" fmla="*/ 133 w 141"/>
              <a:gd name="T101" fmla="*/ 1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" h="145">
                <a:moveTo>
                  <a:pt x="119" y="92"/>
                </a:moveTo>
                <a:cubicBezTo>
                  <a:pt x="119" y="92"/>
                  <a:pt x="119" y="92"/>
                  <a:pt x="120" y="92"/>
                </a:cubicBezTo>
                <a:cubicBezTo>
                  <a:pt x="120" y="92"/>
                  <a:pt x="120" y="91"/>
                  <a:pt x="119" y="91"/>
                </a:cubicBezTo>
                <a:cubicBezTo>
                  <a:pt x="115" y="79"/>
                  <a:pt x="102" y="79"/>
                  <a:pt x="99" y="78"/>
                </a:cubicBezTo>
                <a:cubicBezTo>
                  <a:pt x="89" y="75"/>
                  <a:pt x="85" y="74"/>
                  <a:pt x="83" y="69"/>
                </a:cubicBezTo>
                <a:cubicBezTo>
                  <a:pt x="81" y="65"/>
                  <a:pt x="78" y="65"/>
                  <a:pt x="78" y="65"/>
                </a:cubicBezTo>
                <a:cubicBezTo>
                  <a:pt x="77" y="63"/>
                  <a:pt x="77" y="61"/>
                  <a:pt x="76" y="59"/>
                </a:cubicBezTo>
                <a:cubicBezTo>
                  <a:pt x="80" y="54"/>
                  <a:pt x="81" y="47"/>
                  <a:pt x="81" y="47"/>
                </a:cubicBezTo>
                <a:cubicBezTo>
                  <a:pt x="85" y="46"/>
                  <a:pt x="86" y="40"/>
                  <a:pt x="86" y="37"/>
                </a:cubicBezTo>
                <a:cubicBezTo>
                  <a:pt x="86" y="35"/>
                  <a:pt x="84" y="34"/>
                  <a:pt x="84" y="34"/>
                </a:cubicBezTo>
                <a:cubicBezTo>
                  <a:pt x="84" y="34"/>
                  <a:pt x="87" y="20"/>
                  <a:pt x="81" y="12"/>
                </a:cubicBezTo>
                <a:cubicBezTo>
                  <a:pt x="76" y="3"/>
                  <a:pt x="67" y="2"/>
                  <a:pt x="67" y="2"/>
                </a:cubicBezTo>
                <a:cubicBezTo>
                  <a:pt x="62" y="1"/>
                  <a:pt x="62" y="1"/>
                  <a:pt x="62" y="1"/>
                </a:cubicBezTo>
                <a:cubicBezTo>
                  <a:pt x="62" y="1"/>
                  <a:pt x="56" y="1"/>
                  <a:pt x="55" y="0"/>
                </a:cubicBezTo>
                <a:cubicBezTo>
                  <a:pt x="55" y="0"/>
                  <a:pt x="55" y="2"/>
                  <a:pt x="56" y="2"/>
                </a:cubicBezTo>
                <a:cubicBezTo>
                  <a:pt x="56" y="2"/>
                  <a:pt x="47" y="3"/>
                  <a:pt x="42" y="12"/>
                </a:cubicBezTo>
                <a:cubicBezTo>
                  <a:pt x="36" y="20"/>
                  <a:pt x="39" y="34"/>
                  <a:pt x="39" y="34"/>
                </a:cubicBezTo>
                <a:cubicBezTo>
                  <a:pt x="39" y="34"/>
                  <a:pt x="37" y="35"/>
                  <a:pt x="37" y="37"/>
                </a:cubicBezTo>
                <a:cubicBezTo>
                  <a:pt x="37" y="40"/>
                  <a:pt x="38" y="46"/>
                  <a:pt x="42" y="47"/>
                </a:cubicBezTo>
                <a:cubicBezTo>
                  <a:pt x="42" y="47"/>
                  <a:pt x="43" y="54"/>
                  <a:pt x="47" y="59"/>
                </a:cubicBezTo>
                <a:cubicBezTo>
                  <a:pt x="46" y="61"/>
                  <a:pt x="46" y="63"/>
                  <a:pt x="45" y="65"/>
                </a:cubicBezTo>
                <a:cubicBezTo>
                  <a:pt x="45" y="65"/>
                  <a:pt x="43" y="65"/>
                  <a:pt x="40" y="69"/>
                </a:cubicBezTo>
                <a:cubicBezTo>
                  <a:pt x="38" y="74"/>
                  <a:pt x="35" y="75"/>
                  <a:pt x="25" y="78"/>
                </a:cubicBezTo>
                <a:cubicBezTo>
                  <a:pt x="21" y="79"/>
                  <a:pt x="9" y="79"/>
                  <a:pt x="4" y="91"/>
                </a:cubicBezTo>
                <a:cubicBezTo>
                  <a:pt x="1" y="97"/>
                  <a:pt x="0" y="111"/>
                  <a:pt x="0" y="124"/>
                </a:cubicBezTo>
                <a:cubicBezTo>
                  <a:pt x="0" y="124"/>
                  <a:pt x="0" y="125"/>
                  <a:pt x="0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12" y="134"/>
                  <a:pt x="31" y="142"/>
                  <a:pt x="62" y="142"/>
                </a:cubicBezTo>
                <a:cubicBezTo>
                  <a:pt x="73" y="142"/>
                  <a:pt x="84" y="141"/>
                  <a:pt x="92" y="139"/>
                </a:cubicBezTo>
                <a:cubicBezTo>
                  <a:pt x="90" y="134"/>
                  <a:pt x="88" y="129"/>
                  <a:pt x="88" y="123"/>
                </a:cubicBezTo>
                <a:cubicBezTo>
                  <a:pt x="88" y="106"/>
                  <a:pt x="102" y="92"/>
                  <a:pt x="119" y="92"/>
                </a:cubicBezTo>
                <a:close/>
                <a:moveTo>
                  <a:pt x="122" y="100"/>
                </a:moveTo>
                <a:cubicBezTo>
                  <a:pt x="121" y="100"/>
                  <a:pt x="120" y="100"/>
                  <a:pt x="119" y="100"/>
                </a:cubicBezTo>
                <a:cubicBezTo>
                  <a:pt x="106" y="100"/>
                  <a:pt x="96" y="110"/>
                  <a:pt x="96" y="123"/>
                </a:cubicBezTo>
                <a:cubicBezTo>
                  <a:pt x="96" y="128"/>
                  <a:pt x="98" y="133"/>
                  <a:pt x="101" y="136"/>
                </a:cubicBezTo>
                <a:cubicBezTo>
                  <a:pt x="105" y="142"/>
                  <a:pt x="112" y="145"/>
                  <a:pt x="119" y="145"/>
                </a:cubicBezTo>
                <a:cubicBezTo>
                  <a:pt x="131" y="145"/>
                  <a:pt x="141" y="135"/>
                  <a:pt x="141" y="123"/>
                </a:cubicBezTo>
                <a:cubicBezTo>
                  <a:pt x="141" y="111"/>
                  <a:pt x="133" y="102"/>
                  <a:pt x="122" y="100"/>
                </a:cubicBezTo>
                <a:close/>
                <a:moveTo>
                  <a:pt x="133" y="125"/>
                </a:moveTo>
                <a:cubicBezTo>
                  <a:pt x="122" y="125"/>
                  <a:pt x="122" y="125"/>
                  <a:pt x="122" y="125"/>
                </a:cubicBezTo>
                <a:cubicBezTo>
                  <a:pt x="122" y="137"/>
                  <a:pt x="122" y="137"/>
                  <a:pt x="122" y="137"/>
                </a:cubicBezTo>
                <a:cubicBezTo>
                  <a:pt x="116" y="137"/>
                  <a:pt x="116" y="137"/>
                  <a:pt x="116" y="137"/>
                </a:cubicBezTo>
                <a:cubicBezTo>
                  <a:pt x="116" y="125"/>
                  <a:pt x="116" y="125"/>
                  <a:pt x="116" y="125"/>
                </a:cubicBezTo>
                <a:cubicBezTo>
                  <a:pt x="104" y="125"/>
                  <a:pt x="104" y="125"/>
                  <a:pt x="104" y="125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16" y="120"/>
                  <a:pt x="116" y="120"/>
                  <a:pt x="116" y="120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22" y="108"/>
                  <a:pt x="122" y="108"/>
                  <a:pt x="122" y="108"/>
                </a:cubicBezTo>
                <a:cubicBezTo>
                  <a:pt x="122" y="120"/>
                  <a:pt x="122" y="120"/>
                  <a:pt x="122" y="120"/>
                </a:cubicBezTo>
                <a:cubicBezTo>
                  <a:pt x="133" y="120"/>
                  <a:pt x="133" y="120"/>
                  <a:pt x="133" y="120"/>
                </a:cubicBezTo>
                <a:lnTo>
                  <a:pt x="133" y="125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" name="Freeform 12"/>
          <p:cNvSpPr>
            <a:spLocks noEditPoints="1"/>
          </p:cNvSpPr>
          <p:nvPr/>
        </p:nvSpPr>
        <p:spPr bwMode="auto">
          <a:xfrm>
            <a:off x="3515001" y="3140629"/>
            <a:ext cx="355600" cy="514350"/>
          </a:xfrm>
          <a:custGeom>
            <a:avLst/>
            <a:gdLst>
              <a:gd name="T0" fmla="*/ 32 w 112"/>
              <a:gd name="T1" fmla="*/ 141 h 162"/>
              <a:gd name="T2" fmla="*/ 33 w 112"/>
              <a:gd name="T3" fmla="*/ 149 h 162"/>
              <a:gd name="T4" fmla="*/ 41 w 112"/>
              <a:gd name="T5" fmla="*/ 153 h 162"/>
              <a:gd name="T6" fmla="*/ 42 w 112"/>
              <a:gd name="T7" fmla="*/ 158 h 162"/>
              <a:gd name="T8" fmla="*/ 56 w 112"/>
              <a:gd name="T9" fmla="*/ 162 h 162"/>
              <a:gd name="T10" fmla="*/ 70 w 112"/>
              <a:gd name="T11" fmla="*/ 158 h 162"/>
              <a:gd name="T12" fmla="*/ 70 w 112"/>
              <a:gd name="T13" fmla="*/ 153 h 162"/>
              <a:gd name="T14" fmla="*/ 78 w 112"/>
              <a:gd name="T15" fmla="*/ 149 h 162"/>
              <a:gd name="T16" fmla="*/ 79 w 112"/>
              <a:gd name="T17" fmla="*/ 141 h 162"/>
              <a:gd name="T18" fmla="*/ 56 w 112"/>
              <a:gd name="T19" fmla="*/ 144 h 162"/>
              <a:gd name="T20" fmla="*/ 32 w 112"/>
              <a:gd name="T21" fmla="*/ 141 h 162"/>
              <a:gd name="T22" fmla="*/ 56 w 112"/>
              <a:gd name="T23" fmla="*/ 0 h 162"/>
              <a:gd name="T24" fmla="*/ 0 w 112"/>
              <a:gd name="T25" fmla="*/ 56 h 162"/>
              <a:gd name="T26" fmla="*/ 27 w 112"/>
              <a:gd name="T27" fmla="*/ 104 h 162"/>
              <a:gd name="T28" fmla="*/ 29 w 112"/>
              <a:gd name="T29" fmla="*/ 118 h 162"/>
              <a:gd name="T30" fmla="*/ 56 w 112"/>
              <a:gd name="T31" fmla="*/ 123 h 162"/>
              <a:gd name="T32" fmla="*/ 83 w 112"/>
              <a:gd name="T33" fmla="*/ 118 h 162"/>
              <a:gd name="T34" fmla="*/ 85 w 112"/>
              <a:gd name="T35" fmla="*/ 104 h 162"/>
              <a:gd name="T36" fmla="*/ 112 w 112"/>
              <a:gd name="T37" fmla="*/ 56 h 162"/>
              <a:gd name="T38" fmla="*/ 56 w 112"/>
              <a:gd name="T39" fmla="*/ 0 h 162"/>
              <a:gd name="T40" fmla="*/ 76 w 112"/>
              <a:gd name="T41" fmla="*/ 97 h 162"/>
              <a:gd name="T42" fmla="*/ 75 w 112"/>
              <a:gd name="T43" fmla="*/ 110 h 162"/>
              <a:gd name="T44" fmla="*/ 56 w 112"/>
              <a:gd name="T45" fmla="*/ 113 h 162"/>
              <a:gd name="T46" fmla="*/ 37 w 112"/>
              <a:gd name="T47" fmla="*/ 110 h 162"/>
              <a:gd name="T48" fmla="*/ 35 w 112"/>
              <a:gd name="T49" fmla="*/ 97 h 162"/>
              <a:gd name="T50" fmla="*/ 10 w 112"/>
              <a:gd name="T51" fmla="*/ 56 h 162"/>
              <a:gd name="T52" fmla="*/ 56 w 112"/>
              <a:gd name="T53" fmla="*/ 10 h 162"/>
              <a:gd name="T54" fmla="*/ 102 w 112"/>
              <a:gd name="T55" fmla="*/ 56 h 162"/>
              <a:gd name="T56" fmla="*/ 76 w 112"/>
              <a:gd name="T57" fmla="*/ 97 h 162"/>
              <a:gd name="T58" fmla="*/ 30 w 112"/>
              <a:gd name="T59" fmla="*/ 125 h 162"/>
              <a:gd name="T60" fmla="*/ 31 w 112"/>
              <a:gd name="T61" fmla="*/ 133 h 162"/>
              <a:gd name="T62" fmla="*/ 56 w 112"/>
              <a:gd name="T63" fmla="*/ 138 h 162"/>
              <a:gd name="T64" fmla="*/ 80 w 112"/>
              <a:gd name="T65" fmla="*/ 133 h 162"/>
              <a:gd name="T66" fmla="*/ 82 w 112"/>
              <a:gd name="T67" fmla="*/ 125 h 162"/>
              <a:gd name="T68" fmla="*/ 56 w 112"/>
              <a:gd name="T69" fmla="*/ 130 h 162"/>
              <a:gd name="T70" fmla="*/ 30 w 112"/>
              <a:gd name="T71" fmla="*/ 125 h 162"/>
              <a:gd name="T72" fmla="*/ 56 w 112"/>
              <a:gd name="T73" fmla="*/ 23 h 162"/>
              <a:gd name="T74" fmla="*/ 59 w 112"/>
              <a:gd name="T75" fmla="*/ 20 h 162"/>
              <a:gd name="T76" fmla="*/ 56 w 112"/>
              <a:gd name="T77" fmla="*/ 17 h 162"/>
              <a:gd name="T78" fmla="*/ 17 w 112"/>
              <a:gd name="T79" fmla="*/ 56 h 162"/>
              <a:gd name="T80" fmla="*/ 20 w 112"/>
              <a:gd name="T81" fmla="*/ 59 h 162"/>
              <a:gd name="T82" fmla="*/ 23 w 112"/>
              <a:gd name="T83" fmla="*/ 56 h 162"/>
              <a:gd name="T84" fmla="*/ 56 w 112"/>
              <a:gd name="T85" fmla="*/ 23 h 162"/>
              <a:gd name="T86" fmla="*/ 68 w 112"/>
              <a:gd name="T87" fmla="*/ 77 h 162"/>
              <a:gd name="T88" fmla="*/ 56 w 112"/>
              <a:gd name="T89" fmla="*/ 54 h 162"/>
              <a:gd name="T90" fmla="*/ 43 w 112"/>
              <a:gd name="T91" fmla="*/ 77 h 162"/>
              <a:gd name="T92" fmla="*/ 38 w 112"/>
              <a:gd name="T93" fmla="*/ 66 h 162"/>
              <a:gd name="T94" fmla="*/ 30 w 112"/>
              <a:gd name="T95" fmla="*/ 69 h 162"/>
              <a:gd name="T96" fmla="*/ 43 w 112"/>
              <a:gd name="T97" fmla="*/ 96 h 162"/>
              <a:gd name="T98" fmla="*/ 56 w 112"/>
              <a:gd name="T99" fmla="*/ 72 h 162"/>
              <a:gd name="T100" fmla="*/ 69 w 112"/>
              <a:gd name="T101" fmla="*/ 96 h 162"/>
              <a:gd name="T102" fmla="*/ 81 w 112"/>
              <a:gd name="T103" fmla="*/ 69 h 162"/>
              <a:gd name="T104" fmla="*/ 73 w 112"/>
              <a:gd name="T105" fmla="*/ 66 h 162"/>
              <a:gd name="T106" fmla="*/ 68 w 112"/>
              <a:gd name="T107" fmla="*/ 7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32" y="141"/>
                </a:moveTo>
                <a:cubicBezTo>
                  <a:pt x="33" y="149"/>
                  <a:pt x="33" y="149"/>
                  <a:pt x="33" y="149"/>
                </a:cubicBezTo>
                <a:cubicBezTo>
                  <a:pt x="33" y="149"/>
                  <a:pt x="35" y="152"/>
                  <a:pt x="41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0" y="153"/>
                  <a:pt x="70" y="153"/>
                  <a:pt x="70" y="153"/>
                </a:cubicBezTo>
                <a:cubicBezTo>
                  <a:pt x="76" y="152"/>
                  <a:pt x="78" y="149"/>
                  <a:pt x="78" y="149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2" y="143"/>
                  <a:pt x="64" y="144"/>
                  <a:pt x="56" y="144"/>
                </a:cubicBezTo>
                <a:cubicBezTo>
                  <a:pt x="47" y="144"/>
                  <a:pt x="39" y="143"/>
                  <a:pt x="32" y="141"/>
                </a:cubicBez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4"/>
                </a:cubicBezTo>
                <a:cubicBezTo>
                  <a:pt x="29" y="118"/>
                  <a:pt x="29" y="118"/>
                  <a:pt x="29" y="118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8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6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5" y="97"/>
                  <a:pt x="35" y="97"/>
                  <a:pt x="35" y="97"/>
                </a:cubicBezTo>
                <a:cubicBezTo>
                  <a:pt x="20" y="89"/>
                  <a:pt x="10" y="74"/>
                  <a:pt x="10" y="56"/>
                </a:cubicBezTo>
                <a:cubicBezTo>
                  <a:pt x="10" y="31"/>
                  <a:pt x="30" y="10"/>
                  <a:pt x="56" y="10"/>
                </a:cubicBezTo>
                <a:cubicBezTo>
                  <a:pt x="81" y="10"/>
                  <a:pt x="102" y="31"/>
                  <a:pt x="102" y="56"/>
                </a:cubicBezTo>
                <a:cubicBezTo>
                  <a:pt x="102" y="74"/>
                  <a:pt x="91" y="89"/>
                  <a:pt x="76" y="97"/>
                </a:cubicBezTo>
                <a:close/>
                <a:moveTo>
                  <a:pt x="30" y="125"/>
                </a:moveTo>
                <a:cubicBezTo>
                  <a:pt x="31" y="133"/>
                  <a:pt x="31" y="133"/>
                  <a:pt x="31" y="133"/>
                </a:cubicBezTo>
                <a:cubicBezTo>
                  <a:pt x="38" y="136"/>
                  <a:pt x="47" y="138"/>
                  <a:pt x="56" y="138"/>
                </a:cubicBezTo>
                <a:cubicBezTo>
                  <a:pt x="65" y="138"/>
                  <a:pt x="73" y="136"/>
                  <a:pt x="80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30"/>
                  <a:pt x="56" y="130"/>
                </a:cubicBezTo>
                <a:cubicBezTo>
                  <a:pt x="46" y="130"/>
                  <a:pt x="38" y="128"/>
                  <a:pt x="30" y="125"/>
                </a:cubicBezTo>
                <a:close/>
                <a:moveTo>
                  <a:pt x="56" y="23"/>
                </a:moveTo>
                <a:cubicBezTo>
                  <a:pt x="57" y="23"/>
                  <a:pt x="59" y="22"/>
                  <a:pt x="59" y="20"/>
                </a:cubicBezTo>
                <a:cubicBezTo>
                  <a:pt x="59" y="18"/>
                  <a:pt x="57" y="17"/>
                  <a:pt x="56" y="17"/>
                </a:cubicBezTo>
                <a:cubicBezTo>
                  <a:pt x="34" y="17"/>
                  <a:pt x="17" y="35"/>
                  <a:pt x="17" y="56"/>
                </a:cubicBezTo>
                <a:cubicBezTo>
                  <a:pt x="17" y="58"/>
                  <a:pt x="18" y="59"/>
                  <a:pt x="20" y="59"/>
                </a:cubicBezTo>
                <a:cubicBezTo>
                  <a:pt x="22" y="59"/>
                  <a:pt x="23" y="58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68" y="77"/>
                </a:moveTo>
                <a:cubicBezTo>
                  <a:pt x="56" y="54"/>
                  <a:pt x="56" y="54"/>
                  <a:pt x="56" y="54"/>
                </a:cubicBezTo>
                <a:cubicBezTo>
                  <a:pt x="43" y="77"/>
                  <a:pt x="43" y="77"/>
                  <a:pt x="43" y="77"/>
                </a:cubicBezTo>
                <a:cubicBezTo>
                  <a:pt x="38" y="66"/>
                  <a:pt x="38" y="66"/>
                  <a:pt x="38" y="66"/>
                </a:cubicBezTo>
                <a:cubicBezTo>
                  <a:pt x="30" y="69"/>
                  <a:pt x="30" y="69"/>
                  <a:pt x="30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1" y="69"/>
                  <a:pt x="81" y="69"/>
                  <a:pt x="81" y="69"/>
                </a:cubicBezTo>
                <a:cubicBezTo>
                  <a:pt x="73" y="66"/>
                  <a:pt x="73" y="66"/>
                  <a:pt x="73" y="66"/>
                </a:cubicBezTo>
                <a:lnTo>
                  <a:pt x="68" y="77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457852" y="1973500"/>
            <a:ext cx="466725" cy="396875"/>
          </a:xfrm>
          <a:custGeom>
            <a:avLst/>
            <a:gdLst>
              <a:gd name="T0" fmla="*/ 6 w 147"/>
              <a:gd name="T1" fmla="*/ 120 h 125"/>
              <a:gd name="T2" fmla="*/ 12 w 147"/>
              <a:gd name="T3" fmla="*/ 125 h 125"/>
              <a:gd name="T4" fmla="*/ 39 w 147"/>
              <a:gd name="T5" fmla="*/ 125 h 125"/>
              <a:gd name="T6" fmla="*/ 39 w 147"/>
              <a:gd name="T7" fmla="*/ 68 h 125"/>
              <a:gd name="T8" fmla="*/ 6 w 147"/>
              <a:gd name="T9" fmla="*/ 101 h 125"/>
              <a:gd name="T10" fmla="*/ 6 w 147"/>
              <a:gd name="T11" fmla="*/ 120 h 125"/>
              <a:gd name="T12" fmla="*/ 52 w 147"/>
              <a:gd name="T13" fmla="*/ 81 h 125"/>
              <a:gd name="T14" fmla="*/ 52 w 147"/>
              <a:gd name="T15" fmla="*/ 125 h 125"/>
              <a:gd name="T16" fmla="*/ 85 w 147"/>
              <a:gd name="T17" fmla="*/ 125 h 125"/>
              <a:gd name="T18" fmla="*/ 85 w 147"/>
              <a:gd name="T19" fmla="*/ 86 h 125"/>
              <a:gd name="T20" fmla="*/ 71 w 147"/>
              <a:gd name="T21" fmla="*/ 100 h 125"/>
              <a:gd name="T22" fmla="*/ 52 w 147"/>
              <a:gd name="T23" fmla="*/ 81 h 125"/>
              <a:gd name="T24" fmla="*/ 118 w 147"/>
              <a:gd name="T25" fmla="*/ 2 h 125"/>
              <a:gd name="T26" fmla="*/ 113 w 147"/>
              <a:gd name="T27" fmla="*/ 9 h 125"/>
              <a:gd name="T28" fmla="*/ 119 w 147"/>
              <a:gd name="T29" fmla="*/ 14 h 125"/>
              <a:gd name="T30" fmla="*/ 125 w 147"/>
              <a:gd name="T31" fmla="*/ 13 h 125"/>
              <a:gd name="T32" fmla="*/ 71 w 147"/>
              <a:gd name="T33" fmla="*/ 68 h 125"/>
              <a:gd name="T34" fmla="*/ 39 w 147"/>
              <a:gd name="T35" fmla="*/ 36 h 125"/>
              <a:gd name="T36" fmla="*/ 2 w 147"/>
              <a:gd name="T37" fmla="*/ 73 h 125"/>
              <a:gd name="T38" fmla="*/ 2 w 147"/>
              <a:gd name="T39" fmla="*/ 81 h 125"/>
              <a:gd name="T40" fmla="*/ 10 w 147"/>
              <a:gd name="T41" fmla="*/ 81 h 125"/>
              <a:gd name="T42" fmla="*/ 39 w 147"/>
              <a:gd name="T43" fmla="*/ 53 h 125"/>
              <a:gd name="T44" fmla="*/ 71 w 147"/>
              <a:gd name="T45" fmla="*/ 85 h 125"/>
              <a:gd name="T46" fmla="*/ 134 w 147"/>
              <a:gd name="T47" fmla="*/ 22 h 125"/>
              <a:gd name="T48" fmla="*/ 133 w 147"/>
              <a:gd name="T49" fmla="*/ 28 h 125"/>
              <a:gd name="T50" fmla="*/ 138 w 147"/>
              <a:gd name="T51" fmla="*/ 35 h 125"/>
              <a:gd name="T52" fmla="*/ 139 w 147"/>
              <a:gd name="T53" fmla="*/ 35 h 125"/>
              <a:gd name="T54" fmla="*/ 145 w 147"/>
              <a:gd name="T55" fmla="*/ 29 h 125"/>
              <a:gd name="T56" fmla="*/ 147 w 147"/>
              <a:gd name="T57" fmla="*/ 0 h 125"/>
              <a:gd name="T58" fmla="*/ 118 w 147"/>
              <a:gd name="T59" fmla="*/ 2 h 125"/>
              <a:gd name="T60" fmla="*/ 98 w 147"/>
              <a:gd name="T61" fmla="*/ 73 h 125"/>
              <a:gd name="T62" fmla="*/ 98 w 147"/>
              <a:gd name="T63" fmla="*/ 125 h 125"/>
              <a:gd name="T64" fmla="*/ 126 w 147"/>
              <a:gd name="T65" fmla="*/ 125 h 125"/>
              <a:gd name="T66" fmla="*/ 131 w 147"/>
              <a:gd name="T67" fmla="*/ 120 h 125"/>
              <a:gd name="T68" fmla="*/ 131 w 147"/>
              <a:gd name="T69" fmla="*/ 40 h 125"/>
              <a:gd name="T70" fmla="*/ 103 w 147"/>
              <a:gd name="T71" fmla="*/ 68 h 125"/>
              <a:gd name="T72" fmla="*/ 98 w 147"/>
              <a:gd name="T73" fmla="*/ 73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118" y="2"/>
                </a:moveTo>
                <a:cubicBezTo>
                  <a:pt x="115" y="3"/>
                  <a:pt x="112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5" y="13"/>
                  <a:pt x="125" y="13"/>
                  <a:pt x="125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8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7" y="0"/>
                  <a:pt x="147" y="0"/>
                  <a:pt x="147" y="0"/>
                </a:cubicBezTo>
                <a:lnTo>
                  <a:pt x="118" y="2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" name="Freeform 14"/>
          <p:cNvSpPr/>
          <p:nvPr/>
        </p:nvSpPr>
        <p:spPr bwMode="auto">
          <a:xfrm>
            <a:off x="9555440" y="2933231"/>
            <a:ext cx="1744663" cy="1260475"/>
          </a:xfrm>
          <a:custGeom>
            <a:avLst/>
            <a:gdLst>
              <a:gd name="T0" fmla="*/ 1099 w 1099"/>
              <a:gd name="T1" fmla="*/ 340 h 794"/>
              <a:gd name="T2" fmla="*/ 549 w 1099"/>
              <a:gd name="T3" fmla="*/ 794 h 794"/>
              <a:gd name="T4" fmla="*/ 0 w 1099"/>
              <a:gd name="T5" fmla="*/ 340 h 794"/>
              <a:gd name="T6" fmla="*/ 237 w 1099"/>
              <a:gd name="T7" fmla="*/ 340 h 794"/>
              <a:gd name="T8" fmla="*/ 237 w 1099"/>
              <a:gd name="T9" fmla="*/ 0 h 794"/>
              <a:gd name="T10" fmla="*/ 549 w 1099"/>
              <a:gd name="T11" fmla="*/ 258 h 794"/>
              <a:gd name="T12" fmla="*/ 863 w 1099"/>
              <a:gd name="T13" fmla="*/ 0 h 794"/>
              <a:gd name="T14" fmla="*/ 863 w 1099"/>
              <a:gd name="T15" fmla="*/ 340 h 794"/>
              <a:gd name="T16" fmla="*/ 1099 w 1099"/>
              <a:gd name="T17" fmla="*/ 34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9" h="794">
                <a:moveTo>
                  <a:pt x="1099" y="340"/>
                </a:moveTo>
                <a:lnTo>
                  <a:pt x="549" y="794"/>
                </a:lnTo>
                <a:lnTo>
                  <a:pt x="0" y="340"/>
                </a:lnTo>
                <a:lnTo>
                  <a:pt x="237" y="340"/>
                </a:lnTo>
                <a:lnTo>
                  <a:pt x="237" y="0"/>
                </a:lnTo>
                <a:lnTo>
                  <a:pt x="549" y="258"/>
                </a:lnTo>
                <a:lnTo>
                  <a:pt x="863" y="0"/>
                </a:lnTo>
                <a:lnTo>
                  <a:pt x="863" y="340"/>
                </a:lnTo>
                <a:lnTo>
                  <a:pt x="1099" y="340"/>
                </a:lnTo>
                <a:close/>
              </a:path>
            </a:pathLst>
          </a:custGeom>
          <a:solidFill>
            <a:srgbClr val="28232A"/>
          </a:solidFill>
          <a:ln w="38100">
            <a:solidFill>
              <a:srgbClr val="6DEEB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8" name="Freeform 15"/>
          <p:cNvSpPr/>
          <p:nvPr/>
        </p:nvSpPr>
        <p:spPr bwMode="auto">
          <a:xfrm>
            <a:off x="9555440" y="4174021"/>
            <a:ext cx="1744663" cy="1260475"/>
          </a:xfrm>
          <a:custGeom>
            <a:avLst/>
            <a:gdLst>
              <a:gd name="T0" fmla="*/ 1099 w 1099"/>
              <a:gd name="T1" fmla="*/ 340 h 794"/>
              <a:gd name="T2" fmla="*/ 549 w 1099"/>
              <a:gd name="T3" fmla="*/ 794 h 794"/>
              <a:gd name="T4" fmla="*/ 0 w 1099"/>
              <a:gd name="T5" fmla="*/ 340 h 794"/>
              <a:gd name="T6" fmla="*/ 237 w 1099"/>
              <a:gd name="T7" fmla="*/ 340 h 794"/>
              <a:gd name="T8" fmla="*/ 237 w 1099"/>
              <a:gd name="T9" fmla="*/ 0 h 794"/>
              <a:gd name="T10" fmla="*/ 549 w 1099"/>
              <a:gd name="T11" fmla="*/ 258 h 794"/>
              <a:gd name="T12" fmla="*/ 863 w 1099"/>
              <a:gd name="T13" fmla="*/ 0 h 794"/>
              <a:gd name="T14" fmla="*/ 863 w 1099"/>
              <a:gd name="T15" fmla="*/ 340 h 794"/>
              <a:gd name="T16" fmla="*/ 1099 w 1099"/>
              <a:gd name="T17" fmla="*/ 34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9" h="794">
                <a:moveTo>
                  <a:pt x="1099" y="340"/>
                </a:moveTo>
                <a:lnTo>
                  <a:pt x="549" y="794"/>
                </a:lnTo>
                <a:lnTo>
                  <a:pt x="0" y="340"/>
                </a:lnTo>
                <a:lnTo>
                  <a:pt x="237" y="340"/>
                </a:lnTo>
                <a:lnTo>
                  <a:pt x="237" y="0"/>
                </a:lnTo>
                <a:lnTo>
                  <a:pt x="549" y="258"/>
                </a:lnTo>
                <a:lnTo>
                  <a:pt x="863" y="0"/>
                </a:lnTo>
                <a:lnTo>
                  <a:pt x="863" y="340"/>
                </a:lnTo>
                <a:lnTo>
                  <a:pt x="1099" y="340"/>
                </a:lnTo>
                <a:close/>
              </a:path>
            </a:pathLst>
          </a:custGeom>
          <a:solidFill>
            <a:srgbClr val="28232A"/>
          </a:solidFill>
          <a:ln w="38100">
            <a:solidFill>
              <a:srgbClr val="6DEEB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" name="Freeform 16"/>
          <p:cNvSpPr/>
          <p:nvPr/>
        </p:nvSpPr>
        <p:spPr bwMode="auto">
          <a:xfrm>
            <a:off x="9555440" y="5390046"/>
            <a:ext cx="1744663" cy="1260475"/>
          </a:xfrm>
          <a:custGeom>
            <a:avLst/>
            <a:gdLst>
              <a:gd name="T0" fmla="*/ 1099 w 1099"/>
              <a:gd name="T1" fmla="*/ 340 h 794"/>
              <a:gd name="T2" fmla="*/ 549 w 1099"/>
              <a:gd name="T3" fmla="*/ 794 h 794"/>
              <a:gd name="T4" fmla="*/ 0 w 1099"/>
              <a:gd name="T5" fmla="*/ 340 h 794"/>
              <a:gd name="T6" fmla="*/ 237 w 1099"/>
              <a:gd name="T7" fmla="*/ 340 h 794"/>
              <a:gd name="T8" fmla="*/ 237 w 1099"/>
              <a:gd name="T9" fmla="*/ 0 h 794"/>
              <a:gd name="T10" fmla="*/ 549 w 1099"/>
              <a:gd name="T11" fmla="*/ 258 h 794"/>
              <a:gd name="T12" fmla="*/ 863 w 1099"/>
              <a:gd name="T13" fmla="*/ 0 h 794"/>
              <a:gd name="T14" fmla="*/ 863 w 1099"/>
              <a:gd name="T15" fmla="*/ 340 h 794"/>
              <a:gd name="T16" fmla="*/ 1099 w 1099"/>
              <a:gd name="T17" fmla="*/ 34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9" h="794">
                <a:moveTo>
                  <a:pt x="1099" y="340"/>
                </a:moveTo>
                <a:lnTo>
                  <a:pt x="549" y="794"/>
                </a:lnTo>
                <a:lnTo>
                  <a:pt x="0" y="340"/>
                </a:lnTo>
                <a:lnTo>
                  <a:pt x="237" y="340"/>
                </a:lnTo>
                <a:lnTo>
                  <a:pt x="237" y="0"/>
                </a:lnTo>
                <a:lnTo>
                  <a:pt x="549" y="258"/>
                </a:lnTo>
                <a:lnTo>
                  <a:pt x="863" y="0"/>
                </a:lnTo>
                <a:lnTo>
                  <a:pt x="863" y="340"/>
                </a:lnTo>
                <a:lnTo>
                  <a:pt x="1099" y="340"/>
                </a:lnTo>
                <a:close/>
              </a:path>
            </a:pathLst>
          </a:custGeom>
          <a:solidFill>
            <a:srgbClr val="28232A"/>
          </a:solidFill>
          <a:ln w="38100">
            <a:solidFill>
              <a:srgbClr val="6DEEBA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2" name="文本框 31"/>
          <p:cNvSpPr txBox="1"/>
          <p:nvPr/>
        </p:nvSpPr>
        <p:spPr>
          <a:xfrm>
            <a:off x="4183380" y="1466850"/>
            <a:ext cx="5425440" cy="8280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(убеждения, ценностные ориентации, влечения, желания), когда надо оказать влияние на людей для побуждения их определенным действиям;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203065" y="2583180"/>
            <a:ext cx="5372735" cy="899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94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(ощущения, восприятия, представления, воображение, память и мышление), когда необходимо изменить в нужную сторону представления, характер восприятия вновь поступающей информации и в итоге — «картину мира» человека;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184015" y="3897630"/>
            <a:ext cx="5371465" cy="8280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(эмоции, чувства, настроения, волевые процессы), когда под прицелом находятся внутренние переживания и волевая активность людей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204335" y="5022215"/>
            <a:ext cx="5371465" cy="899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94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(общение и взаимоотношения, взаимодействие, межличностное восприятие) с целью создания социально-психологического комфорта или дискомфорта, побуждения людей сотрудничать либо конфликтовать с окружающими</a:t>
            </a:r>
            <a:endParaRPr lang="en-US" altLang="zh-CN" sz="14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7514" y="466123"/>
            <a:ext cx="99790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altLang="en-US" sz="3200" b="1" dirty="0">
                <a:solidFill>
                  <a:srgbClr val="6DEEBA"/>
                </a:solidFill>
                <a:latin typeface="Calibri" panose="020F0502020204030204" pitchFamily="34" charset="0"/>
                <a:ea typeface="张海山锐线体2.0" panose="02000000000000000000" pitchFamily="2" charset="-122"/>
              </a:rPr>
              <a:t>Сферы информационно-психологическое воздействия </a:t>
            </a:r>
            <a:endParaRPr lang="ru-RU" altLang="en-US" sz="3200" b="1" dirty="0">
              <a:solidFill>
                <a:srgbClr val="6DEEBA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38835" y="2002155"/>
            <a:ext cx="218376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ru-RU" altLang="en-US" sz="2000" b="1" dirty="0">
                <a:solidFill>
                  <a:srgbClr val="6DEEBA"/>
                </a:solidFill>
                <a:latin typeface="Calibri" panose="020F0502020204030204" pitchFamily="34" charset="0"/>
              </a:rPr>
              <a:t>Мотивационная </a:t>
            </a:r>
            <a:endParaRPr lang="ru-RU" altLang="en-US" sz="2000" b="1" dirty="0">
              <a:solidFill>
                <a:srgbClr val="6DEEBA"/>
              </a:solidFill>
              <a:latin typeface="Calibri" panose="020F0502020204030204" pitchFamily="34" charset="0"/>
            </a:endParaRPr>
          </a:p>
        </p:txBody>
      </p:sp>
      <p:sp>
        <p:nvSpPr>
          <p:cNvPr id="2" name="文本框 36"/>
          <p:cNvSpPr txBox="1"/>
          <p:nvPr/>
        </p:nvSpPr>
        <p:spPr>
          <a:xfrm>
            <a:off x="842010" y="3286760"/>
            <a:ext cx="218376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ru-RU" altLang="en-US" sz="2000" b="1" dirty="0">
                <a:solidFill>
                  <a:srgbClr val="6DEEBA"/>
                </a:solidFill>
                <a:latin typeface="Calibri" panose="020F0502020204030204" pitchFamily="34" charset="0"/>
              </a:rPr>
              <a:t>Позновательная</a:t>
            </a:r>
            <a:endParaRPr lang="ru-RU" altLang="en-US" sz="2000" b="1" dirty="0">
              <a:solidFill>
                <a:srgbClr val="6DEEBA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36"/>
          <p:cNvSpPr txBox="1"/>
          <p:nvPr/>
        </p:nvSpPr>
        <p:spPr>
          <a:xfrm>
            <a:off x="838835" y="4470400"/>
            <a:ext cx="218376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ru-RU" altLang="en-US" sz="2000" b="1" dirty="0">
                <a:solidFill>
                  <a:srgbClr val="6DEEBA"/>
                </a:solidFill>
                <a:latin typeface="Calibri" panose="020F0502020204030204" pitchFamily="34" charset="0"/>
              </a:rPr>
              <a:t>Эмоциональная</a:t>
            </a:r>
            <a:endParaRPr lang="ru-RU" altLang="en-US" sz="2000" b="1" dirty="0">
              <a:solidFill>
                <a:srgbClr val="6DEEBA"/>
              </a:solidFill>
              <a:latin typeface="Calibri" panose="020F0502020204030204" pitchFamily="34" charset="0"/>
            </a:endParaRPr>
          </a:p>
        </p:txBody>
      </p:sp>
      <p:sp>
        <p:nvSpPr>
          <p:cNvPr id="5" name="文本框 36"/>
          <p:cNvSpPr txBox="1"/>
          <p:nvPr/>
        </p:nvSpPr>
        <p:spPr>
          <a:xfrm>
            <a:off x="734060" y="5727700"/>
            <a:ext cx="228854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ru-RU" altLang="en-US" sz="2000" b="1" dirty="0">
                <a:solidFill>
                  <a:srgbClr val="6DEEBA"/>
                </a:solidFill>
                <a:latin typeface="Calibri" panose="020F0502020204030204" pitchFamily="34" charset="0"/>
              </a:rPr>
              <a:t>Коммуникативная</a:t>
            </a:r>
            <a:endParaRPr lang="ru-RU" altLang="en-US" sz="2000" b="1" dirty="0">
              <a:solidFill>
                <a:srgbClr val="6DEEBA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Freeform 10"/>
          <p:cNvSpPr>
            <a:spLocks noEditPoints="1"/>
          </p:cNvSpPr>
          <p:nvPr/>
        </p:nvSpPr>
        <p:spPr bwMode="auto">
          <a:xfrm>
            <a:off x="3262907" y="5537120"/>
            <a:ext cx="447675" cy="460375"/>
          </a:xfrm>
          <a:custGeom>
            <a:avLst/>
            <a:gdLst>
              <a:gd name="T0" fmla="*/ 119 w 141"/>
              <a:gd name="T1" fmla="*/ 92 h 145"/>
              <a:gd name="T2" fmla="*/ 120 w 141"/>
              <a:gd name="T3" fmla="*/ 92 h 145"/>
              <a:gd name="T4" fmla="*/ 119 w 141"/>
              <a:gd name="T5" fmla="*/ 91 h 145"/>
              <a:gd name="T6" fmla="*/ 99 w 141"/>
              <a:gd name="T7" fmla="*/ 78 h 145"/>
              <a:gd name="T8" fmla="*/ 83 w 141"/>
              <a:gd name="T9" fmla="*/ 69 h 145"/>
              <a:gd name="T10" fmla="*/ 78 w 141"/>
              <a:gd name="T11" fmla="*/ 65 h 145"/>
              <a:gd name="T12" fmla="*/ 76 w 141"/>
              <a:gd name="T13" fmla="*/ 59 h 145"/>
              <a:gd name="T14" fmla="*/ 81 w 141"/>
              <a:gd name="T15" fmla="*/ 47 h 145"/>
              <a:gd name="T16" fmla="*/ 86 w 141"/>
              <a:gd name="T17" fmla="*/ 37 h 145"/>
              <a:gd name="T18" fmla="*/ 84 w 141"/>
              <a:gd name="T19" fmla="*/ 34 h 145"/>
              <a:gd name="T20" fmla="*/ 81 w 141"/>
              <a:gd name="T21" fmla="*/ 12 h 145"/>
              <a:gd name="T22" fmla="*/ 67 w 141"/>
              <a:gd name="T23" fmla="*/ 2 h 145"/>
              <a:gd name="T24" fmla="*/ 62 w 141"/>
              <a:gd name="T25" fmla="*/ 1 h 145"/>
              <a:gd name="T26" fmla="*/ 55 w 141"/>
              <a:gd name="T27" fmla="*/ 0 h 145"/>
              <a:gd name="T28" fmla="*/ 56 w 141"/>
              <a:gd name="T29" fmla="*/ 2 h 145"/>
              <a:gd name="T30" fmla="*/ 42 w 141"/>
              <a:gd name="T31" fmla="*/ 12 h 145"/>
              <a:gd name="T32" fmla="*/ 39 w 141"/>
              <a:gd name="T33" fmla="*/ 34 h 145"/>
              <a:gd name="T34" fmla="*/ 37 w 141"/>
              <a:gd name="T35" fmla="*/ 37 h 145"/>
              <a:gd name="T36" fmla="*/ 42 w 141"/>
              <a:gd name="T37" fmla="*/ 47 h 145"/>
              <a:gd name="T38" fmla="*/ 47 w 141"/>
              <a:gd name="T39" fmla="*/ 59 h 145"/>
              <a:gd name="T40" fmla="*/ 45 w 141"/>
              <a:gd name="T41" fmla="*/ 65 h 145"/>
              <a:gd name="T42" fmla="*/ 40 w 141"/>
              <a:gd name="T43" fmla="*/ 69 h 145"/>
              <a:gd name="T44" fmla="*/ 25 w 141"/>
              <a:gd name="T45" fmla="*/ 78 h 145"/>
              <a:gd name="T46" fmla="*/ 4 w 141"/>
              <a:gd name="T47" fmla="*/ 91 h 145"/>
              <a:gd name="T48" fmla="*/ 0 w 141"/>
              <a:gd name="T49" fmla="*/ 124 h 145"/>
              <a:gd name="T50" fmla="*/ 0 w 141"/>
              <a:gd name="T51" fmla="*/ 126 h 145"/>
              <a:gd name="T52" fmla="*/ 0 w 141"/>
              <a:gd name="T53" fmla="*/ 126 h 145"/>
              <a:gd name="T54" fmla="*/ 62 w 141"/>
              <a:gd name="T55" fmla="*/ 142 h 145"/>
              <a:gd name="T56" fmla="*/ 92 w 141"/>
              <a:gd name="T57" fmla="*/ 139 h 145"/>
              <a:gd name="T58" fmla="*/ 88 w 141"/>
              <a:gd name="T59" fmla="*/ 123 h 145"/>
              <a:gd name="T60" fmla="*/ 119 w 141"/>
              <a:gd name="T61" fmla="*/ 92 h 145"/>
              <a:gd name="T62" fmla="*/ 122 w 141"/>
              <a:gd name="T63" fmla="*/ 100 h 145"/>
              <a:gd name="T64" fmla="*/ 119 w 141"/>
              <a:gd name="T65" fmla="*/ 100 h 145"/>
              <a:gd name="T66" fmla="*/ 96 w 141"/>
              <a:gd name="T67" fmla="*/ 123 h 145"/>
              <a:gd name="T68" fmla="*/ 101 w 141"/>
              <a:gd name="T69" fmla="*/ 136 h 145"/>
              <a:gd name="T70" fmla="*/ 119 w 141"/>
              <a:gd name="T71" fmla="*/ 145 h 145"/>
              <a:gd name="T72" fmla="*/ 141 w 141"/>
              <a:gd name="T73" fmla="*/ 123 h 145"/>
              <a:gd name="T74" fmla="*/ 122 w 141"/>
              <a:gd name="T75" fmla="*/ 100 h 145"/>
              <a:gd name="T76" fmla="*/ 133 w 141"/>
              <a:gd name="T77" fmla="*/ 125 h 145"/>
              <a:gd name="T78" fmla="*/ 122 w 141"/>
              <a:gd name="T79" fmla="*/ 125 h 145"/>
              <a:gd name="T80" fmla="*/ 122 w 141"/>
              <a:gd name="T81" fmla="*/ 137 h 145"/>
              <a:gd name="T82" fmla="*/ 116 w 141"/>
              <a:gd name="T83" fmla="*/ 137 h 145"/>
              <a:gd name="T84" fmla="*/ 116 w 141"/>
              <a:gd name="T85" fmla="*/ 125 h 145"/>
              <a:gd name="T86" fmla="*/ 104 w 141"/>
              <a:gd name="T87" fmla="*/ 125 h 145"/>
              <a:gd name="T88" fmla="*/ 104 w 141"/>
              <a:gd name="T89" fmla="*/ 120 h 145"/>
              <a:gd name="T90" fmla="*/ 116 w 141"/>
              <a:gd name="T91" fmla="*/ 120 h 145"/>
              <a:gd name="T92" fmla="*/ 116 w 141"/>
              <a:gd name="T93" fmla="*/ 108 h 145"/>
              <a:gd name="T94" fmla="*/ 122 w 141"/>
              <a:gd name="T95" fmla="*/ 108 h 145"/>
              <a:gd name="T96" fmla="*/ 122 w 141"/>
              <a:gd name="T97" fmla="*/ 120 h 145"/>
              <a:gd name="T98" fmla="*/ 133 w 141"/>
              <a:gd name="T99" fmla="*/ 120 h 145"/>
              <a:gd name="T100" fmla="*/ 133 w 141"/>
              <a:gd name="T101" fmla="*/ 1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" h="145">
                <a:moveTo>
                  <a:pt x="119" y="92"/>
                </a:moveTo>
                <a:cubicBezTo>
                  <a:pt x="119" y="92"/>
                  <a:pt x="119" y="92"/>
                  <a:pt x="120" y="92"/>
                </a:cubicBezTo>
                <a:cubicBezTo>
                  <a:pt x="120" y="92"/>
                  <a:pt x="120" y="91"/>
                  <a:pt x="119" y="91"/>
                </a:cubicBezTo>
                <a:cubicBezTo>
                  <a:pt x="115" y="79"/>
                  <a:pt x="102" y="79"/>
                  <a:pt x="99" y="78"/>
                </a:cubicBezTo>
                <a:cubicBezTo>
                  <a:pt x="89" y="75"/>
                  <a:pt x="85" y="74"/>
                  <a:pt x="83" y="69"/>
                </a:cubicBezTo>
                <a:cubicBezTo>
                  <a:pt x="81" y="65"/>
                  <a:pt x="78" y="65"/>
                  <a:pt x="78" y="65"/>
                </a:cubicBezTo>
                <a:cubicBezTo>
                  <a:pt x="77" y="63"/>
                  <a:pt x="77" y="61"/>
                  <a:pt x="76" y="59"/>
                </a:cubicBezTo>
                <a:cubicBezTo>
                  <a:pt x="80" y="54"/>
                  <a:pt x="81" y="47"/>
                  <a:pt x="81" y="47"/>
                </a:cubicBezTo>
                <a:cubicBezTo>
                  <a:pt x="85" y="46"/>
                  <a:pt x="86" y="40"/>
                  <a:pt x="86" y="37"/>
                </a:cubicBezTo>
                <a:cubicBezTo>
                  <a:pt x="86" y="35"/>
                  <a:pt x="84" y="34"/>
                  <a:pt x="84" y="34"/>
                </a:cubicBezTo>
                <a:cubicBezTo>
                  <a:pt x="84" y="34"/>
                  <a:pt x="87" y="20"/>
                  <a:pt x="81" y="12"/>
                </a:cubicBezTo>
                <a:cubicBezTo>
                  <a:pt x="76" y="3"/>
                  <a:pt x="67" y="2"/>
                  <a:pt x="67" y="2"/>
                </a:cubicBezTo>
                <a:cubicBezTo>
                  <a:pt x="62" y="1"/>
                  <a:pt x="62" y="1"/>
                  <a:pt x="62" y="1"/>
                </a:cubicBezTo>
                <a:cubicBezTo>
                  <a:pt x="62" y="1"/>
                  <a:pt x="56" y="1"/>
                  <a:pt x="55" y="0"/>
                </a:cubicBezTo>
                <a:cubicBezTo>
                  <a:pt x="55" y="0"/>
                  <a:pt x="55" y="2"/>
                  <a:pt x="56" y="2"/>
                </a:cubicBezTo>
                <a:cubicBezTo>
                  <a:pt x="56" y="2"/>
                  <a:pt x="47" y="3"/>
                  <a:pt x="42" y="12"/>
                </a:cubicBezTo>
                <a:cubicBezTo>
                  <a:pt x="36" y="20"/>
                  <a:pt x="39" y="34"/>
                  <a:pt x="39" y="34"/>
                </a:cubicBezTo>
                <a:cubicBezTo>
                  <a:pt x="39" y="34"/>
                  <a:pt x="37" y="35"/>
                  <a:pt x="37" y="37"/>
                </a:cubicBezTo>
                <a:cubicBezTo>
                  <a:pt x="37" y="40"/>
                  <a:pt x="38" y="46"/>
                  <a:pt x="42" y="47"/>
                </a:cubicBezTo>
                <a:cubicBezTo>
                  <a:pt x="42" y="47"/>
                  <a:pt x="43" y="54"/>
                  <a:pt x="47" y="59"/>
                </a:cubicBezTo>
                <a:cubicBezTo>
                  <a:pt x="46" y="61"/>
                  <a:pt x="46" y="63"/>
                  <a:pt x="45" y="65"/>
                </a:cubicBezTo>
                <a:cubicBezTo>
                  <a:pt x="45" y="65"/>
                  <a:pt x="43" y="65"/>
                  <a:pt x="40" y="69"/>
                </a:cubicBezTo>
                <a:cubicBezTo>
                  <a:pt x="38" y="74"/>
                  <a:pt x="35" y="75"/>
                  <a:pt x="25" y="78"/>
                </a:cubicBezTo>
                <a:cubicBezTo>
                  <a:pt x="21" y="79"/>
                  <a:pt x="9" y="79"/>
                  <a:pt x="4" y="91"/>
                </a:cubicBezTo>
                <a:cubicBezTo>
                  <a:pt x="1" y="97"/>
                  <a:pt x="0" y="111"/>
                  <a:pt x="0" y="124"/>
                </a:cubicBezTo>
                <a:cubicBezTo>
                  <a:pt x="0" y="124"/>
                  <a:pt x="0" y="125"/>
                  <a:pt x="0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12" y="134"/>
                  <a:pt x="31" y="142"/>
                  <a:pt x="62" y="142"/>
                </a:cubicBezTo>
                <a:cubicBezTo>
                  <a:pt x="73" y="142"/>
                  <a:pt x="84" y="141"/>
                  <a:pt x="92" y="139"/>
                </a:cubicBezTo>
                <a:cubicBezTo>
                  <a:pt x="90" y="134"/>
                  <a:pt x="88" y="129"/>
                  <a:pt x="88" y="123"/>
                </a:cubicBezTo>
                <a:cubicBezTo>
                  <a:pt x="88" y="106"/>
                  <a:pt x="102" y="92"/>
                  <a:pt x="119" y="92"/>
                </a:cubicBezTo>
                <a:close/>
                <a:moveTo>
                  <a:pt x="122" y="100"/>
                </a:moveTo>
                <a:cubicBezTo>
                  <a:pt x="121" y="100"/>
                  <a:pt x="120" y="100"/>
                  <a:pt x="119" y="100"/>
                </a:cubicBezTo>
                <a:cubicBezTo>
                  <a:pt x="106" y="100"/>
                  <a:pt x="96" y="110"/>
                  <a:pt x="96" y="123"/>
                </a:cubicBezTo>
                <a:cubicBezTo>
                  <a:pt x="96" y="128"/>
                  <a:pt x="98" y="133"/>
                  <a:pt x="101" y="136"/>
                </a:cubicBezTo>
                <a:cubicBezTo>
                  <a:pt x="105" y="142"/>
                  <a:pt x="112" y="145"/>
                  <a:pt x="119" y="145"/>
                </a:cubicBezTo>
                <a:cubicBezTo>
                  <a:pt x="131" y="145"/>
                  <a:pt x="141" y="135"/>
                  <a:pt x="141" y="123"/>
                </a:cubicBezTo>
                <a:cubicBezTo>
                  <a:pt x="141" y="111"/>
                  <a:pt x="133" y="102"/>
                  <a:pt x="122" y="100"/>
                </a:cubicBezTo>
                <a:close/>
                <a:moveTo>
                  <a:pt x="133" y="125"/>
                </a:moveTo>
                <a:cubicBezTo>
                  <a:pt x="122" y="125"/>
                  <a:pt x="122" y="125"/>
                  <a:pt x="122" y="125"/>
                </a:cubicBezTo>
                <a:cubicBezTo>
                  <a:pt x="122" y="137"/>
                  <a:pt x="122" y="137"/>
                  <a:pt x="122" y="137"/>
                </a:cubicBezTo>
                <a:cubicBezTo>
                  <a:pt x="116" y="137"/>
                  <a:pt x="116" y="137"/>
                  <a:pt x="116" y="137"/>
                </a:cubicBezTo>
                <a:cubicBezTo>
                  <a:pt x="116" y="125"/>
                  <a:pt x="116" y="125"/>
                  <a:pt x="116" y="125"/>
                </a:cubicBezTo>
                <a:cubicBezTo>
                  <a:pt x="104" y="125"/>
                  <a:pt x="104" y="125"/>
                  <a:pt x="104" y="125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16" y="120"/>
                  <a:pt x="116" y="120"/>
                  <a:pt x="116" y="120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22" y="108"/>
                  <a:pt x="122" y="108"/>
                  <a:pt x="122" y="108"/>
                </a:cubicBezTo>
                <a:cubicBezTo>
                  <a:pt x="122" y="120"/>
                  <a:pt x="122" y="120"/>
                  <a:pt x="122" y="120"/>
                </a:cubicBezTo>
                <a:cubicBezTo>
                  <a:pt x="133" y="120"/>
                  <a:pt x="133" y="120"/>
                  <a:pt x="133" y="120"/>
                </a:cubicBezTo>
                <a:lnTo>
                  <a:pt x="133" y="125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en-US"/>
          </a:p>
        </p:txBody>
      </p:sp>
      <p:sp>
        <p:nvSpPr>
          <p:cNvPr id="39" name="Freeform 10"/>
          <p:cNvSpPr>
            <a:spLocks noEditPoints="1"/>
          </p:cNvSpPr>
          <p:nvPr/>
        </p:nvSpPr>
        <p:spPr bwMode="auto">
          <a:xfrm>
            <a:off x="3448327" y="5537120"/>
            <a:ext cx="447675" cy="460375"/>
          </a:xfrm>
          <a:custGeom>
            <a:avLst/>
            <a:gdLst>
              <a:gd name="T0" fmla="*/ 119 w 141"/>
              <a:gd name="T1" fmla="*/ 92 h 145"/>
              <a:gd name="T2" fmla="*/ 120 w 141"/>
              <a:gd name="T3" fmla="*/ 92 h 145"/>
              <a:gd name="T4" fmla="*/ 119 w 141"/>
              <a:gd name="T5" fmla="*/ 91 h 145"/>
              <a:gd name="T6" fmla="*/ 99 w 141"/>
              <a:gd name="T7" fmla="*/ 78 h 145"/>
              <a:gd name="T8" fmla="*/ 83 w 141"/>
              <a:gd name="T9" fmla="*/ 69 h 145"/>
              <a:gd name="T10" fmla="*/ 78 w 141"/>
              <a:gd name="T11" fmla="*/ 65 h 145"/>
              <a:gd name="T12" fmla="*/ 76 w 141"/>
              <a:gd name="T13" fmla="*/ 59 h 145"/>
              <a:gd name="T14" fmla="*/ 81 w 141"/>
              <a:gd name="T15" fmla="*/ 47 h 145"/>
              <a:gd name="T16" fmla="*/ 86 w 141"/>
              <a:gd name="T17" fmla="*/ 37 h 145"/>
              <a:gd name="T18" fmla="*/ 84 w 141"/>
              <a:gd name="T19" fmla="*/ 34 h 145"/>
              <a:gd name="T20" fmla="*/ 81 w 141"/>
              <a:gd name="T21" fmla="*/ 12 h 145"/>
              <a:gd name="T22" fmla="*/ 67 w 141"/>
              <a:gd name="T23" fmla="*/ 2 h 145"/>
              <a:gd name="T24" fmla="*/ 62 w 141"/>
              <a:gd name="T25" fmla="*/ 1 h 145"/>
              <a:gd name="T26" fmla="*/ 55 w 141"/>
              <a:gd name="T27" fmla="*/ 0 h 145"/>
              <a:gd name="T28" fmla="*/ 56 w 141"/>
              <a:gd name="T29" fmla="*/ 2 h 145"/>
              <a:gd name="T30" fmla="*/ 42 w 141"/>
              <a:gd name="T31" fmla="*/ 12 h 145"/>
              <a:gd name="T32" fmla="*/ 39 w 141"/>
              <a:gd name="T33" fmla="*/ 34 h 145"/>
              <a:gd name="T34" fmla="*/ 37 w 141"/>
              <a:gd name="T35" fmla="*/ 37 h 145"/>
              <a:gd name="T36" fmla="*/ 42 w 141"/>
              <a:gd name="T37" fmla="*/ 47 h 145"/>
              <a:gd name="T38" fmla="*/ 47 w 141"/>
              <a:gd name="T39" fmla="*/ 59 h 145"/>
              <a:gd name="T40" fmla="*/ 45 w 141"/>
              <a:gd name="T41" fmla="*/ 65 h 145"/>
              <a:gd name="T42" fmla="*/ 40 w 141"/>
              <a:gd name="T43" fmla="*/ 69 h 145"/>
              <a:gd name="T44" fmla="*/ 25 w 141"/>
              <a:gd name="T45" fmla="*/ 78 h 145"/>
              <a:gd name="T46" fmla="*/ 4 w 141"/>
              <a:gd name="T47" fmla="*/ 91 h 145"/>
              <a:gd name="T48" fmla="*/ 0 w 141"/>
              <a:gd name="T49" fmla="*/ 124 h 145"/>
              <a:gd name="T50" fmla="*/ 0 w 141"/>
              <a:gd name="T51" fmla="*/ 126 h 145"/>
              <a:gd name="T52" fmla="*/ 0 w 141"/>
              <a:gd name="T53" fmla="*/ 126 h 145"/>
              <a:gd name="T54" fmla="*/ 62 w 141"/>
              <a:gd name="T55" fmla="*/ 142 h 145"/>
              <a:gd name="T56" fmla="*/ 92 w 141"/>
              <a:gd name="T57" fmla="*/ 139 h 145"/>
              <a:gd name="T58" fmla="*/ 88 w 141"/>
              <a:gd name="T59" fmla="*/ 123 h 145"/>
              <a:gd name="T60" fmla="*/ 119 w 141"/>
              <a:gd name="T61" fmla="*/ 92 h 145"/>
              <a:gd name="T62" fmla="*/ 122 w 141"/>
              <a:gd name="T63" fmla="*/ 100 h 145"/>
              <a:gd name="T64" fmla="*/ 119 w 141"/>
              <a:gd name="T65" fmla="*/ 100 h 145"/>
              <a:gd name="T66" fmla="*/ 96 w 141"/>
              <a:gd name="T67" fmla="*/ 123 h 145"/>
              <a:gd name="T68" fmla="*/ 101 w 141"/>
              <a:gd name="T69" fmla="*/ 136 h 145"/>
              <a:gd name="T70" fmla="*/ 119 w 141"/>
              <a:gd name="T71" fmla="*/ 145 h 145"/>
              <a:gd name="T72" fmla="*/ 141 w 141"/>
              <a:gd name="T73" fmla="*/ 123 h 145"/>
              <a:gd name="T74" fmla="*/ 122 w 141"/>
              <a:gd name="T75" fmla="*/ 100 h 145"/>
              <a:gd name="T76" fmla="*/ 133 w 141"/>
              <a:gd name="T77" fmla="*/ 125 h 145"/>
              <a:gd name="T78" fmla="*/ 122 w 141"/>
              <a:gd name="T79" fmla="*/ 125 h 145"/>
              <a:gd name="T80" fmla="*/ 122 w 141"/>
              <a:gd name="T81" fmla="*/ 137 h 145"/>
              <a:gd name="T82" fmla="*/ 116 w 141"/>
              <a:gd name="T83" fmla="*/ 137 h 145"/>
              <a:gd name="T84" fmla="*/ 116 w 141"/>
              <a:gd name="T85" fmla="*/ 125 h 145"/>
              <a:gd name="T86" fmla="*/ 104 w 141"/>
              <a:gd name="T87" fmla="*/ 125 h 145"/>
              <a:gd name="T88" fmla="*/ 104 w 141"/>
              <a:gd name="T89" fmla="*/ 120 h 145"/>
              <a:gd name="T90" fmla="*/ 116 w 141"/>
              <a:gd name="T91" fmla="*/ 120 h 145"/>
              <a:gd name="T92" fmla="*/ 116 w 141"/>
              <a:gd name="T93" fmla="*/ 108 h 145"/>
              <a:gd name="T94" fmla="*/ 122 w 141"/>
              <a:gd name="T95" fmla="*/ 108 h 145"/>
              <a:gd name="T96" fmla="*/ 122 w 141"/>
              <a:gd name="T97" fmla="*/ 120 h 145"/>
              <a:gd name="T98" fmla="*/ 133 w 141"/>
              <a:gd name="T99" fmla="*/ 120 h 145"/>
              <a:gd name="T100" fmla="*/ 133 w 141"/>
              <a:gd name="T101" fmla="*/ 1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" h="145">
                <a:moveTo>
                  <a:pt x="119" y="92"/>
                </a:moveTo>
                <a:cubicBezTo>
                  <a:pt x="119" y="92"/>
                  <a:pt x="119" y="92"/>
                  <a:pt x="120" y="92"/>
                </a:cubicBezTo>
                <a:cubicBezTo>
                  <a:pt x="120" y="92"/>
                  <a:pt x="120" y="91"/>
                  <a:pt x="119" y="91"/>
                </a:cubicBezTo>
                <a:cubicBezTo>
                  <a:pt x="115" y="79"/>
                  <a:pt x="102" y="79"/>
                  <a:pt x="99" y="78"/>
                </a:cubicBezTo>
                <a:cubicBezTo>
                  <a:pt x="89" y="75"/>
                  <a:pt x="85" y="74"/>
                  <a:pt x="83" y="69"/>
                </a:cubicBezTo>
                <a:cubicBezTo>
                  <a:pt x="81" y="65"/>
                  <a:pt x="78" y="65"/>
                  <a:pt x="78" y="65"/>
                </a:cubicBezTo>
                <a:cubicBezTo>
                  <a:pt x="77" y="63"/>
                  <a:pt x="77" y="61"/>
                  <a:pt x="76" y="59"/>
                </a:cubicBezTo>
                <a:cubicBezTo>
                  <a:pt x="80" y="54"/>
                  <a:pt x="81" y="47"/>
                  <a:pt x="81" y="47"/>
                </a:cubicBezTo>
                <a:cubicBezTo>
                  <a:pt x="85" y="46"/>
                  <a:pt x="86" y="40"/>
                  <a:pt x="86" y="37"/>
                </a:cubicBezTo>
                <a:cubicBezTo>
                  <a:pt x="86" y="35"/>
                  <a:pt x="84" y="34"/>
                  <a:pt x="84" y="34"/>
                </a:cubicBezTo>
                <a:cubicBezTo>
                  <a:pt x="84" y="34"/>
                  <a:pt x="87" y="20"/>
                  <a:pt x="81" y="12"/>
                </a:cubicBezTo>
                <a:cubicBezTo>
                  <a:pt x="76" y="3"/>
                  <a:pt x="67" y="2"/>
                  <a:pt x="67" y="2"/>
                </a:cubicBezTo>
                <a:cubicBezTo>
                  <a:pt x="62" y="1"/>
                  <a:pt x="62" y="1"/>
                  <a:pt x="62" y="1"/>
                </a:cubicBezTo>
                <a:cubicBezTo>
                  <a:pt x="62" y="1"/>
                  <a:pt x="56" y="1"/>
                  <a:pt x="55" y="0"/>
                </a:cubicBezTo>
                <a:cubicBezTo>
                  <a:pt x="55" y="0"/>
                  <a:pt x="55" y="2"/>
                  <a:pt x="56" y="2"/>
                </a:cubicBezTo>
                <a:cubicBezTo>
                  <a:pt x="56" y="2"/>
                  <a:pt x="47" y="3"/>
                  <a:pt x="42" y="12"/>
                </a:cubicBezTo>
                <a:cubicBezTo>
                  <a:pt x="36" y="20"/>
                  <a:pt x="39" y="34"/>
                  <a:pt x="39" y="34"/>
                </a:cubicBezTo>
                <a:cubicBezTo>
                  <a:pt x="39" y="34"/>
                  <a:pt x="37" y="35"/>
                  <a:pt x="37" y="37"/>
                </a:cubicBezTo>
                <a:cubicBezTo>
                  <a:pt x="37" y="40"/>
                  <a:pt x="38" y="46"/>
                  <a:pt x="42" y="47"/>
                </a:cubicBezTo>
                <a:cubicBezTo>
                  <a:pt x="42" y="47"/>
                  <a:pt x="43" y="54"/>
                  <a:pt x="47" y="59"/>
                </a:cubicBezTo>
                <a:cubicBezTo>
                  <a:pt x="46" y="61"/>
                  <a:pt x="46" y="63"/>
                  <a:pt x="45" y="65"/>
                </a:cubicBezTo>
                <a:cubicBezTo>
                  <a:pt x="45" y="65"/>
                  <a:pt x="43" y="65"/>
                  <a:pt x="40" y="69"/>
                </a:cubicBezTo>
                <a:cubicBezTo>
                  <a:pt x="38" y="74"/>
                  <a:pt x="35" y="75"/>
                  <a:pt x="25" y="78"/>
                </a:cubicBezTo>
                <a:cubicBezTo>
                  <a:pt x="21" y="79"/>
                  <a:pt x="9" y="79"/>
                  <a:pt x="4" y="91"/>
                </a:cubicBezTo>
                <a:cubicBezTo>
                  <a:pt x="1" y="97"/>
                  <a:pt x="0" y="111"/>
                  <a:pt x="0" y="124"/>
                </a:cubicBezTo>
                <a:cubicBezTo>
                  <a:pt x="0" y="124"/>
                  <a:pt x="0" y="125"/>
                  <a:pt x="0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12" y="134"/>
                  <a:pt x="31" y="142"/>
                  <a:pt x="62" y="142"/>
                </a:cubicBezTo>
                <a:cubicBezTo>
                  <a:pt x="73" y="142"/>
                  <a:pt x="84" y="141"/>
                  <a:pt x="92" y="139"/>
                </a:cubicBezTo>
                <a:cubicBezTo>
                  <a:pt x="90" y="134"/>
                  <a:pt x="88" y="129"/>
                  <a:pt x="88" y="123"/>
                </a:cubicBezTo>
                <a:cubicBezTo>
                  <a:pt x="88" y="106"/>
                  <a:pt x="102" y="92"/>
                  <a:pt x="119" y="92"/>
                </a:cubicBezTo>
                <a:close/>
                <a:moveTo>
                  <a:pt x="122" y="100"/>
                </a:moveTo>
                <a:cubicBezTo>
                  <a:pt x="121" y="100"/>
                  <a:pt x="120" y="100"/>
                  <a:pt x="119" y="100"/>
                </a:cubicBezTo>
                <a:cubicBezTo>
                  <a:pt x="106" y="100"/>
                  <a:pt x="96" y="110"/>
                  <a:pt x="96" y="123"/>
                </a:cubicBezTo>
                <a:cubicBezTo>
                  <a:pt x="96" y="128"/>
                  <a:pt x="98" y="133"/>
                  <a:pt x="101" y="136"/>
                </a:cubicBezTo>
                <a:cubicBezTo>
                  <a:pt x="105" y="142"/>
                  <a:pt x="112" y="145"/>
                  <a:pt x="119" y="145"/>
                </a:cubicBezTo>
                <a:cubicBezTo>
                  <a:pt x="131" y="145"/>
                  <a:pt x="141" y="135"/>
                  <a:pt x="141" y="123"/>
                </a:cubicBezTo>
                <a:cubicBezTo>
                  <a:pt x="141" y="111"/>
                  <a:pt x="133" y="102"/>
                  <a:pt x="122" y="100"/>
                </a:cubicBezTo>
                <a:close/>
                <a:moveTo>
                  <a:pt x="133" y="125"/>
                </a:moveTo>
                <a:cubicBezTo>
                  <a:pt x="122" y="125"/>
                  <a:pt x="122" y="125"/>
                  <a:pt x="122" y="125"/>
                </a:cubicBezTo>
                <a:cubicBezTo>
                  <a:pt x="122" y="137"/>
                  <a:pt x="122" y="137"/>
                  <a:pt x="122" y="137"/>
                </a:cubicBezTo>
                <a:cubicBezTo>
                  <a:pt x="116" y="137"/>
                  <a:pt x="116" y="137"/>
                  <a:pt x="116" y="137"/>
                </a:cubicBezTo>
                <a:cubicBezTo>
                  <a:pt x="116" y="125"/>
                  <a:pt x="116" y="125"/>
                  <a:pt x="116" y="125"/>
                </a:cubicBezTo>
                <a:cubicBezTo>
                  <a:pt x="104" y="125"/>
                  <a:pt x="104" y="125"/>
                  <a:pt x="104" y="125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16" y="120"/>
                  <a:pt x="116" y="120"/>
                  <a:pt x="116" y="120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22" y="108"/>
                  <a:pt x="122" y="108"/>
                  <a:pt x="122" y="108"/>
                </a:cubicBezTo>
                <a:cubicBezTo>
                  <a:pt x="122" y="120"/>
                  <a:pt x="122" y="120"/>
                  <a:pt x="122" y="120"/>
                </a:cubicBezTo>
                <a:cubicBezTo>
                  <a:pt x="133" y="120"/>
                  <a:pt x="133" y="120"/>
                  <a:pt x="133" y="120"/>
                </a:cubicBezTo>
                <a:lnTo>
                  <a:pt x="133" y="125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0" name="Freeform 10"/>
          <p:cNvSpPr>
            <a:spLocks noEditPoints="1"/>
          </p:cNvSpPr>
          <p:nvPr/>
        </p:nvSpPr>
        <p:spPr bwMode="auto">
          <a:xfrm>
            <a:off x="3634382" y="5537120"/>
            <a:ext cx="447675" cy="460375"/>
          </a:xfrm>
          <a:custGeom>
            <a:avLst/>
            <a:gdLst>
              <a:gd name="T0" fmla="*/ 119 w 141"/>
              <a:gd name="T1" fmla="*/ 92 h 145"/>
              <a:gd name="T2" fmla="*/ 120 w 141"/>
              <a:gd name="T3" fmla="*/ 92 h 145"/>
              <a:gd name="T4" fmla="*/ 119 w 141"/>
              <a:gd name="T5" fmla="*/ 91 h 145"/>
              <a:gd name="T6" fmla="*/ 99 w 141"/>
              <a:gd name="T7" fmla="*/ 78 h 145"/>
              <a:gd name="T8" fmla="*/ 83 w 141"/>
              <a:gd name="T9" fmla="*/ 69 h 145"/>
              <a:gd name="T10" fmla="*/ 78 w 141"/>
              <a:gd name="T11" fmla="*/ 65 h 145"/>
              <a:gd name="T12" fmla="*/ 76 w 141"/>
              <a:gd name="T13" fmla="*/ 59 h 145"/>
              <a:gd name="T14" fmla="*/ 81 w 141"/>
              <a:gd name="T15" fmla="*/ 47 h 145"/>
              <a:gd name="T16" fmla="*/ 86 w 141"/>
              <a:gd name="T17" fmla="*/ 37 h 145"/>
              <a:gd name="T18" fmla="*/ 84 w 141"/>
              <a:gd name="T19" fmla="*/ 34 h 145"/>
              <a:gd name="T20" fmla="*/ 81 w 141"/>
              <a:gd name="T21" fmla="*/ 12 h 145"/>
              <a:gd name="T22" fmla="*/ 67 w 141"/>
              <a:gd name="T23" fmla="*/ 2 h 145"/>
              <a:gd name="T24" fmla="*/ 62 w 141"/>
              <a:gd name="T25" fmla="*/ 1 h 145"/>
              <a:gd name="T26" fmla="*/ 55 w 141"/>
              <a:gd name="T27" fmla="*/ 0 h 145"/>
              <a:gd name="T28" fmla="*/ 56 w 141"/>
              <a:gd name="T29" fmla="*/ 2 h 145"/>
              <a:gd name="T30" fmla="*/ 42 w 141"/>
              <a:gd name="T31" fmla="*/ 12 h 145"/>
              <a:gd name="T32" fmla="*/ 39 w 141"/>
              <a:gd name="T33" fmla="*/ 34 h 145"/>
              <a:gd name="T34" fmla="*/ 37 w 141"/>
              <a:gd name="T35" fmla="*/ 37 h 145"/>
              <a:gd name="T36" fmla="*/ 42 w 141"/>
              <a:gd name="T37" fmla="*/ 47 h 145"/>
              <a:gd name="T38" fmla="*/ 47 w 141"/>
              <a:gd name="T39" fmla="*/ 59 h 145"/>
              <a:gd name="T40" fmla="*/ 45 w 141"/>
              <a:gd name="T41" fmla="*/ 65 h 145"/>
              <a:gd name="T42" fmla="*/ 40 w 141"/>
              <a:gd name="T43" fmla="*/ 69 h 145"/>
              <a:gd name="T44" fmla="*/ 25 w 141"/>
              <a:gd name="T45" fmla="*/ 78 h 145"/>
              <a:gd name="T46" fmla="*/ 4 w 141"/>
              <a:gd name="T47" fmla="*/ 91 h 145"/>
              <a:gd name="T48" fmla="*/ 0 w 141"/>
              <a:gd name="T49" fmla="*/ 124 h 145"/>
              <a:gd name="T50" fmla="*/ 0 w 141"/>
              <a:gd name="T51" fmla="*/ 126 h 145"/>
              <a:gd name="T52" fmla="*/ 0 w 141"/>
              <a:gd name="T53" fmla="*/ 126 h 145"/>
              <a:gd name="T54" fmla="*/ 62 w 141"/>
              <a:gd name="T55" fmla="*/ 142 h 145"/>
              <a:gd name="T56" fmla="*/ 92 w 141"/>
              <a:gd name="T57" fmla="*/ 139 h 145"/>
              <a:gd name="T58" fmla="*/ 88 w 141"/>
              <a:gd name="T59" fmla="*/ 123 h 145"/>
              <a:gd name="T60" fmla="*/ 119 w 141"/>
              <a:gd name="T61" fmla="*/ 92 h 145"/>
              <a:gd name="T62" fmla="*/ 122 w 141"/>
              <a:gd name="T63" fmla="*/ 100 h 145"/>
              <a:gd name="T64" fmla="*/ 119 w 141"/>
              <a:gd name="T65" fmla="*/ 100 h 145"/>
              <a:gd name="T66" fmla="*/ 96 w 141"/>
              <a:gd name="T67" fmla="*/ 123 h 145"/>
              <a:gd name="T68" fmla="*/ 101 w 141"/>
              <a:gd name="T69" fmla="*/ 136 h 145"/>
              <a:gd name="T70" fmla="*/ 119 w 141"/>
              <a:gd name="T71" fmla="*/ 145 h 145"/>
              <a:gd name="T72" fmla="*/ 141 w 141"/>
              <a:gd name="T73" fmla="*/ 123 h 145"/>
              <a:gd name="T74" fmla="*/ 122 w 141"/>
              <a:gd name="T75" fmla="*/ 100 h 145"/>
              <a:gd name="T76" fmla="*/ 133 w 141"/>
              <a:gd name="T77" fmla="*/ 125 h 145"/>
              <a:gd name="T78" fmla="*/ 122 w 141"/>
              <a:gd name="T79" fmla="*/ 125 h 145"/>
              <a:gd name="T80" fmla="*/ 122 w 141"/>
              <a:gd name="T81" fmla="*/ 137 h 145"/>
              <a:gd name="T82" fmla="*/ 116 w 141"/>
              <a:gd name="T83" fmla="*/ 137 h 145"/>
              <a:gd name="T84" fmla="*/ 116 w 141"/>
              <a:gd name="T85" fmla="*/ 125 h 145"/>
              <a:gd name="T86" fmla="*/ 104 w 141"/>
              <a:gd name="T87" fmla="*/ 125 h 145"/>
              <a:gd name="T88" fmla="*/ 104 w 141"/>
              <a:gd name="T89" fmla="*/ 120 h 145"/>
              <a:gd name="T90" fmla="*/ 116 w 141"/>
              <a:gd name="T91" fmla="*/ 120 h 145"/>
              <a:gd name="T92" fmla="*/ 116 w 141"/>
              <a:gd name="T93" fmla="*/ 108 h 145"/>
              <a:gd name="T94" fmla="*/ 122 w 141"/>
              <a:gd name="T95" fmla="*/ 108 h 145"/>
              <a:gd name="T96" fmla="*/ 122 w 141"/>
              <a:gd name="T97" fmla="*/ 120 h 145"/>
              <a:gd name="T98" fmla="*/ 133 w 141"/>
              <a:gd name="T99" fmla="*/ 120 h 145"/>
              <a:gd name="T100" fmla="*/ 133 w 141"/>
              <a:gd name="T101" fmla="*/ 1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" h="145">
                <a:moveTo>
                  <a:pt x="119" y="92"/>
                </a:moveTo>
                <a:cubicBezTo>
                  <a:pt x="119" y="92"/>
                  <a:pt x="119" y="92"/>
                  <a:pt x="120" y="92"/>
                </a:cubicBezTo>
                <a:cubicBezTo>
                  <a:pt x="120" y="92"/>
                  <a:pt x="120" y="91"/>
                  <a:pt x="119" y="91"/>
                </a:cubicBezTo>
                <a:cubicBezTo>
                  <a:pt x="115" y="79"/>
                  <a:pt x="102" y="79"/>
                  <a:pt x="99" y="78"/>
                </a:cubicBezTo>
                <a:cubicBezTo>
                  <a:pt x="89" y="75"/>
                  <a:pt x="85" y="74"/>
                  <a:pt x="83" y="69"/>
                </a:cubicBezTo>
                <a:cubicBezTo>
                  <a:pt x="81" y="65"/>
                  <a:pt x="78" y="65"/>
                  <a:pt x="78" y="65"/>
                </a:cubicBezTo>
                <a:cubicBezTo>
                  <a:pt x="77" y="63"/>
                  <a:pt x="77" y="61"/>
                  <a:pt x="76" y="59"/>
                </a:cubicBezTo>
                <a:cubicBezTo>
                  <a:pt x="80" y="54"/>
                  <a:pt x="81" y="47"/>
                  <a:pt x="81" y="47"/>
                </a:cubicBezTo>
                <a:cubicBezTo>
                  <a:pt x="85" y="46"/>
                  <a:pt x="86" y="40"/>
                  <a:pt x="86" y="37"/>
                </a:cubicBezTo>
                <a:cubicBezTo>
                  <a:pt x="86" y="35"/>
                  <a:pt x="84" y="34"/>
                  <a:pt x="84" y="34"/>
                </a:cubicBezTo>
                <a:cubicBezTo>
                  <a:pt x="84" y="34"/>
                  <a:pt x="87" y="20"/>
                  <a:pt x="81" y="12"/>
                </a:cubicBezTo>
                <a:cubicBezTo>
                  <a:pt x="76" y="3"/>
                  <a:pt x="67" y="2"/>
                  <a:pt x="67" y="2"/>
                </a:cubicBezTo>
                <a:cubicBezTo>
                  <a:pt x="62" y="1"/>
                  <a:pt x="62" y="1"/>
                  <a:pt x="62" y="1"/>
                </a:cubicBezTo>
                <a:cubicBezTo>
                  <a:pt x="62" y="1"/>
                  <a:pt x="56" y="1"/>
                  <a:pt x="55" y="0"/>
                </a:cubicBezTo>
                <a:cubicBezTo>
                  <a:pt x="55" y="0"/>
                  <a:pt x="55" y="2"/>
                  <a:pt x="56" y="2"/>
                </a:cubicBezTo>
                <a:cubicBezTo>
                  <a:pt x="56" y="2"/>
                  <a:pt x="47" y="3"/>
                  <a:pt x="42" y="12"/>
                </a:cubicBezTo>
                <a:cubicBezTo>
                  <a:pt x="36" y="20"/>
                  <a:pt x="39" y="34"/>
                  <a:pt x="39" y="34"/>
                </a:cubicBezTo>
                <a:cubicBezTo>
                  <a:pt x="39" y="34"/>
                  <a:pt x="37" y="35"/>
                  <a:pt x="37" y="37"/>
                </a:cubicBezTo>
                <a:cubicBezTo>
                  <a:pt x="37" y="40"/>
                  <a:pt x="38" y="46"/>
                  <a:pt x="42" y="47"/>
                </a:cubicBezTo>
                <a:cubicBezTo>
                  <a:pt x="42" y="47"/>
                  <a:pt x="43" y="54"/>
                  <a:pt x="47" y="59"/>
                </a:cubicBezTo>
                <a:cubicBezTo>
                  <a:pt x="46" y="61"/>
                  <a:pt x="46" y="63"/>
                  <a:pt x="45" y="65"/>
                </a:cubicBezTo>
                <a:cubicBezTo>
                  <a:pt x="45" y="65"/>
                  <a:pt x="43" y="65"/>
                  <a:pt x="40" y="69"/>
                </a:cubicBezTo>
                <a:cubicBezTo>
                  <a:pt x="38" y="74"/>
                  <a:pt x="35" y="75"/>
                  <a:pt x="25" y="78"/>
                </a:cubicBezTo>
                <a:cubicBezTo>
                  <a:pt x="21" y="79"/>
                  <a:pt x="9" y="79"/>
                  <a:pt x="4" y="91"/>
                </a:cubicBezTo>
                <a:cubicBezTo>
                  <a:pt x="1" y="97"/>
                  <a:pt x="0" y="111"/>
                  <a:pt x="0" y="124"/>
                </a:cubicBezTo>
                <a:cubicBezTo>
                  <a:pt x="0" y="124"/>
                  <a:pt x="0" y="125"/>
                  <a:pt x="0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12" y="134"/>
                  <a:pt x="31" y="142"/>
                  <a:pt x="62" y="142"/>
                </a:cubicBezTo>
                <a:cubicBezTo>
                  <a:pt x="73" y="142"/>
                  <a:pt x="84" y="141"/>
                  <a:pt x="92" y="139"/>
                </a:cubicBezTo>
                <a:cubicBezTo>
                  <a:pt x="90" y="134"/>
                  <a:pt x="88" y="129"/>
                  <a:pt x="88" y="123"/>
                </a:cubicBezTo>
                <a:cubicBezTo>
                  <a:pt x="88" y="106"/>
                  <a:pt x="102" y="92"/>
                  <a:pt x="119" y="92"/>
                </a:cubicBezTo>
                <a:close/>
                <a:moveTo>
                  <a:pt x="122" y="100"/>
                </a:moveTo>
                <a:cubicBezTo>
                  <a:pt x="121" y="100"/>
                  <a:pt x="120" y="100"/>
                  <a:pt x="119" y="100"/>
                </a:cubicBezTo>
                <a:cubicBezTo>
                  <a:pt x="106" y="100"/>
                  <a:pt x="96" y="110"/>
                  <a:pt x="96" y="123"/>
                </a:cubicBezTo>
                <a:cubicBezTo>
                  <a:pt x="96" y="128"/>
                  <a:pt x="98" y="133"/>
                  <a:pt x="101" y="136"/>
                </a:cubicBezTo>
                <a:cubicBezTo>
                  <a:pt x="105" y="142"/>
                  <a:pt x="112" y="145"/>
                  <a:pt x="119" y="145"/>
                </a:cubicBezTo>
                <a:cubicBezTo>
                  <a:pt x="131" y="145"/>
                  <a:pt x="141" y="135"/>
                  <a:pt x="141" y="123"/>
                </a:cubicBezTo>
                <a:cubicBezTo>
                  <a:pt x="141" y="111"/>
                  <a:pt x="133" y="102"/>
                  <a:pt x="122" y="100"/>
                </a:cubicBezTo>
                <a:close/>
                <a:moveTo>
                  <a:pt x="133" y="125"/>
                </a:moveTo>
                <a:cubicBezTo>
                  <a:pt x="122" y="125"/>
                  <a:pt x="122" y="125"/>
                  <a:pt x="122" y="125"/>
                </a:cubicBezTo>
                <a:cubicBezTo>
                  <a:pt x="122" y="137"/>
                  <a:pt x="122" y="137"/>
                  <a:pt x="122" y="137"/>
                </a:cubicBezTo>
                <a:cubicBezTo>
                  <a:pt x="116" y="137"/>
                  <a:pt x="116" y="137"/>
                  <a:pt x="116" y="137"/>
                </a:cubicBezTo>
                <a:cubicBezTo>
                  <a:pt x="116" y="125"/>
                  <a:pt x="116" y="125"/>
                  <a:pt x="116" y="125"/>
                </a:cubicBezTo>
                <a:cubicBezTo>
                  <a:pt x="104" y="125"/>
                  <a:pt x="104" y="125"/>
                  <a:pt x="104" y="125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16" y="120"/>
                  <a:pt x="116" y="120"/>
                  <a:pt x="116" y="120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22" y="108"/>
                  <a:pt x="122" y="108"/>
                  <a:pt x="122" y="108"/>
                </a:cubicBezTo>
                <a:cubicBezTo>
                  <a:pt x="122" y="120"/>
                  <a:pt x="122" y="120"/>
                  <a:pt x="122" y="120"/>
                </a:cubicBezTo>
                <a:cubicBezTo>
                  <a:pt x="133" y="120"/>
                  <a:pt x="133" y="120"/>
                  <a:pt x="133" y="120"/>
                </a:cubicBezTo>
                <a:lnTo>
                  <a:pt x="133" y="125"/>
                </a:lnTo>
                <a:close/>
              </a:path>
            </a:pathLst>
          </a:custGeom>
          <a:solidFill>
            <a:srgbClr val="6DEEB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36" grpId="0"/>
    </p:bldLst>
  </p:timing>
</p:sld>
</file>

<file path=ppt/tags/tag1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ags/tag3.xml><?xml version="1.0" encoding="utf-8"?>
<p:tagLst xmlns:p="http://schemas.openxmlformats.org/presentationml/2006/main">
  <p:tag name="PA" val="v3.2.0"/>
</p:tagLst>
</file>

<file path=ppt/tags/tag4.xml><?xml version="1.0" encoding="utf-8"?>
<p:tagLst xmlns:p="http://schemas.openxmlformats.org/presentationml/2006/main">
  <p:tag name="PA" val="v3.2.0"/>
</p:tagLst>
</file>

<file path=ppt/tags/tag5.xml><?xml version="1.0" encoding="utf-8"?>
<p:tagLst xmlns:p="http://schemas.openxmlformats.org/presentationml/2006/main">
  <p:tag name="PA" val="v3.2.0"/>
</p:tagLst>
</file>

<file path=ppt/tags/tag6.xml><?xml version="1.0" encoding="utf-8"?>
<p:tagLst xmlns:p="http://schemas.openxmlformats.org/presentationml/2006/main">
  <p:tag name="PA" val="v3.2.0"/>
</p:tagLst>
</file>

<file path=ppt/tags/tag7.xml><?xml version="1.0" encoding="utf-8"?>
<p:tagLst xmlns:p="http://schemas.openxmlformats.org/presentationml/2006/main">
  <p:tag name="PA" val="v3.2.0"/>
</p:tagLst>
</file>

<file path=ppt/tags/tag8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5967</Words>
  <Application>WPS Presentation</Application>
  <PresentationFormat>宽屏</PresentationFormat>
  <Paragraphs>152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张海山锐线体2.0</vt:lpstr>
      <vt:lpstr>Kartika</vt:lpstr>
      <vt:lpstr>等线</vt:lpstr>
      <vt:lpstr>Microsoft YaHei</vt:lpstr>
      <vt:lpstr>Arial Unicode MS</vt:lpstr>
      <vt:lpstr>等线 Light</vt:lpstr>
      <vt:lpstr>Calibri</vt:lpstr>
      <vt:lpstr>Raleway</vt:lpstr>
      <vt:lpstr>Raleway</vt:lpstr>
      <vt:lpstr>Segoe Print</vt:lpstr>
      <vt:lpstr>方正兰亭超细黑简体</vt:lpstr>
      <vt:lpstr>Aharoni</vt:lpstr>
      <vt:lpstr>PMingLiU-ExtB</vt:lpstr>
      <vt:lpstr>AMGDT</vt:lpstr>
      <vt:lpstr>Yu Gothic UI Semibold</vt:lpstr>
      <vt:lpstr>Century Gothic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WPS_1693998189</cp:lastModifiedBy>
  <cp:revision>66</cp:revision>
  <dcterms:created xsi:type="dcterms:W3CDTF">2018-04-19T07:28:00Z</dcterms:created>
  <dcterms:modified xsi:type="dcterms:W3CDTF">2023-10-31T16:14:15Z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486CB85D1D0E49289854D73B85099D07_13</vt:lpwstr>
  </property>
  <property fmtid="{D5CDD505-2E9C-101B-9397-08002B2CF9AE}" pid="3" name="KSOProductBuildVer">
    <vt:lpwstr>1049-12.2.0.13266</vt:lpwstr>
  </property>
</Properties>
</file>