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72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34207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55600" y="1515572"/>
            <a:ext cx="12293600" cy="3238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Our *Experiences </a:t>
            </a: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with the</a:t>
            </a: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Lego Car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55600" y="4786201"/>
            <a:ext cx="12293600" cy="1295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*(we mean experiments:P)</a:t>
            </a:r>
          </a:p>
        </p:txBody>
      </p:sp>
      <p:pic>
        <p:nvPicPr>
          <p:cNvPr id="2" name="Picture 1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86" y="5585673"/>
            <a:ext cx="6367898" cy="39386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Our setup</a:t>
            </a:r>
          </a:p>
        </p:txBody>
      </p:sp>
      <p:sp>
        <p:nvSpPr>
          <p:cNvPr id="36" name="Shape 36"/>
          <p:cNvSpPr/>
          <p:nvPr/>
        </p:nvSpPr>
        <p:spPr>
          <a:xfrm>
            <a:off x="3046010" y="5871390"/>
            <a:ext cx="209857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535353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477586" y="5264145"/>
            <a:ext cx="1235424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UART</a:t>
            </a:r>
          </a:p>
        </p:txBody>
      </p:sp>
      <p:sp>
        <p:nvSpPr>
          <p:cNvPr id="38" name="Shape 38"/>
          <p:cNvSpPr/>
          <p:nvPr/>
        </p:nvSpPr>
        <p:spPr>
          <a:xfrm>
            <a:off x="7705444" y="5874786"/>
            <a:ext cx="1235423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/>
          <p:nvPr/>
        </p:nvSpPr>
        <p:spPr>
          <a:xfrm flipV="1">
            <a:off x="10021877" y="4012899"/>
            <a:ext cx="1" cy="786705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0" name="Shape 40"/>
          <p:cNvSpPr/>
          <p:nvPr/>
        </p:nvSpPr>
        <p:spPr>
          <a:xfrm flipV="1">
            <a:off x="10019499" y="3465107"/>
            <a:ext cx="778107" cy="556747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0157533" y="2203635"/>
            <a:ext cx="1493762" cy="1493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Motor</a:t>
            </a:r>
          </a:p>
        </p:txBody>
      </p:sp>
      <p:sp>
        <p:nvSpPr>
          <p:cNvPr id="42" name="Shape 42"/>
          <p:cNvSpPr/>
          <p:nvPr/>
        </p:nvSpPr>
        <p:spPr>
          <a:xfrm>
            <a:off x="9324468" y="3460684"/>
            <a:ext cx="701175" cy="565594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3" name="Shape 43"/>
          <p:cNvSpPr/>
          <p:nvPr/>
        </p:nvSpPr>
        <p:spPr>
          <a:xfrm>
            <a:off x="8410355" y="2203635"/>
            <a:ext cx="1493762" cy="1493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Motor</a:t>
            </a:r>
          </a:p>
        </p:txBody>
      </p:sp>
      <p:sp>
        <p:nvSpPr>
          <p:cNvPr id="44" name="Shape 44"/>
          <p:cNvSpPr/>
          <p:nvPr/>
        </p:nvSpPr>
        <p:spPr>
          <a:xfrm flipV="1">
            <a:off x="10027992" y="6682495"/>
            <a:ext cx="1" cy="1089688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/>
          <p:nvPr/>
        </p:nvSpPr>
        <p:spPr>
          <a:xfrm>
            <a:off x="8877119" y="4760417"/>
            <a:ext cx="2307412" cy="220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3717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H-Bridge</a:t>
            </a:r>
          </a:p>
        </p:txBody>
      </p:sp>
      <p:sp>
        <p:nvSpPr>
          <p:cNvPr id="46" name="Shape 46"/>
          <p:cNvSpPr/>
          <p:nvPr/>
        </p:nvSpPr>
        <p:spPr>
          <a:xfrm>
            <a:off x="9283944" y="7537135"/>
            <a:ext cx="1493762" cy="1493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Servo</a:t>
            </a:r>
          </a:p>
        </p:txBody>
      </p:sp>
      <p:sp>
        <p:nvSpPr>
          <p:cNvPr id="63" name="Shape 63"/>
          <p:cNvSpPr/>
          <p:nvPr/>
        </p:nvSpPr>
        <p:spPr>
          <a:xfrm>
            <a:off x="1701066" y="6981882"/>
            <a:ext cx="1561687" cy="1783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61" extrusionOk="0">
                <a:moveTo>
                  <a:pt x="21600" y="19465"/>
                </a:moveTo>
                <a:cubicBezTo>
                  <a:pt x="7852" y="21600"/>
                  <a:pt x="652" y="15112"/>
                  <a:pt x="0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457552" y="8019176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647776" y="8196909"/>
            <a:ext cx="889552" cy="914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4031274" y="8343026"/>
            <a:ext cx="1430313" cy="622301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535353"/>
                </a:solidFill>
              </a:rPr>
              <a:t>camera</a:t>
            </a:r>
          </a:p>
        </p:txBody>
      </p:sp>
      <p:sp>
        <p:nvSpPr>
          <p:cNvPr id="51" name="Shape 51"/>
          <p:cNvSpPr/>
          <p:nvPr/>
        </p:nvSpPr>
        <p:spPr>
          <a:xfrm>
            <a:off x="2867293" y="8428917"/>
            <a:ext cx="263506" cy="263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FFFF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2" name="Shape 52"/>
          <p:cNvSpPr/>
          <p:nvPr/>
        </p:nvSpPr>
        <p:spPr>
          <a:xfrm flipH="1" flipV="1">
            <a:off x="5684344" y="4370959"/>
            <a:ext cx="1" cy="1140842"/>
          </a:xfrm>
          <a:prstGeom prst="line">
            <a:avLst/>
          </a:prstGeom>
          <a:ln w="25400">
            <a:solidFill>
              <a:srgbClr val="5A5F5E">
                <a:alpha val="62164"/>
              </a:srgbClr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141751" y="5414123"/>
            <a:ext cx="2601762" cy="914535"/>
          </a:xfrm>
          <a:prstGeom prst="rect">
            <a:avLst/>
          </a:prstGeom>
          <a:solidFill>
            <a:srgbClr val="008415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NANO</a:t>
            </a:r>
          </a:p>
        </p:txBody>
      </p:sp>
      <p:sp>
        <p:nvSpPr>
          <p:cNvPr id="54" name="Shape 54"/>
          <p:cNvSpPr/>
          <p:nvPr/>
        </p:nvSpPr>
        <p:spPr>
          <a:xfrm>
            <a:off x="5997263" y="4565649"/>
            <a:ext cx="890738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USB</a:t>
            </a:r>
          </a:p>
        </p:txBody>
      </p:sp>
      <p:sp>
        <p:nvSpPr>
          <p:cNvPr id="55" name="Shape 55"/>
          <p:cNvSpPr/>
          <p:nvPr/>
        </p:nvSpPr>
        <p:spPr>
          <a:xfrm>
            <a:off x="623897" y="7506421"/>
            <a:ext cx="890737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USB</a:t>
            </a:r>
          </a:p>
        </p:txBody>
      </p:sp>
      <p:sp>
        <p:nvSpPr>
          <p:cNvPr id="56" name="Shape 56"/>
          <p:cNvSpPr/>
          <p:nvPr/>
        </p:nvSpPr>
        <p:spPr>
          <a:xfrm flipH="1" flipV="1">
            <a:off x="1677457" y="3857513"/>
            <a:ext cx="1" cy="1183739"/>
          </a:xfrm>
          <a:prstGeom prst="line">
            <a:avLst/>
          </a:prstGeom>
          <a:ln w="38100">
            <a:solidFill>
              <a:srgbClr val="5A5F5E"/>
            </a:solidFill>
            <a:custDash>
              <a:ds d="200000" sp="200000"/>
            </a:custDash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677457" y="3858510"/>
            <a:ext cx="3384588" cy="1"/>
          </a:xfrm>
          <a:prstGeom prst="line">
            <a:avLst/>
          </a:prstGeom>
          <a:ln w="38100">
            <a:solidFill>
              <a:srgbClr val="5A5F5E"/>
            </a:solidFill>
            <a:custDash>
              <a:ds d="200000" sp="200000"/>
            </a:custDash>
            <a:miter lim="400000"/>
          </a:ln>
          <a:effectLst>
            <a:reflection stA="50000" endPos="40000" dir="5400000" sy="-100000" algn="bl" rotWithShape="0"/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47083" y="4778431"/>
            <a:ext cx="2601762" cy="2203338"/>
          </a:xfrm>
          <a:prstGeom prst="rect">
            <a:avLst/>
          </a:prstGeom>
          <a:solidFill>
            <a:srgbClr val="008401"/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IMX6</a:t>
            </a:r>
          </a:p>
        </p:txBody>
      </p:sp>
      <p:sp>
        <p:nvSpPr>
          <p:cNvPr id="59" name="Shape 59"/>
          <p:cNvSpPr/>
          <p:nvPr/>
        </p:nvSpPr>
        <p:spPr>
          <a:xfrm>
            <a:off x="5049344" y="3106023"/>
            <a:ext cx="1270001" cy="1270001"/>
          </a:xfrm>
          <a:prstGeom prst="rect">
            <a:avLst/>
          </a:prstGeom>
          <a:solidFill>
            <a:srgbClr val="808785">
              <a:alpha val="62164"/>
            </a:srgbClr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PC</a:t>
            </a:r>
          </a:p>
        </p:txBody>
      </p:sp>
      <p:sp>
        <p:nvSpPr>
          <p:cNvPr id="60" name="Shape 60"/>
          <p:cNvSpPr/>
          <p:nvPr/>
        </p:nvSpPr>
        <p:spPr>
          <a:xfrm>
            <a:off x="2924382" y="3118031"/>
            <a:ext cx="890737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USB</a:t>
            </a:r>
          </a:p>
        </p:txBody>
      </p:sp>
      <p:sp>
        <p:nvSpPr>
          <p:cNvPr id="61" name="Shape 61"/>
          <p:cNvSpPr/>
          <p:nvPr/>
        </p:nvSpPr>
        <p:spPr>
          <a:xfrm>
            <a:off x="7857843" y="5116254"/>
            <a:ext cx="924001" cy="6223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3.3V</a:t>
            </a:r>
          </a:p>
        </p:txBody>
      </p:sp>
      <p:sp>
        <p:nvSpPr>
          <p:cNvPr id="62" name="Shape 62"/>
          <p:cNvSpPr/>
          <p:nvPr/>
        </p:nvSpPr>
        <p:spPr>
          <a:xfrm>
            <a:off x="10462414" y="4085149"/>
            <a:ext cx="614587" cy="622301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535353"/>
                </a:solidFill>
              </a:rPr>
              <a:t>5V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e14+board.jpg"/>
          <p:cNvPicPr/>
          <p:nvPr/>
        </p:nvPicPr>
        <p:blipFill>
          <a:blip r:embed="rId2">
            <a:extLst/>
          </a:blip>
          <a:srcRect l="4328" r="4328"/>
          <a:stretch>
            <a:fillRect/>
          </a:stretch>
        </p:blipFill>
        <p:spPr>
          <a:xfrm>
            <a:off x="6870700" y="2781300"/>
            <a:ext cx="5283200" cy="61849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GOALs FOR imx6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Installing a appropriate OS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Getting the camera work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Having an serial connection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Installing openCV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535353"/>
                </a:solidFill>
              </a:rPr>
              <a:t>algorithm </a:t>
            </a:r>
            <a:r>
              <a:rPr sz="3800" dirty="0">
                <a:solidFill>
                  <a:srgbClr val="535353"/>
                </a:solidFill>
              </a:rPr>
              <a:t>for path detection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14+board.jpg"/>
          <p:cNvPicPr/>
          <p:nvPr/>
        </p:nvPicPr>
        <p:blipFill>
          <a:blip r:embed="rId2">
            <a:extLst/>
          </a:blip>
          <a:srcRect l="4328" r="4328"/>
          <a:stretch>
            <a:fillRect/>
          </a:stretch>
        </p:blipFill>
        <p:spPr>
          <a:xfrm>
            <a:off x="8258556" y="2781300"/>
            <a:ext cx="2507488" cy="293544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PROBLEMs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Kernel with apt-get and camera support (took unknown hrs.)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Making u-boot load the kernel (also took unknown hrs.)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Altera suite</a:t>
            </a:r>
          </a:p>
        </p:txBody>
      </p:sp>
      <p:pic>
        <p:nvPicPr>
          <p:cNvPr id="72" name="de0_nan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4503" y="5805487"/>
            <a:ext cx="4295563" cy="3170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FullSizeRender-1.jpg"/>
          <p:cNvPicPr/>
          <p:nvPr/>
        </p:nvPicPr>
        <p:blipFill>
          <a:blip r:embed="rId2">
            <a:extLst/>
          </a:blip>
          <a:srcRect l="7665" r="7665"/>
          <a:stretch>
            <a:fillRect/>
          </a:stretch>
        </p:blipFill>
        <p:spPr>
          <a:xfrm>
            <a:off x="6870700" y="2781300"/>
            <a:ext cx="5283200" cy="61849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Serial Connection!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IMX6 to Nano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strike="sngStrike">
                <a:solidFill>
                  <a:srgbClr val="535353"/>
                </a:solidFill>
              </a:rPr>
              <a:t>Nano to IMX6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The Path Algorithm</a:t>
            </a:r>
          </a:p>
        </p:txBody>
      </p:sp>
      <p:pic>
        <p:nvPicPr>
          <p:cNvPr id="79" name="path_detec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839" y="2159539"/>
            <a:ext cx="7441122" cy="744112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3745669" y="6762944"/>
            <a:ext cx="14091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left half</a:t>
            </a:r>
          </a:p>
        </p:txBody>
      </p:sp>
      <p:sp>
        <p:nvSpPr>
          <p:cNvPr id="81" name="Shape 81"/>
          <p:cNvSpPr/>
          <p:nvPr/>
        </p:nvSpPr>
        <p:spPr>
          <a:xfrm>
            <a:off x="7961937" y="6762944"/>
            <a:ext cx="16631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right half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</Words>
  <Application>Microsoft Macintosh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Showroom</vt:lpstr>
      <vt:lpstr>Our *Experiences  with the Lego Car</vt:lpstr>
      <vt:lpstr>Our setup</vt:lpstr>
      <vt:lpstr>GOALs FOR imx6</vt:lpstr>
      <vt:lpstr>PROBLEMs</vt:lpstr>
      <vt:lpstr>Serial Connection!</vt:lpstr>
      <vt:lpstr>The Path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*Experiences  with the Lego Car</dc:title>
  <cp:lastModifiedBy>Diana Papyan</cp:lastModifiedBy>
  <cp:revision>3</cp:revision>
  <dcterms:modified xsi:type="dcterms:W3CDTF">2015-02-23T13:32:47Z</dcterms:modified>
</cp:coreProperties>
</file>