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4"/>
  </p:notesMasterIdLst>
  <p:sldIdLst>
    <p:sldId id="269" r:id="rId2"/>
    <p:sldId id="268" r:id="rId3"/>
    <p:sldId id="270" r:id="rId4"/>
    <p:sldId id="259" r:id="rId5"/>
    <p:sldId id="263" r:id="rId6"/>
    <p:sldId id="261" r:id="rId7"/>
    <p:sldId id="271" r:id="rId8"/>
    <p:sldId id="265" r:id="rId9"/>
    <p:sldId id="273" r:id="rId10"/>
    <p:sldId id="272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66B6F-A740-42FC-91A3-6DE5C97EF556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3C24-7437-475B-A78B-4C6CADA25B2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65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43C24-7437-475B-A78B-4C6CADA25B2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21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0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2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02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9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7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47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7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30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1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8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BB45-DAC6-4119-B571-663DA2F63C37}" type="datetimeFigureOut">
              <a:rPr lang="ru-RU" smtClean="0"/>
              <a:t>02.06.2023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DB6D-1D52-4AEA-BFEB-ED8647A144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34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3"/>
          <p:cNvSpPr txBox="1">
            <a:spLocks/>
          </p:cNvSpPr>
          <p:nvPr/>
        </p:nvSpPr>
        <p:spPr>
          <a:xfrm>
            <a:off x="860180" y="2073350"/>
            <a:ext cx="10471639" cy="1908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Распознавание эмоций человека по фото на основе моделей глубокого обучения. </a:t>
            </a:r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1475803" y="4085781"/>
            <a:ext cx="9057382" cy="336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Программа профессиональной переподготовки «Искусственный интеллект и машинное обучение»</a:t>
            </a:r>
          </a:p>
        </p:txBody>
      </p:sp>
      <p:sp>
        <p:nvSpPr>
          <p:cNvPr id="18" name="Заголовок 3"/>
          <p:cNvSpPr txBox="1">
            <a:spLocks/>
          </p:cNvSpPr>
          <p:nvPr/>
        </p:nvSpPr>
        <p:spPr>
          <a:xfrm>
            <a:off x="1475803" y="4784650"/>
            <a:ext cx="3011356" cy="539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Команда проекта: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- Максимов Вадим Вячеславович</a:t>
            </a: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7941078" y="4684425"/>
            <a:ext cx="3365830" cy="64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Руководитель проекта: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Доцент Скляренко  Анна Анатольевна</a:t>
            </a:r>
          </a:p>
        </p:txBody>
      </p:sp>
    </p:spTree>
    <p:extLst>
      <p:ext uri="{BB962C8B-B14F-4D97-AF65-F5344CB8AC3E}">
        <p14:creationId xmlns:p14="http://schemas.microsoft.com/office/powerpoint/2010/main" val="53903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5515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ТЕСТИРОВАНИЕ ПРИЛОЖЕНИЯ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2" name="2023-05-19 11-33-43">
            <a:hlinkClick r:id="" action="ppaction://media"/>
            <a:extLst>
              <a:ext uri="{FF2B5EF4-FFF2-40B4-BE49-F238E27FC236}">
                <a16:creationId xmlns:a16="http://schemas.microsoft.com/office/drawing/2014/main" id="{5E0158F1-F093-4700-9D39-76314A91170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69860" y="1449337"/>
            <a:ext cx="8690197" cy="488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71550" y="1068715"/>
            <a:ext cx="3768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РЕЗУЛЬТАТЫ И ВЫВОДЫ</a:t>
            </a:r>
            <a:endParaRPr lang="ru-RU" sz="2800" b="1" dirty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50" y="2169540"/>
            <a:ext cx="8540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В ходе выполнения данной работы была выбрана и реализована модель для классификации изображений эмоций человека, которая позволяет автоматизировать процесс распознавания эмоции на фото и может быть использована в различных практико-ориентированных приложениях.</a:t>
            </a:r>
          </a:p>
        </p:txBody>
      </p:sp>
    </p:spTree>
    <p:extLst>
      <p:ext uri="{BB962C8B-B14F-4D97-AF65-F5344CB8AC3E}">
        <p14:creationId xmlns:p14="http://schemas.microsoft.com/office/powerpoint/2010/main" val="58977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60401" y="1427122"/>
            <a:ext cx="6460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СПАСИБО ЗА ВНИМАНИЕ!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916459" y="687087"/>
            <a:ext cx="9646312" cy="2056113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bg1"/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● </a:t>
            </a:r>
            <a:r>
              <a:rPr lang="ru-RU" sz="31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Анализ предметной области проекта</a:t>
            </a:r>
            <a:b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</a:t>
            </a:r>
            <a:r>
              <a:rPr lang="ru-RU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Предметная область, в которой необходимо создать модель обучения – это распознавание человеческих эмоций на фото. Может пригодится в системах распознавания личности человека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916459" y="2743200"/>
            <a:ext cx="9646312" cy="1561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Описание проблемы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Неточность распознавания личности человека с разными выражениями лица.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16459" y="4782621"/>
            <a:ext cx="9646312" cy="1262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Актуальность и практическая значимость  ее  решения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Решение проблемы неточности распознавания</a:t>
            </a:r>
            <a:endParaRPr lang="ru-RU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5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73619" y="1930242"/>
            <a:ext cx="82447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Цель и задачи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решения проблемы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0214E-F331-4488-B019-2A57639C8C6C}"/>
              </a:ext>
            </a:extLst>
          </p:cNvPr>
          <p:cNvSpPr txBox="1"/>
          <p:nvPr/>
        </p:nvSpPr>
        <p:spPr>
          <a:xfrm>
            <a:off x="1984182" y="3429000"/>
            <a:ext cx="8244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Задача состоит в том, что - что бы распознать какая эмоция изображена на фото и предоставить ответ в текстовом формате. В качестве решения проблема будет использоваться модель искусственного интеллекта на основе метода машинного обучения – классификация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8410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44242" y="615434"/>
            <a:ext cx="5216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Входные данные проекта: датасет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C43FF-9840-46B4-A6B2-E7FFD8ED706F}"/>
              </a:ext>
            </a:extLst>
          </p:cNvPr>
          <p:cNvSpPr txBox="1"/>
          <p:nvPr/>
        </p:nvSpPr>
        <p:spPr>
          <a:xfrm>
            <a:off x="844241" y="1311730"/>
            <a:ext cx="105468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 тренировочном датасете все картинки будут одного размера, а иные картинки будут масштабироваться под нужный размер в самой программе до предсказывания эмоции. Также все изображения будут одного и того же цветового фильтра. В нем будут разные по составу изображения: неясного выражения лица, лица направленного в другую сторону, лица прикрытые различными предметами, лица занимающие неполное изображение, нарисованные и мультяшные лица и прочее.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6B0814-1803-4739-8BE7-E18212FAE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1" y="4027112"/>
            <a:ext cx="1867711" cy="18677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E7C572-937E-4E12-AE31-5F43F8B75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55" y="4027112"/>
            <a:ext cx="1867710" cy="1867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64DA5E-5EB0-439D-815D-1F39E32F0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68" y="4020152"/>
            <a:ext cx="1867710" cy="186771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3D6D97-CA6C-40CD-96F6-E317ABF3E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48" y="4027112"/>
            <a:ext cx="1867711" cy="18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34193" y="1071113"/>
            <a:ext cx="2990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Описание модели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F8953D-AEAD-4494-AB3E-04AEE001D053}"/>
              </a:ext>
            </a:extLst>
          </p:cNvPr>
          <p:cNvSpPr/>
          <p:nvPr/>
        </p:nvSpPr>
        <p:spPr>
          <a:xfrm>
            <a:off x="1434193" y="1720840"/>
            <a:ext cx="9764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В качестве входных данных модель принимает картинку, преобразованную в матрицу. В ней хранятся данные о цветах в числовых значениях. </a:t>
            </a:r>
          </a:p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Архитектура проекта имеет следующие элементы: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Dense – стандартный слой, который хранит в себе нейроны.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Conv2D – слой, используемый свёрточной сетью. Необходим для создания ядра свёртки.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Dropout – немного изменяет входные параметры при тренировке модели.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Flatten – слой, который преобразует матрицу в вектор.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Batch Normalization – нормализует данные при тренировке, уменьшая разницу между ними.</a:t>
            </a:r>
          </a:p>
        </p:txBody>
      </p:sp>
    </p:spTree>
    <p:extLst>
      <p:ext uri="{BB962C8B-B14F-4D97-AF65-F5344CB8AC3E}">
        <p14:creationId xmlns:p14="http://schemas.microsoft.com/office/powerpoint/2010/main" val="202004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9871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Алгоритм применения модели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1D1F4C-11D1-4745-88AB-3511190D1F83}"/>
              </a:ext>
            </a:extLst>
          </p:cNvPr>
          <p:cNvSpPr/>
          <p:nvPr/>
        </p:nvSpPr>
        <p:spPr>
          <a:xfrm>
            <a:off x="830873" y="4225450"/>
            <a:ext cx="2677213" cy="1453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Загрузка модели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139A33-28FE-4819-B3A8-032022482FCF}"/>
              </a:ext>
            </a:extLst>
          </p:cNvPr>
          <p:cNvSpPr/>
          <p:nvPr/>
        </p:nvSpPr>
        <p:spPr>
          <a:xfrm>
            <a:off x="4314941" y="4225449"/>
            <a:ext cx="2677213" cy="1453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Загрузка изображения на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web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-страницу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4CE60F-B1B9-4D92-84F5-075D432CC021}"/>
              </a:ext>
            </a:extLst>
          </p:cNvPr>
          <p:cNvSpPr/>
          <p:nvPr/>
        </p:nvSpPr>
        <p:spPr>
          <a:xfrm>
            <a:off x="830872" y="1442301"/>
            <a:ext cx="2677213" cy="14539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Начало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50853C7-0107-47E8-B22F-577D5D5476AF}"/>
              </a:ext>
            </a:extLst>
          </p:cNvPr>
          <p:cNvSpPr/>
          <p:nvPr/>
        </p:nvSpPr>
        <p:spPr>
          <a:xfrm>
            <a:off x="4314941" y="1442302"/>
            <a:ext cx="2677213" cy="1453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Обработка изображения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E18B1CF-FB26-4A81-827F-2CAD5B9EF54A}"/>
              </a:ext>
            </a:extLst>
          </p:cNvPr>
          <p:cNvSpPr/>
          <p:nvPr/>
        </p:nvSpPr>
        <p:spPr>
          <a:xfrm>
            <a:off x="7912129" y="1442301"/>
            <a:ext cx="2677213" cy="145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Распознание обработанного изображения в эмоцию 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726DFA-E876-4A40-AC86-3CB855A1434B}"/>
              </a:ext>
            </a:extLst>
          </p:cNvPr>
          <p:cNvSpPr/>
          <p:nvPr/>
        </p:nvSpPr>
        <p:spPr>
          <a:xfrm>
            <a:off x="7912128" y="4225449"/>
            <a:ext cx="2677213" cy="14539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Конец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30A6051-7976-4B81-919E-2BDC5346770E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>
            <a:off x="2169479" y="2896267"/>
            <a:ext cx="1" cy="13291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AD9396A-7F2D-42DF-AB39-9D4DAA26EB5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3508086" y="4952432"/>
            <a:ext cx="806855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540B324-6755-49F1-B625-1B55CFB2865E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5653548" y="2896270"/>
            <a:ext cx="0" cy="13291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176F369-70AA-42FF-AEAF-19167D41ACD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992154" y="2169285"/>
            <a:ext cx="919975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D7BD33D-8455-4889-A688-64E6927EC2A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250735" y="2896268"/>
            <a:ext cx="1" cy="132918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2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34193" y="524468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Средства разработки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D566AC0-AF42-4535-AC13-F8D37D01B073}"/>
              </a:ext>
            </a:extLst>
          </p:cNvPr>
          <p:cNvSpPr/>
          <p:nvPr/>
        </p:nvSpPr>
        <p:spPr>
          <a:xfrm>
            <a:off x="1434193" y="1022524"/>
            <a:ext cx="91803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Программа будет реализована на языке программирования Python. Тренировка модели будет реализована с помощью библиотеки для Искусственного интеллекта TensorFlow. </a:t>
            </a:r>
          </a:p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Приложение, которое будет использовать натренированную модель будет реализовано на языке программирования Python с использованием библиотеки для создания веб приложения Django.</a:t>
            </a:r>
          </a:p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Визуальный стиль приложения (Frontend) будет реализован на языке разметки HTML5 и CSS.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097EDA-80AD-4619-8AFB-9AD96076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71" y="4148257"/>
            <a:ext cx="2002410" cy="200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7186D8-DF5C-41B9-94B6-50BA37592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93" y="4069512"/>
            <a:ext cx="2002410" cy="200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A9B787-2500-4941-9B05-5360D145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493" y="4069512"/>
            <a:ext cx="4281340" cy="200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DB27D14-3ADC-47A8-8713-5FD94C176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54" y="4187629"/>
            <a:ext cx="1809226" cy="192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1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5515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РЕАЛИЗАЦИЯ</a:t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35C80-11C2-4C12-938E-F99454A74E6E}"/>
              </a:ext>
            </a:extLst>
          </p:cNvPr>
          <p:cNvSpPr txBox="1"/>
          <p:nvPr/>
        </p:nvSpPr>
        <p:spPr>
          <a:xfrm>
            <a:off x="717755" y="1417932"/>
            <a:ext cx="10756491" cy="1569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Проект использует структуру проекта </a:t>
            </a: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Django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С помощью единственного приложения можно загрузить изображения, программа его обрабатывает и выводит </a:t>
            </a: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web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-страницу. Проект использует локальную сеть. Приложение имеет следующую структуру: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EA241-2ACB-41A8-BDF6-BE6CC07D2C12}"/>
              </a:ext>
            </a:extLst>
          </p:cNvPr>
          <p:cNvSpPr txBox="1"/>
          <p:nvPr/>
        </p:nvSpPr>
        <p:spPr>
          <a:xfrm>
            <a:off x="717754" y="3316931"/>
            <a:ext cx="10735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models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py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– создаёт структуру базы данных проекта </a:t>
            </a: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Django</a:t>
            </a:r>
            <a:endParaRPr lang="ru-RU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form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py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– создаёт форму для сохранения данных в модель.</a:t>
            </a:r>
          </a:p>
          <a:p>
            <a:endParaRPr lang="ru-RU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views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py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– в ней происходит все основные действия: загрузка изображения, её обработка и распознавание эмоции</a:t>
            </a:r>
            <a:endParaRPr lang="ru-RU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34193" y="1071113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C156F-F58E-45F8-A341-5934845E4AAF}"/>
              </a:ext>
            </a:extLst>
          </p:cNvPr>
          <p:cNvSpPr txBox="1"/>
          <p:nvPr/>
        </p:nvSpPr>
        <p:spPr>
          <a:xfrm>
            <a:off x="1434193" y="2262433"/>
            <a:ext cx="8728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Для тестирования приложения были использованы: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Изображения из тренировочного датасета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Пользовательские изображения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Отредактированные изображения с помощью сторонних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4185349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516</Words>
  <Application>Microsoft Office PowerPoint</Application>
  <PresentationFormat>Широкоэкранный</PresentationFormat>
  <Paragraphs>52</Paragraphs>
  <Slides>12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Bahnschrift Light SemiCondensed</vt:lpstr>
      <vt:lpstr>Calibri</vt:lpstr>
      <vt:lpstr>Calibri Light</vt:lpstr>
      <vt:lpstr>Times New Roman</vt:lpstr>
      <vt:lpstr>Тема Office</vt:lpstr>
      <vt:lpstr>Презентация PowerPoint</vt:lpstr>
      <vt:lpstr>● Анализ предметной области проекта     Предметная область, в которой необходимо создать модель обучения – это распознавание человеческих эмоций на фото. Может пригодится в системах распознавания личности человека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Мохначева Александра Александровна</dc:creator>
  <cp:lastModifiedBy>Вадим Максимов</cp:lastModifiedBy>
  <cp:revision>22</cp:revision>
  <dcterms:created xsi:type="dcterms:W3CDTF">2023-05-25T08:50:08Z</dcterms:created>
  <dcterms:modified xsi:type="dcterms:W3CDTF">2023-06-02T11:33:33Z</dcterms:modified>
</cp:coreProperties>
</file>