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3" r:id="rId2"/>
    <p:sldId id="344" r:id="rId3"/>
    <p:sldId id="345" r:id="rId4"/>
    <p:sldId id="346" r:id="rId5"/>
    <p:sldId id="348" r:id="rId6"/>
    <p:sldId id="347" r:id="rId7"/>
    <p:sldId id="287" r:id="rId8"/>
    <p:sldId id="288" r:id="rId9"/>
    <p:sldId id="317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8234" autoAdjust="0"/>
  </p:normalViewPr>
  <p:slideViewPr>
    <p:cSldViewPr snapToGrid="0">
      <p:cViewPr varScale="1">
        <p:scale>
          <a:sx n="86" d="100"/>
          <a:sy n="86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Odczytanie obiektu </a:t>
            </a:r>
            <a:r>
              <a:rPr lang="pl-PL" dirty="0" err="1"/>
              <a:t>ngForm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9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4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25.11.2020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angular.io/guide/forms-overview" TargetMode="External"/><Relationship Id="rId7" Type="http://schemas.openxmlformats.org/officeDocument/2006/relationships/hyperlink" Target="https://code.visualstudio.com/shortcuts/keyboard-shortcuts-window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Learn/Forms/Form_validation" TargetMode="External"/><Relationship Id="rId5" Type="http://schemas.openxmlformats.org/officeDocument/2006/relationships/hyperlink" Target="https://angular.io/guide/dynamic-form" TargetMode="External"/><Relationship Id="rId4" Type="http://schemas.openxmlformats.org/officeDocument/2006/relationships/hyperlink" Target="https://angular.io/guide/reactive-for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5C21-62E2-433A-AC26-F7959D09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7F75-8B90-4E30-B319-D498343F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05A6-F1C8-4989-B588-9824D46F9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pl-PL" sz="3600" dirty="0" err="1"/>
              <a:t>Template-driven</a:t>
            </a:r>
            <a:r>
              <a:rPr lang="pl-PL" sz="3600" dirty="0"/>
              <a:t> </a:t>
            </a:r>
            <a:r>
              <a:rPr lang="pl-PL" sz="3600" dirty="0" err="1"/>
              <a:t>Forms</a:t>
            </a:r>
            <a:endParaRPr lang="pl-PL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397D35-60EF-4BD8-9DC7-53032CF26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Używa </a:t>
            </a:r>
            <a:r>
              <a:rPr lang="pl-PL" dirty="0" err="1"/>
              <a:t>template</a:t>
            </a:r>
            <a:r>
              <a:rPr lang="pl-PL" dirty="0"/>
              <a:t> komponentu</a:t>
            </a:r>
          </a:p>
          <a:p>
            <a:r>
              <a:rPr lang="pl-PL" dirty="0"/>
              <a:t>Testy jednostkowe DOM</a:t>
            </a:r>
          </a:p>
          <a:p>
            <a:r>
              <a:rPr lang="pl-PL" dirty="0"/>
              <a:t>Używa </a:t>
            </a:r>
            <a:r>
              <a:rPr lang="pl-PL" dirty="0" err="1"/>
              <a:t>two-way</a:t>
            </a:r>
            <a:r>
              <a:rPr lang="pl-PL" dirty="0"/>
              <a:t> </a:t>
            </a:r>
            <a:r>
              <a:rPr lang="pl-PL" dirty="0" err="1"/>
              <a:t>binding</a:t>
            </a:r>
            <a:endParaRPr lang="pl-PL" dirty="0"/>
          </a:p>
          <a:p>
            <a:r>
              <a:rPr lang="pl-PL" dirty="0"/>
              <a:t>Proste formularze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622243-FF53-4D6B-B45D-5B02FD2EA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pl-PL" sz="3600" dirty="0" err="1"/>
              <a:t>Reactive</a:t>
            </a:r>
            <a:r>
              <a:rPr lang="pl-PL" sz="3600" dirty="0"/>
              <a:t> </a:t>
            </a:r>
            <a:r>
              <a:rPr lang="pl-PL" sz="3600" dirty="0" err="1"/>
              <a:t>Forms</a:t>
            </a:r>
            <a:endParaRPr lang="pl-PL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7B549E-198F-4D34-830B-13A2FB02CF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Używa </a:t>
            </a:r>
            <a:r>
              <a:rPr lang="pl-PL" dirty="0" err="1"/>
              <a:t>template</a:t>
            </a:r>
            <a:r>
              <a:rPr lang="pl-PL" dirty="0"/>
              <a:t> komponentu</a:t>
            </a:r>
          </a:p>
          <a:p>
            <a:r>
              <a:rPr lang="pl-PL" dirty="0"/>
              <a:t>Tworzy Form Model (musi odzwierciedlać </a:t>
            </a:r>
            <a:r>
              <a:rPr lang="pl-PL" dirty="0" err="1"/>
              <a:t>template</a:t>
            </a:r>
            <a:r>
              <a:rPr lang="pl-PL" dirty="0"/>
              <a:t>)</a:t>
            </a:r>
          </a:p>
          <a:p>
            <a:r>
              <a:rPr lang="pl-PL" dirty="0"/>
              <a:t>Testy jednostkowe Form Model</a:t>
            </a:r>
          </a:p>
          <a:p>
            <a:r>
              <a:rPr lang="pl-PL" dirty="0"/>
              <a:t>Walidacja w Form Model</a:t>
            </a:r>
          </a:p>
          <a:p>
            <a:r>
              <a:rPr lang="pl-PL" dirty="0"/>
              <a:t>Skalowalne</a:t>
            </a:r>
          </a:p>
          <a:p>
            <a:r>
              <a:rPr lang="pl-PL" dirty="0"/>
              <a:t>Bardziej skomplikowane formularze</a:t>
            </a:r>
          </a:p>
        </p:txBody>
      </p:sp>
    </p:spTree>
    <p:extLst>
      <p:ext uri="{BB962C8B-B14F-4D97-AF65-F5344CB8AC3E}">
        <p14:creationId xmlns:p14="http://schemas.microsoft.com/office/powerpoint/2010/main" val="29465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/>
      <p:bldP spid="6" grpId="0" build="p" animBg="1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A29BEA-D075-4AD1-B873-8F51916F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Template-driven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DE6D9A8-08FC-4ACF-8AEC-65B825B93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318785"/>
            <a:ext cx="10843259" cy="336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Używa dyrektyw z 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FormsModule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altLang="pl-PL" dirty="0"/>
              <a:t>Dyrektywa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</a:rPr>
              <a:t>NgModel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 utrzymuje zgodność wartości w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</a:rPr>
              <a:t>template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i komponencie (walidacja, błędy)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altLang="pl-PL" dirty="0"/>
              <a:t>Dyrektywa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</a:rPr>
              <a:t>NgForm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 łączy się z elementem &lt;form&gt;, aby śledzić stan formularza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altLang="pl-PL" dirty="0"/>
              <a:t>Dyrektywa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 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NgModelGroup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 łączy instancję FormGroup z elementem 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AD8A-3759-4870-92AC-A28D917F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Template-driven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314355-2412-4C1A-A73E-1D1D407ED73F}"/>
              </a:ext>
            </a:extLst>
          </p:cNvPr>
          <p:cNvGrpSpPr/>
          <p:nvPr/>
        </p:nvGrpSpPr>
        <p:grpSpPr>
          <a:xfrm>
            <a:off x="838199" y="1471960"/>
            <a:ext cx="4648201" cy="4429237"/>
            <a:chOff x="838200" y="2555631"/>
            <a:chExt cx="9747738" cy="33161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43977C-7D78-4662-AC9C-374A2D716987}"/>
                </a:ext>
              </a:extLst>
            </p:cNvPr>
            <p:cNvSpPr/>
            <p:nvPr/>
          </p:nvSpPr>
          <p:spPr>
            <a:xfrm>
              <a:off x="838200" y="2555631"/>
              <a:ext cx="4205443" cy="550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err="1"/>
                <a:t>app.module.ts</a:t>
              </a:r>
              <a:endParaRPr lang="pl-P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F4CC91-C4A3-437B-A5BA-642C704ACC6E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27652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b="0" dirty="0">
                  <a:solidFill>
                    <a:srgbClr val="D60093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 </a:t>
              </a:r>
              <a:r>
                <a:rPr lang="pl-PL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FormsModule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} </a:t>
              </a:r>
              <a:r>
                <a:rPr lang="pl-PL" b="0" dirty="0">
                  <a:solidFill>
                    <a:srgbClr val="D60093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'@</a:t>
              </a:r>
              <a:r>
                <a:rPr lang="pl-PL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angular</a:t>
              </a:r>
              <a:r>
                <a:rPr lang="pl-PL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pl-PL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forms</a:t>
              </a:r>
              <a:r>
                <a:rPr lang="pl-PL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’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pl-PL" b="0" dirty="0">
                  <a:solidFill>
                    <a:srgbClr val="D60093"/>
                  </a:solidFill>
                  <a:effectLst/>
                  <a:latin typeface="Consolas" panose="020B0609020204030204" pitchFamily="49" charset="0"/>
                </a:rPr>
                <a:t>…</a:t>
              </a:r>
            </a:p>
            <a:p>
              <a:b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pl-PL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NgModule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({</a:t>
              </a: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pl-PL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…</a:t>
              </a: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pl-PL" b="0" dirty="0" err="1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imports</a:t>
              </a:r>
              <a:r>
                <a:rPr lang="pl-PL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[</a:t>
              </a: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…</a:t>
              </a:r>
              <a:endPara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FormsModule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pl-PL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…</a:t>
              </a:r>
              <a:endPara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})</a:t>
              </a:r>
            </a:p>
            <a:p>
              <a:r>
                <a:rPr lang="pl-PL" b="0" dirty="0">
                  <a:solidFill>
                    <a:srgbClr val="D60093"/>
                  </a:solidFill>
                  <a:effectLst/>
                  <a:latin typeface="Consolas" panose="020B0609020204030204" pitchFamily="49" charset="0"/>
                </a:rPr>
                <a:t>export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 err="1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AppModule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{}</a:t>
              </a:r>
            </a:p>
            <a:p>
              <a:endParaRPr lang="pl-PL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736392-0324-4934-95C1-D98AEDCE9EA1}"/>
              </a:ext>
            </a:extLst>
          </p:cNvPr>
          <p:cNvGrpSpPr/>
          <p:nvPr/>
        </p:nvGrpSpPr>
        <p:grpSpPr>
          <a:xfrm>
            <a:off x="5863681" y="1471959"/>
            <a:ext cx="4648202" cy="2213245"/>
            <a:chOff x="838198" y="2555631"/>
            <a:chExt cx="9747740" cy="16570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162095-6B08-4DD0-B5B1-37642AC8EF70}"/>
                </a:ext>
              </a:extLst>
            </p:cNvPr>
            <p:cNvSpPr/>
            <p:nvPr/>
          </p:nvSpPr>
          <p:spPr>
            <a:xfrm>
              <a:off x="838198" y="2555631"/>
              <a:ext cx="5663122" cy="550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hero-edit.component.html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EA80B6-294F-400B-87DB-2F5EB6D71B5D}"/>
                </a:ext>
              </a:extLst>
            </p:cNvPr>
            <p:cNvSpPr txBox="1"/>
            <p:nvPr/>
          </p:nvSpPr>
          <p:spPr>
            <a:xfrm>
              <a:off x="838200" y="3106615"/>
              <a:ext cx="9747738" cy="1106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pl-PL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form</a:t>
              </a:r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pl-PL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#form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pl-PL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"ngForm"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r>
                <a:rPr lang="pl-PL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…</a:t>
              </a:r>
            </a:p>
            <a:p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pl-PL" b="0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</a:rPr>
                <a:t>form</a:t>
              </a:r>
              <a:r>
                <a:rPr lang="pl-PL" b="0" dirty="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  <a:p>
              <a:endParaRPr lang="pl-PL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  <a:p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4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3845C-A114-4646-B92C-2D57BA46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5AB06-7016-4E8C-9FFD-FE5A1526758C}"/>
              </a:ext>
            </a:extLst>
          </p:cNvPr>
          <p:cNvSpPr txBox="1"/>
          <p:nvPr/>
        </p:nvSpPr>
        <p:spPr>
          <a:xfrm>
            <a:off x="680225" y="1697538"/>
            <a:ext cx="3412274" cy="3931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4000" dirty="0" err="1"/>
              <a:t>ng-untouched</a:t>
            </a:r>
            <a:endParaRPr lang="pl-PL" sz="4000" dirty="0"/>
          </a:p>
          <a:p>
            <a:pPr algn="ctr"/>
            <a:r>
              <a:rPr lang="pl-PL" sz="4000" dirty="0" err="1"/>
              <a:t>ng-touched</a:t>
            </a:r>
            <a:endParaRPr lang="pl-PL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B85A8-65E0-45D8-9627-96DF43A5969F}"/>
              </a:ext>
            </a:extLst>
          </p:cNvPr>
          <p:cNvSpPr txBox="1"/>
          <p:nvPr/>
        </p:nvSpPr>
        <p:spPr>
          <a:xfrm>
            <a:off x="4241181" y="1697538"/>
            <a:ext cx="3412274" cy="3931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4000" dirty="0" err="1"/>
              <a:t>ng-pristine</a:t>
            </a:r>
            <a:endParaRPr lang="pl-PL" sz="4000" dirty="0"/>
          </a:p>
          <a:p>
            <a:pPr algn="ctr"/>
            <a:r>
              <a:rPr lang="pl-PL" sz="4000" dirty="0" err="1"/>
              <a:t>ng-dirty</a:t>
            </a:r>
            <a:endParaRPr lang="pl-PL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5D239-57AC-4FF1-AEE9-37F44BB67687}"/>
              </a:ext>
            </a:extLst>
          </p:cNvPr>
          <p:cNvSpPr txBox="1"/>
          <p:nvPr/>
        </p:nvSpPr>
        <p:spPr>
          <a:xfrm>
            <a:off x="7802137" y="1690688"/>
            <a:ext cx="3412274" cy="39319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l-PL" sz="4000" dirty="0" err="1"/>
              <a:t>ng-valid</a:t>
            </a:r>
            <a:endParaRPr lang="pl-PL" sz="4000" dirty="0"/>
          </a:p>
          <a:p>
            <a:pPr algn="ctr"/>
            <a:r>
              <a:rPr lang="pl-PL" sz="4000" dirty="0" err="1"/>
              <a:t>ng-invalid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9637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5FDE-6990-4D5E-A398-7FB0FEEC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HTML5 </a:t>
            </a:r>
            <a:r>
              <a:rPr lang="pl-PL" dirty="0" err="1"/>
              <a:t>Validation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80C29-FFCD-4341-9066-5533B55D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1170" y="1825625"/>
            <a:ext cx="49938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400" dirty="0" err="1">
                <a:solidFill>
                  <a:srgbClr val="00B050"/>
                </a:solidFill>
              </a:rPr>
              <a:t>required</a:t>
            </a:r>
            <a:endParaRPr lang="pl-PL" sz="4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l-PL" sz="4400" dirty="0" err="1">
                <a:solidFill>
                  <a:srgbClr val="00B050"/>
                </a:solidFill>
              </a:rPr>
              <a:t>pattern</a:t>
            </a:r>
            <a:endParaRPr lang="pl-PL" sz="4400" dirty="0">
              <a:solidFill>
                <a:srgbClr val="00B05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100036-B648-4FAC-8EC9-24E3DA8C1A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400" dirty="0" err="1">
                <a:solidFill>
                  <a:srgbClr val="00B0F0"/>
                </a:solidFill>
              </a:rPr>
              <a:t>minlength</a:t>
            </a:r>
            <a:endParaRPr lang="pl-PL" sz="4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l-PL" sz="4400" dirty="0" err="1">
                <a:solidFill>
                  <a:srgbClr val="00B0F0"/>
                </a:solidFill>
              </a:rPr>
              <a:t>maxlength</a:t>
            </a:r>
            <a:endParaRPr lang="pl-PL" sz="4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00B0F0"/>
                </a:solidFill>
              </a:rPr>
              <a:t>min</a:t>
            </a:r>
          </a:p>
          <a:p>
            <a:pPr marL="0" indent="0">
              <a:buNone/>
            </a:pPr>
            <a:r>
              <a:rPr lang="pl-PL" sz="4400" dirty="0">
                <a:solidFill>
                  <a:srgbClr val="00B0F0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0675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HeroEdit</a:t>
            </a:r>
            <a:r>
              <a:rPr lang="pl-PL" dirty="0"/>
              <a:t> component</a:t>
            </a:r>
          </a:p>
          <a:p>
            <a:pPr lvl="1"/>
            <a:r>
              <a:rPr lang="pl-PL" dirty="0"/>
              <a:t>Edycja już istniejących bohaterów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AFDA3A-E641-436C-938A-4DDB1DE5A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46412"/>
            <a:ext cx="5181600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3"/>
              </a:rPr>
              <a:t>Angular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Forms</a:t>
            </a:r>
            <a:endParaRPr lang="pl-PL" dirty="0"/>
          </a:p>
          <a:p>
            <a:r>
              <a:rPr lang="pl-PL" dirty="0" err="1">
                <a:hlinkClick r:id="rId4"/>
              </a:rPr>
              <a:t>Reactive</a:t>
            </a:r>
            <a:r>
              <a:rPr lang="pl-PL" dirty="0">
                <a:hlinkClick r:id="rId4"/>
              </a:rPr>
              <a:t> </a:t>
            </a:r>
            <a:r>
              <a:rPr lang="pl-PL" dirty="0" err="1">
                <a:hlinkClick r:id="rId4"/>
              </a:rPr>
              <a:t>Forms</a:t>
            </a:r>
            <a:endParaRPr lang="pl-PL" dirty="0"/>
          </a:p>
          <a:p>
            <a:r>
              <a:rPr lang="pl-PL" dirty="0" err="1">
                <a:hlinkClick r:id="rId5"/>
              </a:rPr>
              <a:t>Dynamic</a:t>
            </a:r>
            <a:r>
              <a:rPr lang="pl-PL" dirty="0">
                <a:hlinkClick r:id="rId5"/>
              </a:rPr>
              <a:t> </a:t>
            </a:r>
            <a:r>
              <a:rPr lang="pl-PL" dirty="0" err="1">
                <a:hlinkClick r:id="rId5"/>
              </a:rPr>
              <a:t>Forms</a:t>
            </a:r>
            <a:endParaRPr lang="pl-PL" dirty="0"/>
          </a:p>
          <a:p>
            <a:r>
              <a:rPr lang="pl-PL" dirty="0">
                <a:hlinkClick r:id="rId6"/>
              </a:rPr>
              <a:t>HTML 5 </a:t>
            </a:r>
            <a:r>
              <a:rPr lang="pl-PL" dirty="0" err="1">
                <a:hlinkClick r:id="rId6"/>
              </a:rPr>
              <a:t>Validation</a:t>
            </a:r>
            <a:endParaRPr lang="pl-PL" dirty="0"/>
          </a:p>
          <a:p>
            <a:r>
              <a:rPr lang="pl-PL" dirty="0">
                <a:hlinkClick r:id="rId7"/>
              </a:rPr>
              <a:t>VS </a:t>
            </a:r>
            <a:r>
              <a:rPr lang="pl-PL" dirty="0" err="1">
                <a:hlinkClick r:id="rId7"/>
              </a:rPr>
              <a:t>Code</a:t>
            </a:r>
            <a:r>
              <a:rPr lang="pl-PL" dirty="0">
                <a:hlinkClick r:id="rId7"/>
              </a:rPr>
              <a:t> </a:t>
            </a:r>
            <a:r>
              <a:rPr lang="pl-PL" dirty="0" err="1">
                <a:hlinkClick r:id="rId7"/>
              </a:rPr>
              <a:t>Shortcuts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Tworzenie formularza</a:t>
            </a:r>
          </a:p>
          <a:p>
            <a:pPr lvl="1"/>
            <a:r>
              <a:rPr lang="pl-PL" dirty="0" err="1"/>
              <a:t>Deploy</a:t>
            </a:r>
            <a:r>
              <a:rPr lang="pl-PL" dirty="0"/>
              <a:t> aplikacji</a:t>
            </a:r>
          </a:p>
          <a:p>
            <a:pPr lvl="1"/>
            <a:r>
              <a:rPr lang="pl-PL" dirty="0"/>
              <a:t>Testowanie</a:t>
            </a:r>
          </a:p>
          <a:p>
            <a:pPr lvl="1"/>
            <a:r>
              <a:rPr lang="pl-PL" dirty="0"/>
              <a:t>Lokalizacja</a:t>
            </a:r>
          </a:p>
          <a:p>
            <a:pPr lvl="1"/>
            <a:r>
              <a:rPr lang="pl-PL" dirty="0" err="1"/>
              <a:t>Shared</a:t>
            </a:r>
            <a:r>
              <a:rPr lang="pl-PL" dirty="0"/>
              <a:t>/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18099</TotalTime>
  <Words>220</Words>
  <Application>Microsoft Office PowerPoint</Application>
  <PresentationFormat>Widescreen</PresentationFormat>
  <Paragraphs>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Angular</vt:lpstr>
      <vt:lpstr>Angular Forms</vt:lpstr>
      <vt:lpstr>Template-driven Forms</vt:lpstr>
      <vt:lpstr>Template-driven Forms</vt:lpstr>
      <vt:lpstr>Validation Classes</vt:lpstr>
      <vt:lpstr>HTML5 Validation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</cp:lastModifiedBy>
  <cp:revision>154</cp:revision>
  <dcterms:created xsi:type="dcterms:W3CDTF">2017-09-24T12:08:46Z</dcterms:created>
  <dcterms:modified xsi:type="dcterms:W3CDTF">2020-11-26T14:49:07Z</dcterms:modified>
</cp:coreProperties>
</file>