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3" r:id="rId2"/>
    <p:sldId id="350" r:id="rId3"/>
    <p:sldId id="344" r:id="rId4"/>
    <p:sldId id="345" r:id="rId5"/>
    <p:sldId id="346" r:id="rId6"/>
    <p:sldId id="347" r:id="rId7"/>
    <p:sldId id="348" r:id="rId8"/>
    <p:sldId id="349" r:id="rId9"/>
    <p:sldId id="287" r:id="rId10"/>
    <p:sldId id="288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8234" autoAdjust="0"/>
  </p:normalViewPr>
  <p:slideViewPr>
    <p:cSldViewPr snapToGrid="0">
      <p:cViewPr varScale="1">
        <p:scale>
          <a:sx n="67" d="100"/>
          <a:sy n="67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40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6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18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20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79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19.04.2021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ngular.io/guide/forms-overview" TargetMode="External"/><Relationship Id="rId7" Type="http://schemas.openxmlformats.org/officeDocument/2006/relationships/hyperlink" Target="https://code.visualstudio.com/shortcuts/keyboard-shortcuts-window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Learn/Forms/Form_validation" TargetMode="External"/><Relationship Id="rId5" Type="http://schemas.openxmlformats.org/officeDocument/2006/relationships/hyperlink" Target="https://angular.io/guide/dynamic-form" TargetMode="External"/><Relationship Id="rId4" Type="http://schemas.openxmlformats.org/officeDocument/2006/relationships/hyperlink" Target="https://angular.io/guide/reactive-for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Forms</a:t>
            </a:r>
            <a:endParaRPr lang="pl-PL" dirty="0"/>
          </a:p>
          <a:p>
            <a:r>
              <a:rPr lang="pl-PL" dirty="0" err="1">
                <a:hlinkClick r:id="rId4"/>
              </a:rPr>
              <a:t>Reactive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Forms</a:t>
            </a:r>
            <a:endParaRPr lang="pl-PL" dirty="0"/>
          </a:p>
          <a:p>
            <a:r>
              <a:rPr lang="pl-PL" dirty="0" err="1">
                <a:hlinkClick r:id="rId5"/>
              </a:rPr>
              <a:t>Dynamic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Forms</a:t>
            </a:r>
            <a:endParaRPr lang="pl-PL" dirty="0"/>
          </a:p>
          <a:p>
            <a:r>
              <a:rPr lang="pl-PL" dirty="0">
                <a:hlinkClick r:id="rId6"/>
              </a:rPr>
              <a:t>HTML 5 </a:t>
            </a:r>
            <a:r>
              <a:rPr lang="pl-PL" dirty="0" err="1">
                <a:hlinkClick r:id="rId6"/>
              </a:rPr>
              <a:t>Validation</a:t>
            </a:r>
            <a:endParaRPr lang="pl-PL" dirty="0"/>
          </a:p>
          <a:p>
            <a:r>
              <a:rPr lang="pl-PL" dirty="0">
                <a:hlinkClick r:id="rId7"/>
              </a:rPr>
              <a:t>VS </a:t>
            </a:r>
            <a:r>
              <a:rPr lang="pl-PL" dirty="0" err="1">
                <a:hlinkClick r:id="rId7"/>
              </a:rPr>
              <a:t>Code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Shortcuts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F75-8B90-4E30-B319-D498343F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05A6-F1C8-4989-B588-9824D46F9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sz="3600" dirty="0" err="1"/>
              <a:t>Template-driven</a:t>
            </a:r>
            <a:r>
              <a:rPr lang="pl-PL" sz="3600" dirty="0"/>
              <a:t> </a:t>
            </a:r>
            <a:r>
              <a:rPr lang="pl-PL" sz="3600" dirty="0" err="1"/>
              <a:t>Forms</a:t>
            </a:r>
            <a:endParaRPr lang="pl-P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97D35-60EF-4BD8-9DC7-53032CF26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Używa </a:t>
            </a:r>
            <a:r>
              <a:rPr lang="pl-PL" dirty="0" err="1"/>
              <a:t>template</a:t>
            </a:r>
            <a:r>
              <a:rPr lang="pl-PL" dirty="0"/>
              <a:t> komponentu</a:t>
            </a:r>
          </a:p>
          <a:p>
            <a:r>
              <a:rPr lang="pl-PL" dirty="0"/>
              <a:t>Testy jednostkowe DOM</a:t>
            </a:r>
          </a:p>
          <a:p>
            <a:r>
              <a:rPr lang="pl-PL" dirty="0"/>
              <a:t>Używa </a:t>
            </a:r>
            <a:r>
              <a:rPr lang="pl-PL" dirty="0" err="1"/>
              <a:t>two-way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/>
              <a:t>Proste formularze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622243-FF53-4D6B-B45D-5B02FD2E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sz="3600" dirty="0" err="1"/>
              <a:t>Reactive</a:t>
            </a:r>
            <a:r>
              <a:rPr lang="pl-PL" sz="3600" dirty="0"/>
              <a:t> </a:t>
            </a:r>
            <a:r>
              <a:rPr lang="pl-PL" sz="3600" dirty="0" err="1"/>
              <a:t>Forms</a:t>
            </a:r>
            <a:endParaRPr lang="pl-PL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7B549E-198F-4D34-830B-13A2FB02CF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Używa </a:t>
            </a:r>
            <a:r>
              <a:rPr lang="pl-PL" dirty="0" err="1"/>
              <a:t>template</a:t>
            </a:r>
            <a:r>
              <a:rPr lang="pl-PL" dirty="0"/>
              <a:t> komponentu</a:t>
            </a:r>
          </a:p>
          <a:p>
            <a:r>
              <a:rPr lang="pl-PL" dirty="0"/>
              <a:t>Tworzy Form Model (musi odzwierciedlać </a:t>
            </a:r>
            <a:r>
              <a:rPr lang="pl-PL" dirty="0" err="1"/>
              <a:t>template</a:t>
            </a:r>
            <a:r>
              <a:rPr lang="pl-PL" dirty="0"/>
              <a:t>)</a:t>
            </a:r>
          </a:p>
          <a:p>
            <a:r>
              <a:rPr lang="pl-PL" dirty="0"/>
              <a:t>Testy jednostkowe Form Model</a:t>
            </a:r>
          </a:p>
          <a:p>
            <a:r>
              <a:rPr lang="pl-PL" dirty="0"/>
              <a:t>Walidacja w Form Model</a:t>
            </a:r>
          </a:p>
          <a:p>
            <a:r>
              <a:rPr lang="pl-PL" dirty="0"/>
              <a:t>Skalowalne</a:t>
            </a:r>
          </a:p>
          <a:p>
            <a:r>
              <a:rPr lang="pl-PL" dirty="0"/>
              <a:t>Bardziej skomplikowane formularze</a:t>
            </a:r>
          </a:p>
        </p:txBody>
      </p:sp>
    </p:spTree>
    <p:extLst>
      <p:ext uri="{BB962C8B-B14F-4D97-AF65-F5344CB8AC3E}">
        <p14:creationId xmlns:p14="http://schemas.microsoft.com/office/powerpoint/2010/main" val="29465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/>
      <p:bldP spid="6" grpId="0" build="p" animBg="1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55C-3CA8-492A-B1E0-968C214E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setValue</a:t>
            </a:r>
            <a:r>
              <a:rPr lang="pl-PL" dirty="0"/>
              <a:t> vs </a:t>
            </a:r>
            <a:r>
              <a:rPr lang="pl-PL" dirty="0" err="1"/>
              <a:t>patchValue</a:t>
            </a:r>
            <a:endParaRPr lang="pl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6A1A2-BF77-4BAE-8615-428AB9C8B1E4}"/>
              </a:ext>
            </a:extLst>
          </p:cNvPr>
          <p:cNvSpPr/>
          <p:nvPr/>
        </p:nvSpPr>
        <p:spPr>
          <a:xfrm>
            <a:off x="838199" y="1594672"/>
            <a:ext cx="10515599" cy="2310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this.heroForm.setValue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hero.name,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…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});</a:t>
            </a:r>
            <a:endParaRPr lang="pl-PL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BAED36-D47B-4FA9-AB35-C3ED1171A2D4}"/>
              </a:ext>
            </a:extLst>
          </p:cNvPr>
          <p:cNvSpPr/>
          <p:nvPr/>
        </p:nvSpPr>
        <p:spPr>
          <a:xfrm>
            <a:off x="838199" y="4108151"/>
            <a:ext cx="10515599" cy="231035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this.heroForm.patchValue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hero.name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});</a:t>
            </a:r>
            <a:endParaRPr lang="pl-P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D78D4-2C47-4FDE-96B4-8A9D54047A2E}"/>
              </a:ext>
            </a:extLst>
          </p:cNvPr>
          <p:cNvSpPr txBox="1"/>
          <p:nvPr/>
        </p:nvSpPr>
        <p:spPr>
          <a:xfrm>
            <a:off x="6562165" y="2162287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solidFill>
                  <a:schemeClr val="bg1"/>
                </a:solidFill>
              </a:rPr>
              <a:t>setValue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1EB47-B057-448B-923D-7BD6B3CBE3DA}"/>
              </a:ext>
            </a:extLst>
          </p:cNvPr>
          <p:cNvSpPr txBox="1"/>
          <p:nvPr/>
        </p:nvSpPr>
        <p:spPr>
          <a:xfrm>
            <a:off x="6714564" y="4801663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solidFill>
                  <a:schemeClr val="bg1"/>
                </a:solidFill>
              </a:rPr>
              <a:t>patchValue</a:t>
            </a: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81235-B883-4C7D-A5C0-80205F2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FormBuilder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45AC6-4D90-4480-96BB-0B1AD3DA0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Tworzy formularz na podstawie konfiguracji</a:t>
            </a:r>
          </a:p>
          <a:p>
            <a:r>
              <a:rPr lang="pl-PL" dirty="0"/>
              <a:t>Mniej kodu do napisania</a:t>
            </a:r>
          </a:p>
          <a:p>
            <a:r>
              <a:rPr lang="pl-PL" dirty="0"/>
              <a:t>Jest serwisem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F1BD22-4C77-420F-873F-5ACC87C734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44" y="1588957"/>
            <a:ext cx="2238207" cy="4351338"/>
          </a:xfrm>
        </p:spPr>
      </p:pic>
    </p:spTree>
    <p:extLst>
      <p:ext uri="{BB962C8B-B14F-4D97-AF65-F5344CB8AC3E}">
        <p14:creationId xmlns:p14="http://schemas.microsoft.com/office/powerpoint/2010/main" val="310319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55C-3CA8-492A-B1E0-968C214E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FormBuilder</a:t>
            </a:r>
            <a:endParaRPr lang="pl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6A1A2-BF77-4BAE-8615-428AB9C8B1E4}"/>
              </a:ext>
            </a:extLst>
          </p:cNvPr>
          <p:cNvSpPr/>
          <p:nvPr/>
        </p:nvSpPr>
        <p:spPr>
          <a:xfrm>
            <a:off x="838199" y="1594672"/>
            <a:ext cx="10515599" cy="16864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this.fb.group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pl-PL" sz="2800" dirty="0">
                <a:solidFill>
                  <a:schemeClr val="bg1"/>
                </a:solidFill>
                <a:latin typeface="Consolas" panose="020B0609020204030204" pitchFamily="49" charset="0"/>
              </a:rPr>
              <a:t>’’</a:t>
            </a:r>
            <a:endParaRPr lang="pl-PL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800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  <a:endParaRPr lang="pl-PL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BAED36-D47B-4FA9-AB35-C3ED1171A2D4}"/>
              </a:ext>
            </a:extLst>
          </p:cNvPr>
          <p:cNvSpPr/>
          <p:nvPr/>
        </p:nvSpPr>
        <p:spPr>
          <a:xfrm>
            <a:off x="838199" y="3355452"/>
            <a:ext cx="10515599" cy="16038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this.fb.group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:’’,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disabled:true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});</a:t>
            </a:r>
            <a:endParaRPr lang="pl-P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D78D4-2C47-4FDE-96B4-8A9D54047A2E}"/>
              </a:ext>
            </a:extLst>
          </p:cNvPr>
          <p:cNvSpPr txBox="1"/>
          <p:nvPr/>
        </p:nvSpPr>
        <p:spPr>
          <a:xfrm>
            <a:off x="6917167" y="1922535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wartość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1EB47-B057-448B-923D-7BD6B3CBE3DA}"/>
              </a:ext>
            </a:extLst>
          </p:cNvPr>
          <p:cNvSpPr txBox="1"/>
          <p:nvPr/>
        </p:nvSpPr>
        <p:spPr>
          <a:xfrm>
            <a:off x="6917166" y="3587299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obiekt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342CE7-B56F-4FFD-96E0-361021B77A32}"/>
              </a:ext>
            </a:extLst>
          </p:cNvPr>
          <p:cNvSpPr/>
          <p:nvPr/>
        </p:nvSpPr>
        <p:spPr>
          <a:xfrm>
            <a:off x="838200" y="5033645"/>
            <a:ext cx="10515599" cy="16038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this.fb.group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[{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:’’,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disabled:true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});</a:t>
            </a:r>
            <a:endParaRPr lang="pl-P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36C92-A8CE-40F0-B2FC-02FE8D3AB858}"/>
              </a:ext>
            </a:extLst>
          </p:cNvPr>
          <p:cNvSpPr txBox="1"/>
          <p:nvPr/>
        </p:nvSpPr>
        <p:spPr>
          <a:xfrm>
            <a:off x="6917167" y="5265492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tablica</a:t>
            </a:r>
          </a:p>
        </p:txBody>
      </p:sp>
    </p:spTree>
    <p:extLst>
      <p:ext uri="{BB962C8B-B14F-4D97-AF65-F5344CB8AC3E}">
        <p14:creationId xmlns:p14="http://schemas.microsoft.com/office/powerpoint/2010/main" val="372895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55C-3CA8-492A-B1E0-968C214E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Walidatory</a:t>
            </a:r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D78D4-2C47-4FDE-96B4-8A9D54047A2E}"/>
              </a:ext>
            </a:extLst>
          </p:cNvPr>
          <p:cNvSpPr txBox="1"/>
          <p:nvPr/>
        </p:nvSpPr>
        <p:spPr>
          <a:xfrm>
            <a:off x="6917167" y="1922535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wartość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1EB47-B057-448B-923D-7BD6B3CBE3DA}"/>
              </a:ext>
            </a:extLst>
          </p:cNvPr>
          <p:cNvSpPr txBox="1"/>
          <p:nvPr/>
        </p:nvSpPr>
        <p:spPr>
          <a:xfrm>
            <a:off x="6917166" y="3587299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obiekt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342CE7-B56F-4FFD-96E0-361021B77A32}"/>
              </a:ext>
            </a:extLst>
          </p:cNvPr>
          <p:cNvSpPr/>
          <p:nvPr/>
        </p:nvSpPr>
        <p:spPr>
          <a:xfrm>
            <a:off x="838200" y="1643639"/>
            <a:ext cx="10515599" cy="16038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this.fb.group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[’’,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Validators.required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});</a:t>
            </a:r>
            <a:endParaRPr lang="pl-P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36C92-A8CE-40F0-B2FC-02FE8D3AB858}"/>
              </a:ext>
            </a:extLst>
          </p:cNvPr>
          <p:cNvSpPr txBox="1"/>
          <p:nvPr/>
        </p:nvSpPr>
        <p:spPr>
          <a:xfrm>
            <a:off x="6917167" y="5265492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tablica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465D70-99AB-40F9-A7C1-7CEF363FE07A}"/>
              </a:ext>
            </a:extLst>
          </p:cNvPr>
          <p:cNvSpPr/>
          <p:nvPr/>
        </p:nvSpPr>
        <p:spPr>
          <a:xfrm>
            <a:off x="838199" y="3469768"/>
            <a:ext cx="10515599" cy="236087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this.heroForm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this.fb.group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[’’, 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Validators.required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Validators.minLength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(3)]]</a:t>
            </a:r>
          </a:p>
          <a:p>
            <a:pPr marL="0" indent="0">
              <a:buNone/>
            </a:pP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});</a:t>
            </a:r>
            <a:endParaRPr lang="pl-P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FE26B-3782-4F8C-9DDA-D61D34BC9155}"/>
              </a:ext>
            </a:extLst>
          </p:cNvPr>
          <p:cNvSpPr txBox="1"/>
          <p:nvPr/>
        </p:nvSpPr>
        <p:spPr>
          <a:xfrm>
            <a:off x="7053878" y="1909106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jeden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A43F4-1A3A-4190-94B8-A6345E941719}"/>
              </a:ext>
            </a:extLst>
          </p:cNvPr>
          <p:cNvSpPr txBox="1"/>
          <p:nvPr/>
        </p:nvSpPr>
        <p:spPr>
          <a:xfrm>
            <a:off x="7053877" y="4163280"/>
            <a:ext cx="416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wiele</a:t>
            </a:r>
          </a:p>
        </p:txBody>
      </p:sp>
    </p:spTree>
    <p:extLst>
      <p:ext uri="{BB962C8B-B14F-4D97-AF65-F5344CB8AC3E}">
        <p14:creationId xmlns:p14="http://schemas.microsoft.com/office/powerpoint/2010/main" val="89950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4C69-B40C-44F7-BBD4-A56CBE6D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Validator</a:t>
            </a:r>
            <a:endParaRPr lang="pl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2E01C-62F2-4EF7-AC6E-71B002110ED7}"/>
              </a:ext>
            </a:extLst>
          </p:cNvPr>
          <p:cNvSpPr/>
          <p:nvPr/>
        </p:nvSpPr>
        <p:spPr>
          <a:xfrm>
            <a:off x="838199" y="1420009"/>
            <a:ext cx="10515599" cy="49162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customValidator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control:AbstractControl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): {[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string]: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|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	return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isSomethingWrong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? 	{'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customValidator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: 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611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4C69-B40C-44F7-BBD4-A56CBE6D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Validator</a:t>
            </a:r>
            <a:r>
              <a:rPr lang="pl-PL" dirty="0"/>
              <a:t> z parametrami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2E01C-62F2-4EF7-AC6E-71B002110ED7}"/>
              </a:ext>
            </a:extLst>
          </p:cNvPr>
          <p:cNvSpPr/>
          <p:nvPr/>
        </p:nvSpPr>
        <p:spPr>
          <a:xfrm>
            <a:off x="838199" y="1420009"/>
            <a:ext cx="10515599" cy="49162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customValidator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param:any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ValidatorFn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return (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AbstractControl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): {[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string]: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|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isSomethingWrong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? {'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customValidator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: </a:t>
            </a:r>
            <a:r>
              <a:rPr lang="pl-PL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pl-PL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7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 – wersja </a:t>
            </a:r>
            <a:r>
              <a:rPr lang="pl-PL" dirty="0" err="1"/>
              <a:t>ultimate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Dodać obsługę pomagierów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18332</TotalTime>
  <Words>357</Words>
  <Application>Microsoft Office PowerPoint</Application>
  <PresentationFormat>Widescreen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Angular</vt:lpstr>
      <vt:lpstr>Angular Forms</vt:lpstr>
      <vt:lpstr>setValue vs patchValue</vt:lpstr>
      <vt:lpstr>FormBuilder</vt:lpstr>
      <vt:lpstr>FormBuilder</vt:lpstr>
      <vt:lpstr>Walidatory</vt:lpstr>
      <vt:lpstr>Custom Validator</vt:lpstr>
      <vt:lpstr>Custom Validator z parametrami</vt:lpstr>
      <vt:lpstr>Zadanie domowe – wersja ultimate</vt:lpstr>
      <vt:lpstr>Zagadnienia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164</cp:revision>
  <dcterms:created xsi:type="dcterms:W3CDTF">2017-09-24T12:08:46Z</dcterms:created>
  <dcterms:modified xsi:type="dcterms:W3CDTF">2021-04-19T09:39:31Z</dcterms:modified>
</cp:coreProperties>
</file>