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8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6" r:id="rId18"/>
    <p:sldId id="275" r:id="rId19"/>
    <p:sldId id="276" r:id="rId20"/>
    <p:sldId id="277" r:id="rId21"/>
    <p:sldId id="278" r:id="rId22"/>
    <p:sldId id="314" r:id="rId23"/>
    <p:sldId id="307" r:id="rId24"/>
    <p:sldId id="315" r:id="rId25"/>
    <p:sldId id="309" r:id="rId26"/>
    <p:sldId id="310" r:id="rId27"/>
    <p:sldId id="311" r:id="rId28"/>
    <p:sldId id="316" r:id="rId29"/>
    <p:sldId id="287" r:id="rId30"/>
    <p:sldId id="288" r:id="rId31"/>
    <p:sldId id="317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C0806-1C6C-498A-A28A-43929EC54DD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D3A59DC-9488-4D62-8856-215C4B8252B8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2232C197-9C84-4FDB-A4C7-B63841E57FF3}" type="parTrans" cxnId="{7E1D07C2-51AC-426D-A074-B7E78984E7A1}">
      <dgm:prSet/>
      <dgm:spPr/>
      <dgm:t>
        <a:bodyPr/>
        <a:lstStyle/>
        <a:p>
          <a:endParaRPr lang="en-US"/>
        </a:p>
      </dgm:t>
    </dgm:pt>
    <dgm:pt modelId="{AC3DDBB7-B5DB-4987-9B3E-E1A3DBA94868}" type="sibTrans" cxnId="{7E1D07C2-51AC-426D-A074-B7E78984E7A1}">
      <dgm:prSet/>
      <dgm:spPr/>
      <dgm:t>
        <a:bodyPr/>
        <a:lstStyle/>
        <a:p>
          <a:endParaRPr lang="en-US"/>
        </a:p>
      </dgm:t>
    </dgm:pt>
    <dgm:pt modelId="{AB4C75DA-1E74-4D82-BB57-007C10549EE9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0E15F87F-8D68-4783-8DFC-F0BA1C11A674}" type="parTrans" cxnId="{A1ECE923-8481-4DAC-A874-CDD2E4C174AE}">
      <dgm:prSet/>
      <dgm:spPr/>
      <dgm:t>
        <a:bodyPr/>
        <a:lstStyle/>
        <a:p>
          <a:endParaRPr lang="en-US"/>
        </a:p>
      </dgm:t>
    </dgm:pt>
    <dgm:pt modelId="{FDAA6489-0C85-4ED6-BC44-1A7226574BB3}" type="sibTrans" cxnId="{A1ECE923-8481-4DAC-A874-CDD2E4C174AE}">
      <dgm:prSet/>
      <dgm:spPr/>
      <dgm:t>
        <a:bodyPr/>
        <a:lstStyle/>
        <a:p>
          <a:endParaRPr lang="en-US"/>
        </a:p>
      </dgm:t>
    </dgm:pt>
    <dgm:pt modelId="{8ADB6830-EA55-4282-9D7E-366392FEC733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DB184F60-C399-4CA6-AA75-E2FEA9F8763B}" type="parTrans" cxnId="{19D3544C-8C0D-465C-99E9-174F5D1CADDC}">
      <dgm:prSet/>
      <dgm:spPr/>
      <dgm:t>
        <a:bodyPr/>
        <a:lstStyle/>
        <a:p>
          <a:endParaRPr lang="en-US"/>
        </a:p>
      </dgm:t>
    </dgm:pt>
    <dgm:pt modelId="{17AD36F5-9F6B-45C3-BCF0-1654013EC353}" type="sibTrans" cxnId="{19D3544C-8C0D-465C-99E9-174F5D1CADDC}">
      <dgm:prSet/>
      <dgm:spPr/>
      <dgm:t>
        <a:bodyPr/>
        <a:lstStyle/>
        <a:p>
          <a:endParaRPr lang="en-US"/>
        </a:p>
      </dgm:t>
    </dgm:pt>
    <dgm:pt modelId="{5C2D4D31-531F-4FC2-87FA-3E2E5FBA3970}" type="pres">
      <dgm:prSet presAssocID="{E42C0806-1C6C-498A-A28A-43929EC54DDE}" presName="Name0" presStyleCnt="0">
        <dgm:presLayoutVars>
          <dgm:dir/>
          <dgm:resizeHandles val="exact"/>
        </dgm:presLayoutVars>
      </dgm:prSet>
      <dgm:spPr/>
    </dgm:pt>
    <dgm:pt modelId="{381C8A06-1EA4-4CE7-8577-AC21058C2CC8}" type="pres">
      <dgm:prSet presAssocID="{E42C0806-1C6C-498A-A28A-43929EC54DDE}" presName="fgShape" presStyleLbl="fgShp" presStyleIdx="0" presStyleCnt="1" custScaleY="242505" custLinFactNeighborX="0" custLinFactNeighborY="-41310"/>
      <dgm:spPr/>
    </dgm:pt>
    <dgm:pt modelId="{5E127FA7-4A78-4228-9CBC-15C36EC284EC}" type="pres">
      <dgm:prSet presAssocID="{E42C0806-1C6C-498A-A28A-43929EC54DDE}" presName="linComp" presStyleCnt="0"/>
      <dgm:spPr/>
    </dgm:pt>
    <dgm:pt modelId="{FC3B1E8C-F8D4-448E-B5B6-15767BF2A4EB}" type="pres">
      <dgm:prSet presAssocID="{0D3A59DC-9488-4D62-8856-215C4B8252B8}" presName="compNode" presStyleCnt="0"/>
      <dgm:spPr/>
    </dgm:pt>
    <dgm:pt modelId="{646EBEE2-E675-40B1-8FB4-2230967C8B86}" type="pres">
      <dgm:prSet presAssocID="{0D3A59DC-9488-4D62-8856-215C4B8252B8}" presName="bkgdShape" presStyleLbl="node1" presStyleIdx="0" presStyleCnt="3"/>
      <dgm:spPr/>
    </dgm:pt>
    <dgm:pt modelId="{CE714CA9-2519-44C4-9EE2-CDE100D4BBFB}" type="pres">
      <dgm:prSet presAssocID="{0D3A59DC-9488-4D62-8856-215C4B8252B8}" presName="nodeTx" presStyleLbl="node1" presStyleIdx="0" presStyleCnt="3">
        <dgm:presLayoutVars>
          <dgm:bulletEnabled val="1"/>
        </dgm:presLayoutVars>
      </dgm:prSet>
      <dgm:spPr/>
    </dgm:pt>
    <dgm:pt modelId="{3C449786-5328-4560-94CA-08475A628676}" type="pres">
      <dgm:prSet presAssocID="{0D3A59DC-9488-4D62-8856-215C4B8252B8}" presName="invisiNode" presStyleLbl="node1" presStyleIdx="0" presStyleCnt="3"/>
      <dgm:spPr/>
    </dgm:pt>
    <dgm:pt modelId="{76431ECD-0559-43AD-A6A9-E11A873216EB}" type="pres">
      <dgm:prSet presAssocID="{0D3A59DC-9488-4D62-8856-215C4B8252B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C698709-7A72-477C-9638-CF42CA0ECA80}" type="pres">
      <dgm:prSet presAssocID="{AC3DDBB7-B5DB-4987-9B3E-E1A3DBA94868}" presName="sibTrans" presStyleLbl="sibTrans2D1" presStyleIdx="0" presStyleCnt="0"/>
      <dgm:spPr/>
    </dgm:pt>
    <dgm:pt modelId="{D7EC7DDB-E9C8-4FEB-A892-CA25E6B1EB5D}" type="pres">
      <dgm:prSet presAssocID="{AB4C75DA-1E74-4D82-BB57-007C10549EE9}" presName="compNode" presStyleCnt="0"/>
      <dgm:spPr/>
    </dgm:pt>
    <dgm:pt modelId="{6BEB362D-E6A4-4FE5-8613-25AE8CF26245}" type="pres">
      <dgm:prSet presAssocID="{AB4C75DA-1E74-4D82-BB57-007C10549EE9}" presName="bkgdShape" presStyleLbl="node1" presStyleIdx="1" presStyleCnt="3"/>
      <dgm:spPr/>
    </dgm:pt>
    <dgm:pt modelId="{8199CEC9-FC0A-4C80-99A6-E616143FFBE7}" type="pres">
      <dgm:prSet presAssocID="{AB4C75DA-1E74-4D82-BB57-007C10549EE9}" presName="nodeTx" presStyleLbl="node1" presStyleIdx="1" presStyleCnt="3">
        <dgm:presLayoutVars>
          <dgm:bulletEnabled val="1"/>
        </dgm:presLayoutVars>
      </dgm:prSet>
      <dgm:spPr/>
    </dgm:pt>
    <dgm:pt modelId="{A5653797-9E6B-4E64-BBDA-BD9DF7E6A613}" type="pres">
      <dgm:prSet presAssocID="{AB4C75DA-1E74-4D82-BB57-007C10549EE9}" presName="invisiNode" presStyleLbl="node1" presStyleIdx="1" presStyleCnt="3"/>
      <dgm:spPr/>
    </dgm:pt>
    <dgm:pt modelId="{45F2BDD8-7DAA-4815-8D28-CF3A1645CFA8}" type="pres">
      <dgm:prSet presAssocID="{AB4C75DA-1E74-4D82-BB57-007C10549EE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F4B069-D651-4D6A-A617-732E9A1D43EC}" type="pres">
      <dgm:prSet presAssocID="{FDAA6489-0C85-4ED6-BC44-1A7226574BB3}" presName="sibTrans" presStyleLbl="sibTrans2D1" presStyleIdx="0" presStyleCnt="0"/>
      <dgm:spPr/>
    </dgm:pt>
    <dgm:pt modelId="{A5FC9746-4340-4B03-AE1D-96264B00D302}" type="pres">
      <dgm:prSet presAssocID="{8ADB6830-EA55-4282-9D7E-366392FEC733}" presName="compNode" presStyleCnt="0"/>
      <dgm:spPr/>
    </dgm:pt>
    <dgm:pt modelId="{4855E792-18FF-4582-90B8-7600FBA23C80}" type="pres">
      <dgm:prSet presAssocID="{8ADB6830-EA55-4282-9D7E-366392FEC733}" presName="bkgdShape" presStyleLbl="node1" presStyleIdx="2" presStyleCnt="3"/>
      <dgm:spPr/>
    </dgm:pt>
    <dgm:pt modelId="{F1E40A7E-39FD-49FE-8C62-90EBF5A1D74F}" type="pres">
      <dgm:prSet presAssocID="{8ADB6830-EA55-4282-9D7E-366392FEC733}" presName="nodeTx" presStyleLbl="node1" presStyleIdx="2" presStyleCnt="3">
        <dgm:presLayoutVars>
          <dgm:bulletEnabled val="1"/>
        </dgm:presLayoutVars>
      </dgm:prSet>
      <dgm:spPr/>
    </dgm:pt>
    <dgm:pt modelId="{C46B4A91-AD7F-46C0-AB1C-21B33497E777}" type="pres">
      <dgm:prSet presAssocID="{8ADB6830-EA55-4282-9D7E-366392FEC733}" presName="invisiNode" presStyleLbl="node1" presStyleIdx="2" presStyleCnt="3"/>
      <dgm:spPr/>
    </dgm:pt>
    <dgm:pt modelId="{786B0F8F-69B0-4CFA-8566-B3E045A3E825}" type="pres">
      <dgm:prSet presAssocID="{8ADB6830-EA55-4282-9D7E-366392FEC73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730680C-F5DD-4F53-BAFB-7AAA658950CE}" type="presOf" srcId="{E42C0806-1C6C-498A-A28A-43929EC54DDE}" destId="{5C2D4D31-531F-4FC2-87FA-3E2E5FBA3970}" srcOrd="0" destOrd="0" presId="urn:microsoft.com/office/officeart/2005/8/layout/hList7"/>
    <dgm:cxn modelId="{A1ECE923-8481-4DAC-A874-CDD2E4C174AE}" srcId="{E42C0806-1C6C-498A-A28A-43929EC54DDE}" destId="{AB4C75DA-1E74-4D82-BB57-007C10549EE9}" srcOrd="1" destOrd="0" parTransId="{0E15F87F-8D68-4783-8DFC-F0BA1C11A674}" sibTransId="{FDAA6489-0C85-4ED6-BC44-1A7226574BB3}"/>
    <dgm:cxn modelId="{26E69A3D-8704-46B4-A13B-B89DC7BB923F}" type="presOf" srcId="{FDAA6489-0C85-4ED6-BC44-1A7226574BB3}" destId="{61F4B069-D651-4D6A-A617-732E9A1D43EC}" srcOrd="0" destOrd="0" presId="urn:microsoft.com/office/officeart/2005/8/layout/hList7"/>
    <dgm:cxn modelId="{6220AB60-7FC8-4672-BB73-A569783E18D4}" type="presOf" srcId="{AC3DDBB7-B5DB-4987-9B3E-E1A3DBA94868}" destId="{CC698709-7A72-477C-9638-CF42CA0ECA80}" srcOrd="0" destOrd="0" presId="urn:microsoft.com/office/officeart/2005/8/layout/hList7"/>
    <dgm:cxn modelId="{19D3544C-8C0D-465C-99E9-174F5D1CADDC}" srcId="{E42C0806-1C6C-498A-A28A-43929EC54DDE}" destId="{8ADB6830-EA55-4282-9D7E-366392FEC733}" srcOrd="2" destOrd="0" parTransId="{DB184F60-C399-4CA6-AA75-E2FEA9F8763B}" sibTransId="{17AD36F5-9F6B-45C3-BCF0-1654013EC353}"/>
    <dgm:cxn modelId="{332C6F91-108D-40CA-8A98-EC6545B9BD70}" type="presOf" srcId="{0D3A59DC-9488-4D62-8856-215C4B8252B8}" destId="{CE714CA9-2519-44C4-9EE2-CDE100D4BBFB}" srcOrd="1" destOrd="0" presId="urn:microsoft.com/office/officeart/2005/8/layout/hList7"/>
    <dgm:cxn modelId="{39256DBD-0B0D-4EFE-8CF3-5129BA7B7D6C}" type="presOf" srcId="{0D3A59DC-9488-4D62-8856-215C4B8252B8}" destId="{646EBEE2-E675-40B1-8FB4-2230967C8B86}" srcOrd="0" destOrd="0" presId="urn:microsoft.com/office/officeart/2005/8/layout/hList7"/>
    <dgm:cxn modelId="{7E1D07C2-51AC-426D-A074-B7E78984E7A1}" srcId="{E42C0806-1C6C-498A-A28A-43929EC54DDE}" destId="{0D3A59DC-9488-4D62-8856-215C4B8252B8}" srcOrd="0" destOrd="0" parTransId="{2232C197-9C84-4FDB-A4C7-B63841E57FF3}" sibTransId="{AC3DDBB7-B5DB-4987-9B3E-E1A3DBA94868}"/>
    <dgm:cxn modelId="{E612E1CC-1D93-42CD-94C4-147A0524769E}" type="presOf" srcId="{AB4C75DA-1E74-4D82-BB57-007C10549EE9}" destId="{6BEB362D-E6A4-4FE5-8613-25AE8CF26245}" srcOrd="0" destOrd="0" presId="urn:microsoft.com/office/officeart/2005/8/layout/hList7"/>
    <dgm:cxn modelId="{A0DFD2CE-19AD-4ECA-A1D0-F2649D8F0FB8}" type="presOf" srcId="{8ADB6830-EA55-4282-9D7E-366392FEC733}" destId="{F1E40A7E-39FD-49FE-8C62-90EBF5A1D74F}" srcOrd="1" destOrd="0" presId="urn:microsoft.com/office/officeart/2005/8/layout/hList7"/>
    <dgm:cxn modelId="{03008CD6-C6B2-4170-BDE0-01E6CD816EFA}" type="presOf" srcId="{AB4C75DA-1E74-4D82-BB57-007C10549EE9}" destId="{8199CEC9-FC0A-4C80-99A6-E616143FFBE7}" srcOrd="1" destOrd="0" presId="urn:microsoft.com/office/officeart/2005/8/layout/hList7"/>
    <dgm:cxn modelId="{8D6868F9-409E-417D-9774-6608C1AFA1B3}" type="presOf" srcId="{8ADB6830-EA55-4282-9D7E-366392FEC733}" destId="{4855E792-18FF-4582-90B8-7600FBA23C80}" srcOrd="0" destOrd="0" presId="urn:microsoft.com/office/officeart/2005/8/layout/hList7"/>
    <dgm:cxn modelId="{3F45B38A-CFBE-4FC8-99F9-5194939D442D}" type="presParOf" srcId="{5C2D4D31-531F-4FC2-87FA-3E2E5FBA3970}" destId="{381C8A06-1EA4-4CE7-8577-AC21058C2CC8}" srcOrd="0" destOrd="0" presId="urn:microsoft.com/office/officeart/2005/8/layout/hList7"/>
    <dgm:cxn modelId="{443174E0-FE2C-4B0D-9E4D-C709047B184D}" type="presParOf" srcId="{5C2D4D31-531F-4FC2-87FA-3E2E5FBA3970}" destId="{5E127FA7-4A78-4228-9CBC-15C36EC284EC}" srcOrd="1" destOrd="0" presId="urn:microsoft.com/office/officeart/2005/8/layout/hList7"/>
    <dgm:cxn modelId="{56144468-D991-482B-989C-5E1412FB4E25}" type="presParOf" srcId="{5E127FA7-4A78-4228-9CBC-15C36EC284EC}" destId="{FC3B1E8C-F8D4-448E-B5B6-15767BF2A4EB}" srcOrd="0" destOrd="0" presId="urn:microsoft.com/office/officeart/2005/8/layout/hList7"/>
    <dgm:cxn modelId="{37DA9C9D-63E0-45D4-ADD3-9196BB717490}" type="presParOf" srcId="{FC3B1E8C-F8D4-448E-B5B6-15767BF2A4EB}" destId="{646EBEE2-E675-40B1-8FB4-2230967C8B86}" srcOrd="0" destOrd="0" presId="urn:microsoft.com/office/officeart/2005/8/layout/hList7"/>
    <dgm:cxn modelId="{B9E3876E-5EC5-4B11-B3FD-0D9B2556D6D4}" type="presParOf" srcId="{FC3B1E8C-F8D4-448E-B5B6-15767BF2A4EB}" destId="{CE714CA9-2519-44C4-9EE2-CDE100D4BBFB}" srcOrd="1" destOrd="0" presId="urn:microsoft.com/office/officeart/2005/8/layout/hList7"/>
    <dgm:cxn modelId="{6C375FC4-98D3-49C7-8F85-936C189F0BB0}" type="presParOf" srcId="{FC3B1E8C-F8D4-448E-B5B6-15767BF2A4EB}" destId="{3C449786-5328-4560-94CA-08475A628676}" srcOrd="2" destOrd="0" presId="urn:microsoft.com/office/officeart/2005/8/layout/hList7"/>
    <dgm:cxn modelId="{0525CA41-F86A-43E1-8630-5689595A64D7}" type="presParOf" srcId="{FC3B1E8C-F8D4-448E-B5B6-15767BF2A4EB}" destId="{76431ECD-0559-43AD-A6A9-E11A873216EB}" srcOrd="3" destOrd="0" presId="urn:microsoft.com/office/officeart/2005/8/layout/hList7"/>
    <dgm:cxn modelId="{D7763604-59C9-4D55-8F0D-E8C2477AA073}" type="presParOf" srcId="{5E127FA7-4A78-4228-9CBC-15C36EC284EC}" destId="{CC698709-7A72-477C-9638-CF42CA0ECA80}" srcOrd="1" destOrd="0" presId="urn:microsoft.com/office/officeart/2005/8/layout/hList7"/>
    <dgm:cxn modelId="{7F9F7A14-8C20-451F-AEA0-B06B61EC643B}" type="presParOf" srcId="{5E127FA7-4A78-4228-9CBC-15C36EC284EC}" destId="{D7EC7DDB-E9C8-4FEB-A892-CA25E6B1EB5D}" srcOrd="2" destOrd="0" presId="urn:microsoft.com/office/officeart/2005/8/layout/hList7"/>
    <dgm:cxn modelId="{BBC7ACBF-9300-4AE9-A26C-33C90CCFE1E1}" type="presParOf" srcId="{D7EC7DDB-E9C8-4FEB-A892-CA25E6B1EB5D}" destId="{6BEB362D-E6A4-4FE5-8613-25AE8CF26245}" srcOrd="0" destOrd="0" presId="urn:microsoft.com/office/officeart/2005/8/layout/hList7"/>
    <dgm:cxn modelId="{998F43B1-898C-4E64-BE79-29CA8FBB3078}" type="presParOf" srcId="{D7EC7DDB-E9C8-4FEB-A892-CA25E6B1EB5D}" destId="{8199CEC9-FC0A-4C80-99A6-E616143FFBE7}" srcOrd="1" destOrd="0" presId="urn:microsoft.com/office/officeart/2005/8/layout/hList7"/>
    <dgm:cxn modelId="{C3F0DD96-FAD8-47CF-B332-EF87D1F0D5C3}" type="presParOf" srcId="{D7EC7DDB-E9C8-4FEB-A892-CA25E6B1EB5D}" destId="{A5653797-9E6B-4E64-BBDA-BD9DF7E6A613}" srcOrd="2" destOrd="0" presId="urn:microsoft.com/office/officeart/2005/8/layout/hList7"/>
    <dgm:cxn modelId="{AEECF95D-1E84-4062-A5BA-A9FF5A38BA81}" type="presParOf" srcId="{D7EC7DDB-E9C8-4FEB-A892-CA25E6B1EB5D}" destId="{45F2BDD8-7DAA-4815-8D28-CF3A1645CFA8}" srcOrd="3" destOrd="0" presId="urn:microsoft.com/office/officeart/2005/8/layout/hList7"/>
    <dgm:cxn modelId="{948AB0E0-1774-4158-85D9-D8E3C1D1D134}" type="presParOf" srcId="{5E127FA7-4A78-4228-9CBC-15C36EC284EC}" destId="{61F4B069-D651-4D6A-A617-732E9A1D43EC}" srcOrd="3" destOrd="0" presId="urn:microsoft.com/office/officeart/2005/8/layout/hList7"/>
    <dgm:cxn modelId="{EAC43665-645D-4B9C-A90C-61EBB8B2A393}" type="presParOf" srcId="{5E127FA7-4A78-4228-9CBC-15C36EC284EC}" destId="{A5FC9746-4340-4B03-AE1D-96264B00D302}" srcOrd="4" destOrd="0" presId="urn:microsoft.com/office/officeart/2005/8/layout/hList7"/>
    <dgm:cxn modelId="{250907E7-381E-4CF6-8291-973086FB84CD}" type="presParOf" srcId="{A5FC9746-4340-4B03-AE1D-96264B00D302}" destId="{4855E792-18FF-4582-90B8-7600FBA23C80}" srcOrd="0" destOrd="0" presId="urn:microsoft.com/office/officeart/2005/8/layout/hList7"/>
    <dgm:cxn modelId="{DEECDB04-2659-42EA-8F60-33B29033F383}" type="presParOf" srcId="{A5FC9746-4340-4B03-AE1D-96264B00D302}" destId="{F1E40A7E-39FD-49FE-8C62-90EBF5A1D74F}" srcOrd="1" destOrd="0" presId="urn:microsoft.com/office/officeart/2005/8/layout/hList7"/>
    <dgm:cxn modelId="{B3231DED-4F42-4FD3-9825-60E415A7EB88}" type="presParOf" srcId="{A5FC9746-4340-4B03-AE1D-96264B00D302}" destId="{C46B4A91-AD7F-46C0-AB1C-21B33497E777}" srcOrd="2" destOrd="0" presId="urn:microsoft.com/office/officeart/2005/8/layout/hList7"/>
    <dgm:cxn modelId="{782E064F-C0CC-46C7-94DF-191D0472B969}" type="presParOf" srcId="{A5FC9746-4340-4B03-AE1D-96264B00D302}" destId="{786B0F8F-69B0-4CFA-8566-B3E045A3E82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Root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0F944-8779-4F9A-8AA2-8EF362BDCFE5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EA0060-69DD-4FA9-8DFA-5FCDB2E457C0}">
      <dgm:prSet/>
      <dgm:spPr/>
      <dgm:t>
        <a:bodyPr/>
        <a:lstStyle/>
        <a:p>
          <a:r>
            <a:rPr lang="pl-PL"/>
            <a:t>Open source</a:t>
          </a:r>
          <a:endParaRPr lang="en-US"/>
        </a:p>
      </dgm:t>
    </dgm:pt>
    <dgm:pt modelId="{B505BFFB-5C9B-4949-BD4C-2475A6AF6658}" type="parTrans" cxnId="{D030651E-0FF0-4A1A-A348-FDA45F237732}">
      <dgm:prSet/>
      <dgm:spPr/>
      <dgm:t>
        <a:bodyPr/>
        <a:lstStyle/>
        <a:p>
          <a:endParaRPr lang="en-US"/>
        </a:p>
      </dgm:t>
    </dgm:pt>
    <dgm:pt modelId="{E6D6B309-1B4B-4B87-ACCE-05225CFE64B4}" type="sibTrans" cxnId="{D030651E-0FF0-4A1A-A348-FDA45F237732}">
      <dgm:prSet/>
      <dgm:spPr/>
      <dgm:t>
        <a:bodyPr/>
        <a:lstStyle/>
        <a:p>
          <a:endParaRPr lang="en-US"/>
        </a:p>
      </dgm:t>
    </dgm:pt>
    <dgm:pt modelId="{BE6E7456-D58A-4114-AF57-983F7BC77B1A}">
      <dgm:prSet/>
      <dgm:spPr/>
      <dgm:t>
        <a:bodyPr/>
        <a:lstStyle/>
        <a:p>
          <a:r>
            <a:rPr lang="pl-PL"/>
            <a:t>Nadzbiór Javascipt</a:t>
          </a:r>
          <a:endParaRPr lang="en-US"/>
        </a:p>
      </dgm:t>
    </dgm:pt>
    <dgm:pt modelId="{3CE2AF80-F06D-4547-BFDE-9A9B625F68B6}" type="parTrans" cxnId="{C2EA3D89-E53D-40AC-91F7-55153954AE2B}">
      <dgm:prSet/>
      <dgm:spPr/>
      <dgm:t>
        <a:bodyPr/>
        <a:lstStyle/>
        <a:p>
          <a:endParaRPr lang="en-US"/>
        </a:p>
      </dgm:t>
    </dgm:pt>
    <dgm:pt modelId="{29E24E1F-0586-4CA2-9F9A-EDC1FD94DBA8}" type="sibTrans" cxnId="{C2EA3D89-E53D-40AC-91F7-55153954AE2B}">
      <dgm:prSet/>
      <dgm:spPr/>
      <dgm:t>
        <a:bodyPr/>
        <a:lstStyle/>
        <a:p>
          <a:endParaRPr lang="en-US"/>
        </a:p>
      </dgm:t>
    </dgm:pt>
    <dgm:pt modelId="{68477C61-0AE0-432D-BEAB-98B9CA07C775}">
      <dgm:prSet/>
      <dgm:spPr/>
      <dgm:t>
        <a:bodyPr/>
        <a:lstStyle/>
        <a:p>
          <a:r>
            <a:rPr lang="pl-PL"/>
            <a:t>Kompiluje się do czystego JavaScript</a:t>
          </a:r>
          <a:endParaRPr lang="en-US"/>
        </a:p>
      </dgm:t>
    </dgm:pt>
    <dgm:pt modelId="{949B3AB0-219F-4F89-AB2D-77021D5ABA3A}" type="parTrans" cxnId="{602EA6B6-5B48-4289-A0B3-F378392795DA}">
      <dgm:prSet/>
      <dgm:spPr/>
      <dgm:t>
        <a:bodyPr/>
        <a:lstStyle/>
        <a:p>
          <a:endParaRPr lang="en-US"/>
        </a:p>
      </dgm:t>
    </dgm:pt>
    <dgm:pt modelId="{E48398AA-1043-4665-B158-7C97221C2DF2}" type="sibTrans" cxnId="{602EA6B6-5B48-4289-A0B3-F378392795DA}">
      <dgm:prSet/>
      <dgm:spPr/>
      <dgm:t>
        <a:bodyPr/>
        <a:lstStyle/>
        <a:p>
          <a:endParaRPr lang="en-US"/>
        </a:p>
      </dgm:t>
    </dgm:pt>
    <dgm:pt modelId="{892A978E-6123-452F-8EB7-A1EAAFBA5CFA}">
      <dgm:prSet/>
      <dgm:spPr/>
      <dgm:t>
        <a:bodyPr/>
        <a:lstStyle/>
        <a:p>
          <a:r>
            <a:rPr lang="pl-PL"/>
            <a:t>Silne typowanie</a:t>
          </a:r>
          <a:endParaRPr lang="en-US"/>
        </a:p>
      </dgm:t>
    </dgm:pt>
    <dgm:pt modelId="{516E8BBF-2B04-41E5-B80A-2B7A819C0204}" type="parTrans" cxnId="{6B69495E-9B2F-48DF-9C69-B82C5F2F399B}">
      <dgm:prSet/>
      <dgm:spPr/>
      <dgm:t>
        <a:bodyPr/>
        <a:lstStyle/>
        <a:p>
          <a:endParaRPr lang="en-US"/>
        </a:p>
      </dgm:t>
    </dgm:pt>
    <dgm:pt modelId="{C7E99322-325F-4758-AD6F-03E493762CAE}" type="sibTrans" cxnId="{6B69495E-9B2F-48DF-9C69-B82C5F2F399B}">
      <dgm:prSet/>
      <dgm:spPr/>
      <dgm:t>
        <a:bodyPr/>
        <a:lstStyle/>
        <a:p>
          <a:endParaRPr lang="en-US"/>
        </a:p>
      </dgm:t>
    </dgm:pt>
    <dgm:pt modelId="{D8EBB44B-0BB9-4A44-B6A9-0027EB6250C2}">
      <dgm:prSet/>
      <dgm:spPr/>
      <dgm:t>
        <a:bodyPr/>
        <a:lstStyle/>
        <a:p>
          <a:r>
            <a:rPr lang="pl-PL"/>
            <a:t>Język zorientowany obiektowo</a:t>
          </a:r>
          <a:endParaRPr lang="en-US"/>
        </a:p>
      </dgm:t>
    </dgm:pt>
    <dgm:pt modelId="{7883587F-D143-42F2-99F1-05AAA0D1C55B}" type="parTrans" cxnId="{D26F9F99-4AE4-441C-8922-881C2797462B}">
      <dgm:prSet/>
      <dgm:spPr/>
      <dgm:t>
        <a:bodyPr/>
        <a:lstStyle/>
        <a:p>
          <a:endParaRPr lang="en-US"/>
        </a:p>
      </dgm:t>
    </dgm:pt>
    <dgm:pt modelId="{47653748-652C-443C-8462-BB639D8BE3CA}" type="sibTrans" cxnId="{D26F9F99-4AE4-441C-8922-881C2797462B}">
      <dgm:prSet/>
      <dgm:spPr/>
      <dgm:t>
        <a:bodyPr/>
        <a:lstStyle/>
        <a:p>
          <a:endParaRPr lang="en-US"/>
        </a:p>
      </dgm:t>
    </dgm:pt>
    <dgm:pt modelId="{25307B09-48F9-4D06-8C06-3843C50B4B77}" type="pres">
      <dgm:prSet presAssocID="{CD00F944-8779-4F9A-8AA2-8EF362BDCFE5}" presName="linear" presStyleCnt="0">
        <dgm:presLayoutVars>
          <dgm:dir/>
          <dgm:animLvl val="lvl"/>
          <dgm:resizeHandles val="exact"/>
        </dgm:presLayoutVars>
      </dgm:prSet>
      <dgm:spPr/>
    </dgm:pt>
    <dgm:pt modelId="{02A15C10-8E64-45BD-B0ED-62FD220DCCE5}" type="pres">
      <dgm:prSet presAssocID="{1DEA0060-69DD-4FA9-8DFA-5FCDB2E457C0}" presName="parentLin" presStyleCnt="0"/>
      <dgm:spPr/>
    </dgm:pt>
    <dgm:pt modelId="{DF4571BD-5B04-4FB3-9509-12426AE028F9}" type="pres">
      <dgm:prSet presAssocID="{1DEA0060-69DD-4FA9-8DFA-5FCDB2E457C0}" presName="parentLeftMargin" presStyleLbl="node1" presStyleIdx="0" presStyleCnt="5"/>
      <dgm:spPr/>
    </dgm:pt>
    <dgm:pt modelId="{A8CE069C-9240-4E5E-9982-20D48A36C6C9}" type="pres">
      <dgm:prSet presAssocID="{1DEA0060-69DD-4FA9-8DFA-5FCDB2E45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9787A5-F469-441C-8F49-74809A086F8F}" type="pres">
      <dgm:prSet presAssocID="{1DEA0060-69DD-4FA9-8DFA-5FCDB2E457C0}" presName="negativeSpace" presStyleCnt="0"/>
      <dgm:spPr/>
    </dgm:pt>
    <dgm:pt modelId="{7D6E8891-1AA3-4464-B131-529A6E45DC90}" type="pres">
      <dgm:prSet presAssocID="{1DEA0060-69DD-4FA9-8DFA-5FCDB2E457C0}" presName="childText" presStyleLbl="conFgAcc1" presStyleIdx="0" presStyleCnt="5">
        <dgm:presLayoutVars>
          <dgm:bulletEnabled val="1"/>
        </dgm:presLayoutVars>
      </dgm:prSet>
      <dgm:spPr/>
    </dgm:pt>
    <dgm:pt modelId="{52789F87-6B3E-4B5B-BFED-9BECCBEC485C}" type="pres">
      <dgm:prSet presAssocID="{E6D6B309-1B4B-4B87-ACCE-05225CFE64B4}" presName="spaceBetweenRectangles" presStyleCnt="0"/>
      <dgm:spPr/>
    </dgm:pt>
    <dgm:pt modelId="{3AD49A70-8956-41FC-B122-6818E42A3346}" type="pres">
      <dgm:prSet presAssocID="{BE6E7456-D58A-4114-AF57-983F7BC77B1A}" presName="parentLin" presStyleCnt="0"/>
      <dgm:spPr/>
    </dgm:pt>
    <dgm:pt modelId="{B0B29956-F126-46E9-8360-C52E5A19B794}" type="pres">
      <dgm:prSet presAssocID="{BE6E7456-D58A-4114-AF57-983F7BC77B1A}" presName="parentLeftMargin" presStyleLbl="node1" presStyleIdx="0" presStyleCnt="5"/>
      <dgm:spPr/>
    </dgm:pt>
    <dgm:pt modelId="{554CE284-1F17-47FB-8915-9A80AE6B6A50}" type="pres">
      <dgm:prSet presAssocID="{BE6E7456-D58A-4114-AF57-983F7BC77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30505C-C3EB-4FFD-97AE-71279BB70FDD}" type="pres">
      <dgm:prSet presAssocID="{BE6E7456-D58A-4114-AF57-983F7BC77B1A}" presName="negativeSpace" presStyleCnt="0"/>
      <dgm:spPr/>
    </dgm:pt>
    <dgm:pt modelId="{4D03A8C2-EB78-4611-A8D6-93677416A283}" type="pres">
      <dgm:prSet presAssocID="{BE6E7456-D58A-4114-AF57-983F7BC77B1A}" presName="childText" presStyleLbl="conFgAcc1" presStyleIdx="1" presStyleCnt="5">
        <dgm:presLayoutVars>
          <dgm:bulletEnabled val="1"/>
        </dgm:presLayoutVars>
      </dgm:prSet>
      <dgm:spPr/>
    </dgm:pt>
    <dgm:pt modelId="{5AD93476-F359-424F-9C76-4BF5022C1023}" type="pres">
      <dgm:prSet presAssocID="{29E24E1F-0586-4CA2-9F9A-EDC1FD94DBA8}" presName="spaceBetweenRectangles" presStyleCnt="0"/>
      <dgm:spPr/>
    </dgm:pt>
    <dgm:pt modelId="{50F6DC82-D96E-4BE2-93A9-A0A168F30723}" type="pres">
      <dgm:prSet presAssocID="{68477C61-0AE0-432D-BEAB-98B9CA07C775}" presName="parentLin" presStyleCnt="0"/>
      <dgm:spPr/>
    </dgm:pt>
    <dgm:pt modelId="{05BAFB28-CF3D-450F-9539-0C0F5ECF5C5D}" type="pres">
      <dgm:prSet presAssocID="{68477C61-0AE0-432D-BEAB-98B9CA07C775}" presName="parentLeftMargin" presStyleLbl="node1" presStyleIdx="1" presStyleCnt="5"/>
      <dgm:spPr/>
    </dgm:pt>
    <dgm:pt modelId="{1C32BDBD-99FE-4E68-9E52-3B012BC8DE1D}" type="pres">
      <dgm:prSet presAssocID="{68477C61-0AE0-432D-BEAB-98B9CA07C7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375FF-5113-4EBF-9817-003841D3A169}" type="pres">
      <dgm:prSet presAssocID="{68477C61-0AE0-432D-BEAB-98B9CA07C775}" presName="negativeSpace" presStyleCnt="0"/>
      <dgm:spPr/>
    </dgm:pt>
    <dgm:pt modelId="{F9E32765-0B1F-435E-885E-3B135F57B06F}" type="pres">
      <dgm:prSet presAssocID="{68477C61-0AE0-432D-BEAB-98B9CA07C775}" presName="childText" presStyleLbl="conFgAcc1" presStyleIdx="2" presStyleCnt="5">
        <dgm:presLayoutVars>
          <dgm:bulletEnabled val="1"/>
        </dgm:presLayoutVars>
      </dgm:prSet>
      <dgm:spPr/>
    </dgm:pt>
    <dgm:pt modelId="{83D7F1F5-B20B-4915-A552-698674BEFAD8}" type="pres">
      <dgm:prSet presAssocID="{E48398AA-1043-4665-B158-7C97221C2DF2}" presName="spaceBetweenRectangles" presStyleCnt="0"/>
      <dgm:spPr/>
    </dgm:pt>
    <dgm:pt modelId="{EC37D846-782B-4D55-9CAF-6890523C0107}" type="pres">
      <dgm:prSet presAssocID="{892A978E-6123-452F-8EB7-A1EAAFBA5CFA}" presName="parentLin" presStyleCnt="0"/>
      <dgm:spPr/>
    </dgm:pt>
    <dgm:pt modelId="{D2B9251A-4913-45E7-A725-85B03C48D18A}" type="pres">
      <dgm:prSet presAssocID="{892A978E-6123-452F-8EB7-A1EAAFBA5CFA}" presName="parentLeftMargin" presStyleLbl="node1" presStyleIdx="2" presStyleCnt="5"/>
      <dgm:spPr/>
    </dgm:pt>
    <dgm:pt modelId="{6F963195-DF09-4C4E-96EE-7B4E00E75F36}" type="pres">
      <dgm:prSet presAssocID="{892A978E-6123-452F-8EB7-A1EAAFBA5C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A65B81-FA04-4CFD-9756-0B35E942329E}" type="pres">
      <dgm:prSet presAssocID="{892A978E-6123-452F-8EB7-A1EAAFBA5CFA}" presName="negativeSpace" presStyleCnt="0"/>
      <dgm:spPr/>
    </dgm:pt>
    <dgm:pt modelId="{27AC0A3A-F31B-4608-9C55-B4ADB47D0602}" type="pres">
      <dgm:prSet presAssocID="{892A978E-6123-452F-8EB7-A1EAAFBA5CFA}" presName="childText" presStyleLbl="conFgAcc1" presStyleIdx="3" presStyleCnt="5">
        <dgm:presLayoutVars>
          <dgm:bulletEnabled val="1"/>
        </dgm:presLayoutVars>
      </dgm:prSet>
      <dgm:spPr/>
    </dgm:pt>
    <dgm:pt modelId="{B78018F7-4F7E-49B0-9ACE-BBE3A4E30ACA}" type="pres">
      <dgm:prSet presAssocID="{C7E99322-325F-4758-AD6F-03E493762CAE}" presName="spaceBetweenRectangles" presStyleCnt="0"/>
      <dgm:spPr/>
    </dgm:pt>
    <dgm:pt modelId="{8DEEA7F8-9162-4C44-9140-62C12D7316EB}" type="pres">
      <dgm:prSet presAssocID="{D8EBB44B-0BB9-4A44-B6A9-0027EB6250C2}" presName="parentLin" presStyleCnt="0"/>
      <dgm:spPr/>
    </dgm:pt>
    <dgm:pt modelId="{14AC1FAB-80CE-4CF6-97BB-8708DBD92C49}" type="pres">
      <dgm:prSet presAssocID="{D8EBB44B-0BB9-4A44-B6A9-0027EB6250C2}" presName="parentLeftMargin" presStyleLbl="node1" presStyleIdx="3" presStyleCnt="5"/>
      <dgm:spPr/>
    </dgm:pt>
    <dgm:pt modelId="{8E091C1F-FCC3-4AD3-A238-DF097C5178C1}" type="pres">
      <dgm:prSet presAssocID="{D8EBB44B-0BB9-4A44-B6A9-0027EB6250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62812-E886-494B-9337-CB2A9345F0B4}" type="pres">
      <dgm:prSet presAssocID="{D8EBB44B-0BB9-4A44-B6A9-0027EB6250C2}" presName="negativeSpace" presStyleCnt="0"/>
      <dgm:spPr/>
    </dgm:pt>
    <dgm:pt modelId="{114D8194-AA25-4774-8B3E-A5B80C21142C}" type="pres">
      <dgm:prSet presAssocID="{D8EBB44B-0BB9-4A44-B6A9-0027EB6250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3AE513-6581-4D33-AA5A-15AE8FD42577}" type="presOf" srcId="{D8EBB44B-0BB9-4A44-B6A9-0027EB6250C2}" destId="{8E091C1F-FCC3-4AD3-A238-DF097C5178C1}" srcOrd="1" destOrd="0" presId="urn:microsoft.com/office/officeart/2005/8/layout/list1"/>
    <dgm:cxn modelId="{D030651E-0FF0-4A1A-A348-FDA45F237732}" srcId="{CD00F944-8779-4F9A-8AA2-8EF362BDCFE5}" destId="{1DEA0060-69DD-4FA9-8DFA-5FCDB2E457C0}" srcOrd="0" destOrd="0" parTransId="{B505BFFB-5C9B-4949-BD4C-2475A6AF6658}" sibTransId="{E6D6B309-1B4B-4B87-ACCE-05225CFE64B4}"/>
    <dgm:cxn modelId="{5001BF24-2670-4219-A8F4-8AAD953AD865}" type="presOf" srcId="{1DEA0060-69DD-4FA9-8DFA-5FCDB2E457C0}" destId="{A8CE069C-9240-4E5E-9982-20D48A36C6C9}" srcOrd="1" destOrd="0" presId="urn:microsoft.com/office/officeart/2005/8/layout/list1"/>
    <dgm:cxn modelId="{69F76A29-900F-4600-B7CA-107349E1DC41}" type="presOf" srcId="{D8EBB44B-0BB9-4A44-B6A9-0027EB6250C2}" destId="{14AC1FAB-80CE-4CF6-97BB-8708DBD92C49}" srcOrd="0" destOrd="0" presId="urn:microsoft.com/office/officeart/2005/8/layout/list1"/>
    <dgm:cxn modelId="{6B69495E-9B2F-48DF-9C69-B82C5F2F399B}" srcId="{CD00F944-8779-4F9A-8AA2-8EF362BDCFE5}" destId="{892A978E-6123-452F-8EB7-A1EAAFBA5CFA}" srcOrd="3" destOrd="0" parTransId="{516E8BBF-2B04-41E5-B80A-2B7A819C0204}" sibTransId="{C7E99322-325F-4758-AD6F-03E493762CAE}"/>
    <dgm:cxn modelId="{641CF470-A4E2-4CBF-9F80-8D9B7A6BA73A}" type="presOf" srcId="{1DEA0060-69DD-4FA9-8DFA-5FCDB2E457C0}" destId="{DF4571BD-5B04-4FB3-9509-12426AE028F9}" srcOrd="0" destOrd="0" presId="urn:microsoft.com/office/officeart/2005/8/layout/list1"/>
    <dgm:cxn modelId="{E79A2A56-38D2-412D-92BC-E16977D99FB8}" type="presOf" srcId="{68477C61-0AE0-432D-BEAB-98B9CA07C775}" destId="{05BAFB28-CF3D-450F-9539-0C0F5ECF5C5D}" srcOrd="0" destOrd="0" presId="urn:microsoft.com/office/officeart/2005/8/layout/list1"/>
    <dgm:cxn modelId="{C2EA3D89-E53D-40AC-91F7-55153954AE2B}" srcId="{CD00F944-8779-4F9A-8AA2-8EF362BDCFE5}" destId="{BE6E7456-D58A-4114-AF57-983F7BC77B1A}" srcOrd="1" destOrd="0" parTransId="{3CE2AF80-F06D-4547-BFDE-9A9B625F68B6}" sibTransId="{29E24E1F-0586-4CA2-9F9A-EDC1FD94DBA8}"/>
    <dgm:cxn modelId="{A5991A96-0483-4B2E-ADBF-BF125CECB185}" type="presOf" srcId="{892A978E-6123-452F-8EB7-A1EAAFBA5CFA}" destId="{6F963195-DF09-4C4E-96EE-7B4E00E75F36}" srcOrd="1" destOrd="0" presId="urn:microsoft.com/office/officeart/2005/8/layout/list1"/>
    <dgm:cxn modelId="{D26F9F99-4AE4-441C-8922-881C2797462B}" srcId="{CD00F944-8779-4F9A-8AA2-8EF362BDCFE5}" destId="{D8EBB44B-0BB9-4A44-B6A9-0027EB6250C2}" srcOrd="4" destOrd="0" parTransId="{7883587F-D143-42F2-99F1-05AAA0D1C55B}" sibTransId="{47653748-652C-443C-8462-BB639D8BE3CA}"/>
    <dgm:cxn modelId="{D25A1FA0-A3DB-4113-84AD-96FF7F46FE6A}" type="presOf" srcId="{BE6E7456-D58A-4114-AF57-983F7BC77B1A}" destId="{554CE284-1F17-47FB-8915-9A80AE6B6A50}" srcOrd="1" destOrd="0" presId="urn:microsoft.com/office/officeart/2005/8/layout/list1"/>
    <dgm:cxn modelId="{0A852BB3-D78C-4BE9-9A68-0915DF1C6DC5}" type="presOf" srcId="{CD00F944-8779-4F9A-8AA2-8EF362BDCFE5}" destId="{25307B09-48F9-4D06-8C06-3843C50B4B77}" srcOrd="0" destOrd="0" presId="urn:microsoft.com/office/officeart/2005/8/layout/list1"/>
    <dgm:cxn modelId="{602EA6B6-5B48-4289-A0B3-F378392795DA}" srcId="{CD00F944-8779-4F9A-8AA2-8EF362BDCFE5}" destId="{68477C61-0AE0-432D-BEAB-98B9CA07C775}" srcOrd="2" destOrd="0" parTransId="{949B3AB0-219F-4F89-AB2D-77021D5ABA3A}" sibTransId="{E48398AA-1043-4665-B158-7C97221C2DF2}"/>
    <dgm:cxn modelId="{3A90D9CF-FE00-48CA-831E-4CA322E9D325}" type="presOf" srcId="{BE6E7456-D58A-4114-AF57-983F7BC77B1A}" destId="{B0B29956-F126-46E9-8360-C52E5A19B794}" srcOrd="0" destOrd="0" presId="urn:microsoft.com/office/officeart/2005/8/layout/list1"/>
    <dgm:cxn modelId="{7BF06CF9-9BBB-422D-912F-1BA4BD03F333}" type="presOf" srcId="{892A978E-6123-452F-8EB7-A1EAAFBA5CFA}" destId="{D2B9251A-4913-45E7-A725-85B03C48D18A}" srcOrd="0" destOrd="0" presId="urn:microsoft.com/office/officeart/2005/8/layout/list1"/>
    <dgm:cxn modelId="{368BEBFA-9881-4049-8317-C37A1C49EBC8}" type="presOf" srcId="{68477C61-0AE0-432D-BEAB-98B9CA07C775}" destId="{1C32BDBD-99FE-4E68-9E52-3B012BC8DE1D}" srcOrd="1" destOrd="0" presId="urn:microsoft.com/office/officeart/2005/8/layout/list1"/>
    <dgm:cxn modelId="{0CF38EBE-6B6B-4BDE-9025-02CAC1575B53}" type="presParOf" srcId="{25307B09-48F9-4D06-8C06-3843C50B4B77}" destId="{02A15C10-8E64-45BD-B0ED-62FD220DCCE5}" srcOrd="0" destOrd="0" presId="urn:microsoft.com/office/officeart/2005/8/layout/list1"/>
    <dgm:cxn modelId="{5FE445A6-1B6D-4E23-AA84-B4392ACA7947}" type="presParOf" srcId="{02A15C10-8E64-45BD-B0ED-62FD220DCCE5}" destId="{DF4571BD-5B04-4FB3-9509-12426AE028F9}" srcOrd="0" destOrd="0" presId="urn:microsoft.com/office/officeart/2005/8/layout/list1"/>
    <dgm:cxn modelId="{E8D5B255-E979-4FC0-874D-3E844C5FD140}" type="presParOf" srcId="{02A15C10-8E64-45BD-B0ED-62FD220DCCE5}" destId="{A8CE069C-9240-4E5E-9982-20D48A36C6C9}" srcOrd="1" destOrd="0" presId="urn:microsoft.com/office/officeart/2005/8/layout/list1"/>
    <dgm:cxn modelId="{F9C239EA-BB51-4697-B2CC-9CB2F6D8BB33}" type="presParOf" srcId="{25307B09-48F9-4D06-8C06-3843C50B4B77}" destId="{869787A5-F469-441C-8F49-74809A086F8F}" srcOrd="1" destOrd="0" presId="urn:microsoft.com/office/officeart/2005/8/layout/list1"/>
    <dgm:cxn modelId="{1F142C90-6AFC-4D64-B5E1-6ECF97ED18FE}" type="presParOf" srcId="{25307B09-48F9-4D06-8C06-3843C50B4B77}" destId="{7D6E8891-1AA3-4464-B131-529A6E45DC90}" srcOrd="2" destOrd="0" presId="urn:microsoft.com/office/officeart/2005/8/layout/list1"/>
    <dgm:cxn modelId="{1BC42FBF-EB47-41FA-B161-0E810CBCF10C}" type="presParOf" srcId="{25307B09-48F9-4D06-8C06-3843C50B4B77}" destId="{52789F87-6B3E-4B5B-BFED-9BECCBEC485C}" srcOrd="3" destOrd="0" presId="urn:microsoft.com/office/officeart/2005/8/layout/list1"/>
    <dgm:cxn modelId="{7CBF5644-0F7A-4AEB-A733-695F22565869}" type="presParOf" srcId="{25307B09-48F9-4D06-8C06-3843C50B4B77}" destId="{3AD49A70-8956-41FC-B122-6818E42A3346}" srcOrd="4" destOrd="0" presId="urn:microsoft.com/office/officeart/2005/8/layout/list1"/>
    <dgm:cxn modelId="{52810A15-013E-49EE-AA91-9DF9B52A9DD7}" type="presParOf" srcId="{3AD49A70-8956-41FC-B122-6818E42A3346}" destId="{B0B29956-F126-46E9-8360-C52E5A19B794}" srcOrd="0" destOrd="0" presId="urn:microsoft.com/office/officeart/2005/8/layout/list1"/>
    <dgm:cxn modelId="{CD75A840-E918-40AC-9613-E8F20D4F9308}" type="presParOf" srcId="{3AD49A70-8956-41FC-B122-6818E42A3346}" destId="{554CE284-1F17-47FB-8915-9A80AE6B6A50}" srcOrd="1" destOrd="0" presId="urn:microsoft.com/office/officeart/2005/8/layout/list1"/>
    <dgm:cxn modelId="{FA30A414-13FE-436F-8AF3-046329D65083}" type="presParOf" srcId="{25307B09-48F9-4D06-8C06-3843C50B4B77}" destId="{5130505C-C3EB-4FFD-97AE-71279BB70FDD}" srcOrd="5" destOrd="0" presId="urn:microsoft.com/office/officeart/2005/8/layout/list1"/>
    <dgm:cxn modelId="{E9265091-C180-4A36-BFE2-E0126BADBCA6}" type="presParOf" srcId="{25307B09-48F9-4D06-8C06-3843C50B4B77}" destId="{4D03A8C2-EB78-4611-A8D6-93677416A283}" srcOrd="6" destOrd="0" presId="urn:microsoft.com/office/officeart/2005/8/layout/list1"/>
    <dgm:cxn modelId="{69B04AC9-337E-458A-B158-A1A94713C133}" type="presParOf" srcId="{25307B09-48F9-4D06-8C06-3843C50B4B77}" destId="{5AD93476-F359-424F-9C76-4BF5022C1023}" srcOrd="7" destOrd="0" presId="urn:microsoft.com/office/officeart/2005/8/layout/list1"/>
    <dgm:cxn modelId="{B5E76BE5-DB31-4A93-95C2-28318B2DDC52}" type="presParOf" srcId="{25307B09-48F9-4D06-8C06-3843C50B4B77}" destId="{50F6DC82-D96E-4BE2-93A9-A0A168F30723}" srcOrd="8" destOrd="0" presId="urn:microsoft.com/office/officeart/2005/8/layout/list1"/>
    <dgm:cxn modelId="{E987189D-36E1-4514-807F-AE753EB10EA6}" type="presParOf" srcId="{50F6DC82-D96E-4BE2-93A9-A0A168F30723}" destId="{05BAFB28-CF3D-450F-9539-0C0F5ECF5C5D}" srcOrd="0" destOrd="0" presId="urn:microsoft.com/office/officeart/2005/8/layout/list1"/>
    <dgm:cxn modelId="{E1BD946E-4B46-46A8-88C7-96F1A3576A00}" type="presParOf" srcId="{50F6DC82-D96E-4BE2-93A9-A0A168F30723}" destId="{1C32BDBD-99FE-4E68-9E52-3B012BC8DE1D}" srcOrd="1" destOrd="0" presId="urn:microsoft.com/office/officeart/2005/8/layout/list1"/>
    <dgm:cxn modelId="{6352BDF5-196F-4564-B7C6-511204E05335}" type="presParOf" srcId="{25307B09-48F9-4D06-8C06-3843C50B4B77}" destId="{5F8375FF-5113-4EBF-9817-003841D3A169}" srcOrd="9" destOrd="0" presId="urn:microsoft.com/office/officeart/2005/8/layout/list1"/>
    <dgm:cxn modelId="{2D9ECC8A-6CD9-4B6E-9E48-60DB5AB86D91}" type="presParOf" srcId="{25307B09-48F9-4D06-8C06-3843C50B4B77}" destId="{F9E32765-0B1F-435E-885E-3B135F57B06F}" srcOrd="10" destOrd="0" presId="urn:microsoft.com/office/officeart/2005/8/layout/list1"/>
    <dgm:cxn modelId="{FBA5E3A3-B49D-44BC-8029-3F713E57E950}" type="presParOf" srcId="{25307B09-48F9-4D06-8C06-3843C50B4B77}" destId="{83D7F1F5-B20B-4915-A552-698674BEFAD8}" srcOrd="11" destOrd="0" presId="urn:microsoft.com/office/officeart/2005/8/layout/list1"/>
    <dgm:cxn modelId="{E137E276-6283-4AEE-B565-C577A04E668D}" type="presParOf" srcId="{25307B09-48F9-4D06-8C06-3843C50B4B77}" destId="{EC37D846-782B-4D55-9CAF-6890523C0107}" srcOrd="12" destOrd="0" presId="urn:microsoft.com/office/officeart/2005/8/layout/list1"/>
    <dgm:cxn modelId="{91353EDA-8010-41D0-94FD-8990AC686B22}" type="presParOf" srcId="{EC37D846-782B-4D55-9CAF-6890523C0107}" destId="{D2B9251A-4913-45E7-A725-85B03C48D18A}" srcOrd="0" destOrd="0" presId="urn:microsoft.com/office/officeart/2005/8/layout/list1"/>
    <dgm:cxn modelId="{82D78FC5-A38B-45F9-B2A9-A49BC1FA005B}" type="presParOf" srcId="{EC37D846-782B-4D55-9CAF-6890523C0107}" destId="{6F963195-DF09-4C4E-96EE-7B4E00E75F36}" srcOrd="1" destOrd="0" presId="urn:microsoft.com/office/officeart/2005/8/layout/list1"/>
    <dgm:cxn modelId="{EE0A2D46-825A-44B3-BB02-7F99E6C4549C}" type="presParOf" srcId="{25307B09-48F9-4D06-8C06-3843C50B4B77}" destId="{2CA65B81-FA04-4CFD-9756-0B35E942329E}" srcOrd="13" destOrd="0" presId="urn:microsoft.com/office/officeart/2005/8/layout/list1"/>
    <dgm:cxn modelId="{50432F97-9BD6-4B23-B418-0669210C63A7}" type="presParOf" srcId="{25307B09-48F9-4D06-8C06-3843C50B4B77}" destId="{27AC0A3A-F31B-4608-9C55-B4ADB47D0602}" srcOrd="14" destOrd="0" presId="urn:microsoft.com/office/officeart/2005/8/layout/list1"/>
    <dgm:cxn modelId="{185244F4-549B-43C0-8090-590B3471823C}" type="presParOf" srcId="{25307B09-48F9-4D06-8C06-3843C50B4B77}" destId="{B78018F7-4F7E-49B0-9ACE-BBE3A4E30ACA}" srcOrd="15" destOrd="0" presId="urn:microsoft.com/office/officeart/2005/8/layout/list1"/>
    <dgm:cxn modelId="{809B7742-41A9-4046-B7B7-135575435F06}" type="presParOf" srcId="{25307B09-48F9-4D06-8C06-3843C50B4B77}" destId="{8DEEA7F8-9162-4C44-9140-62C12D7316EB}" srcOrd="16" destOrd="0" presId="urn:microsoft.com/office/officeart/2005/8/layout/list1"/>
    <dgm:cxn modelId="{BA5DFEDE-7438-4CBF-ACC0-AAE3DF5FB393}" type="presParOf" srcId="{8DEEA7F8-9162-4C44-9140-62C12D7316EB}" destId="{14AC1FAB-80CE-4CF6-97BB-8708DBD92C49}" srcOrd="0" destOrd="0" presId="urn:microsoft.com/office/officeart/2005/8/layout/list1"/>
    <dgm:cxn modelId="{51F96E5A-847D-421B-A6A2-32C58F5FCFF0}" type="presParOf" srcId="{8DEEA7F8-9162-4C44-9140-62C12D7316EB}" destId="{8E091C1F-FCC3-4AD3-A238-DF097C5178C1}" srcOrd="1" destOrd="0" presId="urn:microsoft.com/office/officeart/2005/8/layout/list1"/>
    <dgm:cxn modelId="{7679D367-32BC-4CB0-96E4-DDE1C10639BA}" type="presParOf" srcId="{25307B09-48F9-4D06-8C06-3843C50B4B77}" destId="{40862812-E886-494B-9337-CB2A9345F0B4}" srcOrd="17" destOrd="0" presId="urn:microsoft.com/office/officeart/2005/8/layout/list1"/>
    <dgm:cxn modelId="{F026EE33-2023-442D-B754-CBFEF4633199}" type="presParOf" srcId="{25307B09-48F9-4D06-8C06-3843C50B4B77}" destId="{114D8194-AA25-4774-8B3E-A5B80C2114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CE687E-52C3-4EE8-A1C3-D7C6AAC0FC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D252A0B-2EE4-4620-8CC1-FCCD407E9BA5}">
      <dgm:prSet/>
      <dgm:spPr/>
      <dgm:t>
        <a:bodyPr/>
        <a:lstStyle/>
        <a:p>
          <a:r>
            <a:rPr lang="en-US"/>
            <a:t>npm install -g @angular/cli</a:t>
          </a:r>
        </a:p>
      </dgm:t>
    </dgm:pt>
    <dgm:pt modelId="{9E0339EF-24FD-4D96-B085-6ABF8D2B71FC}" type="parTrans" cxnId="{F24C26A6-F324-417D-AE8F-81A213E3F1D6}">
      <dgm:prSet/>
      <dgm:spPr/>
      <dgm:t>
        <a:bodyPr/>
        <a:lstStyle/>
        <a:p>
          <a:endParaRPr lang="en-US"/>
        </a:p>
      </dgm:t>
    </dgm:pt>
    <dgm:pt modelId="{C02BAC2E-80D5-4145-A387-EDEE489FCD9F}" type="sibTrans" cxnId="{F24C26A6-F324-417D-AE8F-81A213E3F1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0B6AF2-BAF0-48E6-8B65-014C1B239E2C}">
      <dgm:prSet/>
      <dgm:spPr/>
      <dgm:t>
        <a:bodyPr/>
        <a:lstStyle/>
        <a:p>
          <a:r>
            <a:rPr lang="en-US"/>
            <a:t>ng new PROJECT-NAME</a:t>
          </a:r>
        </a:p>
      </dgm:t>
    </dgm:pt>
    <dgm:pt modelId="{70105265-D949-4448-821F-9B22B44DFCB4}" type="parTrans" cxnId="{00895040-C184-4913-BA0F-9378F7779529}">
      <dgm:prSet/>
      <dgm:spPr/>
      <dgm:t>
        <a:bodyPr/>
        <a:lstStyle/>
        <a:p>
          <a:endParaRPr lang="en-US"/>
        </a:p>
      </dgm:t>
    </dgm:pt>
    <dgm:pt modelId="{1C195896-A47B-488F-80F3-6B8DEA0FF865}" type="sibTrans" cxnId="{00895040-C184-4913-BA0F-9378F77795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DEDB8-846F-4D89-97FE-DBD8100712CB}">
      <dgm:prSet/>
      <dgm:spPr/>
      <dgm:t>
        <a:bodyPr/>
        <a:lstStyle/>
        <a:p>
          <a:r>
            <a:rPr lang="en-US"/>
            <a:t>cd PROJECT-NAME</a:t>
          </a:r>
        </a:p>
      </dgm:t>
    </dgm:pt>
    <dgm:pt modelId="{03ABE1DD-F0DC-45E3-B0DC-DC47DDEEB2BC}" type="parTrans" cxnId="{66B9A515-B1F4-45B6-833A-02700CB5E299}">
      <dgm:prSet/>
      <dgm:spPr/>
      <dgm:t>
        <a:bodyPr/>
        <a:lstStyle/>
        <a:p>
          <a:endParaRPr lang="en-US"/>
        </a:p>
      </dgm:t>
    </dgm:pt>
    <dgm:pt modelId="{A7408460-7DFC-4F0B-9A59-1417EC82D2F3}" type="sibTrans" cxnId="{66B9A515-B1F4-45B6-833A-02700CB5E2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96379-A562-4441-96E7-F086C6310E56}">
      <dgm:prSet/>
      <dgm:spPr/>
      <dgm:t>
        <a:bodyPr/>
        <a:lstStyle/>
        <a:p>
          <a:r>
            <a:rPr lang="en-US"/>
            <a:t>ng serve</a:t>
          </a:r>
        </a:p>
      </dgm:t>
    </dgm:pt>
    <dgm:pt modelId="{6A57D601-DC6F-429E-B7A4-792FDD46FD55}" type="parTrans" cxnId="{89EA70DA-C77A-4C0A-9B08-15D9A94015D9}">
      <dgm:prSet/>
      <dgm:spPr/>
      <dgm:t>
        <a:bodyPr/>
        <a:lstStyle/>
        <a:p>
          <a:endParaRPr lang="en-US"/>
        </a:p>
      </dgm:t>
    </dgm:pt>
    <dgm:pt modelId="{C5BD3560-D23A-4CB5-836A-79FF7079AE1E}" type="sibTrans" cxnId="{89EA70DA-C77A-4C0A-9B08-15D9A94015D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A4888-FF65-4D92-B4AF-0195EE21B111}" type="pres">
      <dgm:prSet presAssocID="{50CE687E-52C3-4EE8-A1C3-D7C6AAC0FC4B}" presName="Name0" presStyleCnt="0">
        <dgm:presLayoutVars>
          <dgm:animLvl val="lvl"/>
          <dgm:resizeHandles val="exact"/>
        </dgm:presLayoutVars>
      </dgm:prSet>
      <dgm:spPr/>
    </dgm:pt>
    <dgm:pt modelId="{E4D9759C-D10C-43BC-B259-10A0550A632D}" type="pres">
      <dgm:prSet presAssocID="{FD252A0B-2EE4-4620-8CC1-FCCD407E9BA5}" presName="compositeNode" presStyleCnt="0">
        <dgm:presLayoutVars>
          <dgm:bulletEnabled val="1"/>
        </dgm:presLayoutVars>
      </dgm:prSet>
      <dgm:spPr/>
    </dgm:pt>
    <dgm:pt modelId="{D88857B5-A159-4C27-8CB2-4C99A9D3AF0F}" type="pres">
      <dgm:prSet presAssocID="{FD252A0B-2EE4-4620-8CC1-FCCD407E9BA5}" presName="bgRect" presStyleLbl="alignNode1" presStyleIdx="0" presStyleCnt="4"/>
      <dgm:spPr/>
    </dgm:pt>
    <dgm:pt modelId="{54C989C9-DBE2-41C7-A272-CE235CC368A6}" type="pres">
      <dgm:prSet presAssocID="{C02BAC2E-80D5-4145-A387-EDEE489FCD9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0BEE41D-38E4-4728-A417-E7A99E556D40}" type="pres">
      <dgm:prSet presAssocID="{FD252A0B-2EE4-4620-8CC1-FCCD407E9BA5}" presName="nodeRect" presStyleLbl="alignNode1" presStyleIdx="0" presStyleCnt="4">
        <dgm:presLayoutVars>
          <dgm:bulletEnabled val="1"/>
        </dgm:presLayoutVars>
      </dgm:prSet>
      <dgm:spPr/>
    </dgm:pt>
    <dgm:pt modelId="{6ACCB63D-0981-4EF5-A0E1-B5E19DE1469B}" type="pres">
      <dgm:prSet presAssocID="{C02BAC2E-80D5-4145-A387-EDEE489FCD9F}" presName="sibTrans" presStyleCnt="0"/>
      <dgm:spPr/>
    </dgm:pt>
    <dgm:pt modelId="{21CC8EB9-D206-4B1B-9AE9-48E3620EDC73}" type="pres">
      <dgm:prSet presAssocID="{690B6AF2-BAF0-48E6-8B65-014C1B239E2C}" presName="compositeNode" presStyleCnt="0">
        <dgm:presLayoutVars>
          <dgm:bulletEnabled val="1"/>
        </dgm:presLayoutVars>
      </dgm:prSet>
      <dgm:spPr/>
    </dgm:pt>
    <dgm:pt modelId="{C1FC572F-49B6-4D2F-9CD6-59A18545419B}" type="pres">
      <dgm:prSet presAssocID="{690B6AF2-BAF0-48E6-8B65-014C1B239E2C}" presName="bgRect" presStyleLbl="alignNode1" presStyleIdx="1" presStyleCnt="4"/>
      <dgm:spPr/>
    </dgm:pt>
    <dgm:pt modelId="{EE636BF7-3DD5-4516-B8D5-63B4B3ADCB13}" type="pres">
      <dgm:prSet presAssocID="{1C195896-A47B-488F-80F3-6B8DEA0FF8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6900AB-8577-433A-BFDE-A4C6E48F6721}" type="pres">
      <dgm:prSet presAssocID="{690B6AF2-BAF0-48E6-8B65-014C1B239E2C}" presName="nodeRect" presStyleLbl="alignNode1" presStyleIdx="1" presStyleCnt="4">
        <dgm:presLayoutVars>
          <dgm:bulletEnabled val="1"/>
        </dgm:presLayoutVars>
      </dgm:prSet>
      <dgm:spPr/>
    </dgm:pt>
    <dgm:pt modelId="{FFBAF500-62ED-48CA-839E-8427F372D5AB}" type="pres">
      <dgm:prSet presAssocID="{1C195896-A47B-488F-80F3-6B8DEA0FF865}" presName="sibTrans" presStyleCnt="0"/>
      <dgm:spPr/>
    </dgm:pt>
    <dgm:pt modelId="{72F59BB0-2ECB-4F6E-9D6D-0772B96AA378}" type="pres">
      <dgm:prSet presAssocID="{A97DEDB8-846F-4D89-97FE-DBD8100712CB}" presName="compositeNode" presStyleCnt="0">
        <dgm:presLayoutVars>
          <dgm:bulletEnabled val="1"/>
        </dgm:presLayoutVars>
      </dgm:prSet>
      <dgm:spPr/>
    </dgm:pt>
    <dgm:pt modelId="{9DE6AD13-0D78-41CD-B4A7-113C8631FE68}" type="pres">
      <dgm:prSet presAssocID="{A97DEDB8-846F-4D89-97FE-DBD8100712CB}" presName="bgRect" presStyleLbl="alignNode1" presStyleIdx="2" presStyleCnt="4"/>
      <dgm:spPr/>
    </dgm:pt>
    <dgm:pt modelId="{926B990B-79CB-4CF3-87C6-D210C172F05B}" type="pres">
      <dgm:prSet presAssocID="{A7408460-7DFC-4F0B-9A59-1417EC82D2F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A62E789-CC73-4012-B177-B93C4E504DB8}" type="pres">
      <dgm:prSet presAssocID="{A97DEDB8-846F-4D89-97FE-DBD8100712CB}" presName="nodeRect" presStyleLbl="alignNode1" presStyleIdx="2" presStyleCnt="4">
        <dgm:presLayoutVars>
          <dgm:bulletEnabled val="1"/>
        </dgm:presLayoutVars>
      </dgm:prSet>
      <dgm:spPr/>
    </dgm:pt>
    <dgm:pt modelId="{591DB7F4-8D06-4D43-A70E-FE1D77F049BC}" type="pres">
      <dgm:prSet presAssocID="{A7408460-7DFC-4F0B-9A59-1417EC82D2F3}" presName="sibTrans" presStyleCnt="0"/>
      <dgm:spPr/>
    </dgm:pt>
    <dgm:pt modelId="{318DB791-D1FF-4DD7-B945-CCAD51564BA2}" type="pres">
      <dgm:prSet presAssocID="{5B596379-A562-4441-96E7-F086C6310E56}" presName="compositeNode" presStyleCnt="0">
        <dgm:presLayoutVars>
          <dgm:bulletEnabled val="1"/>
        </dgm:presLayoutVars>
      </dgm:prSet>
      <dgm:spPr/>
    </dgm:pt>
    <dgm:pt modelId="{C7B3ACC3-1F81-4FED-849A-B30E2D6B50BE}" type="pres">
      <dgm:prSet presAssocID="{5B596379-A562-4441-96E7-F086C6310E56}" presName="bgRect" presStyleLbl="alignNode1" presStyleIdx="3" presStyleCnt="4"/>
      <dgm:spPr/>
    </dgm:pt>
    <dgm:pt modelId="{DF0FD318-526F-4D01-A5D9-5DBDA42F5A65}" type="pres">
      <dgm:prSet presAssocID="{C5BD3560-D23A-4CB5-836A-79FF7079AE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093ABD-848B-44AD-A7A7-61FBF120DCA1}" type="pres">
      <dgm:prSet presAssocID="{5B596379-A562-4441-96E7-F086C6310E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88BC01-E329-4A4E-BB5B-64EFD47BD2B7}" type="presOf" srcId="{5B596379-A562-4441-96E7-F086C6310E56}" destId="{C7B3ACC3-1F81-4FED-849A-B30E2D6B50BE}" srcOrd="0" destOrd="0" presId="urn:microsoft.com/office/officeart/2016/7/layout/LinearBlockProcessNumbered"/>
    <dgm:cxn modelId="{C0E51113-235F-44B8-B4D8-B838BC53E94B}" type="presOf" srcId="{C5BD3560-D23A-4CB5-836A-79FF7079AE1E}" destId="{DF0FD318-526F-4D01-A5D9-5DBDA42F5A65}" srcOrd="0" destOrd="0" presId="urn:microsoft.com/office/officeart/2016/7/layout/LinearBlockProcessNumbered"/>
    <dgm:cxn modelId="{66B9A515-B1F4-45B6-833A-02700CB5E299}" srcId="{50CE687E-52C3-4EE8-A1C3-D7C6AAC0FC4B}" destId="{A97DEDB8-846F-4D89-97FE-DBD8100712CB}" srcOrd="2" destOrd="0" parTransId="{03ABE1DD-F0DC-45E3-B0DC-DC47DDEEB2BC}" sibTransId="{A7408460-7DFC-4F0B-9A59-1417EC82D2F3}"/>
    <dgm:cxn modelId="{4ADD6F25-CD5C-4487-A480-7C161B54DDC6}" type="presOf" srcId="{FD252A0B-2EE4-4620-8CC1-FCCD407E9BA5}" destId="{00BEE41D-38E4-4728-A417-E7A99E556D40}" srcOrd="1" destOrd="0" presId="urn:microsoft.com/office/officeart/2016/7/layout/LinearBlockProcessNumbered"/>
    <dgm:cxn modelId="{04D73230-26FA-4382-B8E7-F54AF98ED99C}" type="presOf" srcId="{C02BAC2E-80D5-4145-A387-EDEE489FCD9F}" destId="{54C989C9-DBE2-41C7-A272-CE235CC368A6}" srcOrd="0" destOrd="0" presId="urn:microsoft.com/office/officeart/2016/7/layout/LinearBlockProcessNumbered"/>
    <dgm:cxn modelId="{03231C32-B215-4EFF-A2D1-6B08AF8D0003}" type="presOf" srcId="{A97DEDB8-846F-4D89-97FE-DBD8100712CB}" destId="{9DE6AD13-0D78-41CD-B4A7-113C8631FE68}" srcOrd="0" destOrd="0" presId="urn:microsoft.com/office/officeart/2016/7/layout/LinearBlockProcessNumbered"/>
    <dgm:cxn modelId="{B62A8F3F-CA15-4DB4-BBCC-739F8C5CB442}" type="presOf" srcId="{1C195896-A47B-488F-80F3-6B8DEA0FF865}" destId="{EE636BF7-3DD5-4516-B8D5-63B4B3ADCB13}" srcOrd="0" destOrd="0" presId="urn:microsoft.com/office/officeart/2016/7/layout/LinearBlockProcessNumbered"/>
    <dgm:cxn modelId="{00895040-C184-4913-BA0F-9378F7779529}" srcId="{50CE687E-52C3-4EE8-A1C3-D7C6AAC0FC4B}" destId="{690B6AF2-BAF0-48E6-8B65-014C1B239E2C}" srcOrd="1" destOrd="0" parTransId="{70105265-D949-4448-821F-9B22B44DFCB4}" sibTransId="{1C195896-A47B-488F-80F3-6B8DEA0FF865}"/>
    <dgm:cxn modelId="{467DB041-7DC8-4A8B-A285-368E3CD44EB2}" type="presOf" srcId="{50CE687E-52C3-4EE8-A1C3-D7C6AAC0FC4B}" destId="{C96A4888-FF65-4D92-B4AF-0195EE21B111}" srcOrd="0" destOrd="0" presId="urn:microsoft.com/office/officeart/2016/7/layout/LinearBlockProcessNumbered"/>
    <dgm:cxn modelId="{F62D4567-757E-4C9A-85A8-6D13C6A89FBA}" type="presOf" srcId="{5B596379-A562-4441-96E7-F086C6310E56}" destId="{27093ABD-848B-44AD-A7A7-61FBF120DCA1}" srcOrd="1" destOrd="0" presId="urn:microsoft.com/office/officeart/2016/7/layout/LinearBlockProcessNumbered"/>
    <dgm:cxn modelId="{7300AA6C-A2C8-4A31-AC63-252E052B9A3D}" type="presOf" srcId="{A97DEDB8-846F-4D89-97FE-DBD8100712CB}" destId="{FA62E789-CC73-4012-B177-B93C4E504DB8}" srcOrd="1" destOrd="0" presId="urn:microsoft.com/office/officeart/2016/7/layout/LinearBlockProcessNumbered"/>
    <dgm:cxn modelId="{AEFB5A73-A071-4939-823E-5CC54CCB0305}" type="presOf" srcId="{FD252A0B-2EE4-4620-8CC1-FCCD407E9BA5}" destId="{D88857B5-A159-4C27-8CB2-4C99A9D3AF0F}" srcOrd="0" destOrd="0" presId="urn:microsoft.com/office/officeart/2016/7/layout/LinearBlockProcessNumbered"/>
    <dgm:cxn modelId="{92900777-85F9-4731-831C-C4A1B708F709}" type="presOf" srcId="{690B6AF2-BAF0-48E6-8B65-014C1B239E2C}" destId="{616900AB-8577-433A-BFDE-A4C6E48F6721}" srcOrd="1" destOrd="0" presId="urn:microsoft.com/office/officeart/2016/7/layout/LinearBlockProcessNumbered"/>
    <dgm:cxn modelId="{6144AF8B-2B89-441D-A5B2-B521578166B7}" type="presOf" srcId="{690B6AF2-BAF0-48E6-8B65-014C1B239E2C}" destId="{C1FC572F-49B6-4D2F-9CD6-59A18545419B}" srcOrd="0" destOrd="0" presId="urn:microsoft.com/office/officeart/2016/7/layout/LinearBlockProcessNumbered"/>
    <dgm:cxn modelId="{F24C26A6-F324-417D-AE8F-81A213E3F1D6}" srcId="{50CE687E-52C3-4EE8-A1C3-D7C6AAC0FC4B}" destId="{FD252A0B-2EE4-4620-8CC1-FCCD407E9BA5}" srcOrd="0" destOrd="0" parTransId="{9E0339EF-24FD-4D96-B085-6ABF8D2B71FC}" sibTransId="{C02BAC2E-80D5-4145-A387-EDEE489FCD9F}"/>
    <dgm:cxn modelId="{941BCBBE-50D3-425F-8BF4-97F912ED7F33}" type="presOf" srcId="{A7408460-7DFC-4F0B-9A59-1417EC82D2F3}" destId="{926B990B-79CB-4CF3-87C6-D210C172F05B}" srcOrd="0" destOrd="0" presId="urn:microsoft.com/office/officeart/2016/7/layout/LinearBlockProcessNumbered"/>
    <dgm:cxn modelId="{89EA70DA-C77A-4C0A-9B08-15D9A94015D9}" srcId="{50CE687E-52C3-4EE8-A1C3-D7C6AAC0FC4B}" destId="{5B596379-A562-4441-96E7-F086C6310E56}" srcOrd="3" destOrd="0" parTransId="{6A57D601-DC6F-429E-B7A4-792FDD46FD55}" sibTransId="{C5BD3560-D23A-4CB5-836A-79FF7079AE1E}"/>
    <dgm:cxn modelId="{64362047-EB00-4CAC-816C-EF4516C98610}" type="presParOf" srcId="{C96A4888-FF65-4D92-B4AF-0195EE21B111}" destId="{E4D9759C-D10C-43BC-B259-10A0550A632D}" srcOrd="0" destOrd="0" presId="urn:microsoft.com/office/officeart/2016/7/layout/LinearBlockProcessNumbered"/>
    <dgm:cxn modelId="{050A2D08-7549-47D1-9A80-E98BD517866C}" type="presParOf" srcId="{E4D9759C-D10C-43BC-B259-10A0550A632D}" destId="{D88857B5-A159-4C27-8CB2-4C99A9D3AF0F}" srcOrd="0" destOrd="0" presId="urn:microsoft.com/office/officeart/2016/7/layout/LinearBlockProcessNumbered"/>
    <dgm:cxn modelId="{DA908FB3-5516-4586-AE5C-F89BE34152A4}" type="presParOf" srcId="{E4D9759C-D10C-43BC-B259-10A0550A632D}" destId="{54C989C9-DBE2-41C7-A272-CE235CC368A6}" srcOrd="1" destOrd="0" presId="urn:microsoft.com/office/officeart/2016/7/layout/LinearBlockProcessNumbered"/>
    <dgm:cxn modelId="{1CBCA1D1-ACEB-4A33-BDCD-79A699319DB3}" type="presParOf" srcId="{E4D9759C-D10C-43BC-B259-10A0550A632D}" destId="{00BEE41D-38E4-4728-A417-E7A99E556D40}" srcOrd="2" destOrd="0" presId="urn:microsoft.com/office/officeart/2016/7/layout/LinearBlockProcessNumbered"/>
    <dgm:cxn modelId="{43014145-D80B-4465-B3BA-6CF9342937E2}" type="presParOf" srcId="{C96A4888-FF65-4D92-B4AF-0195EE21B111}" destId="{6ACCB63D-0981-4EF5-A0E1-B5E19DE1469B}" srcOrd="1" destOrd="0" presId="urn:microsoft.com/office/officeart/2016/7/layout/LinearBlockProcessNumbered"/>
    <dgm:cxn modelId="{6D1EA2DB-17D0-499A-9B4F-0FDE92A83541}" type="presParOf" srcId="{C96A4888-FF65-4D92-B4AF-0195EE21B111}" destId="{21CC8EB9-D206-4B1B-9AE9-48E3620EDC73}" srcOrd="2" destOrd="0" presId="urn:microsoft.com/office/officeart/2016/7/layout/LinearBlockProcessNumbered"/>
    <dgm:cxn modelId="{79B605CF-3270-4984-8421-8919497E1F54}" type="presParOf" srcId="{21CC8EB9-D206-4B1B-9AE9-48E3620EDC73}" destId="{C1FC572F-49B6-4D2F-9CD6-59A18545419B}" srcOrd="0" destOrd="0" presId="urn:microsoft.com/office/officeart/2016/7/layout/LinearBlockProcessNumbered"/>
    <dgm:cxn modelId="{D8699860-F873-461B-B28E-39A3D6359549}" type="presParOf" srcId="{21CC8EB9-D206-4B1B-9AE9-48E3620EDC73}" destId="{EE636BF7-3DD5-4516-B8D5-63B4B3ADCB13}" srcOrd="1" destOrd="0" presId="urn:microsoft.com/office/officeart/2016/7/layout/LinearBlockProcessNumbered"/>
    <dgm:cxn modelId="{90DFD515-7416-4930-9C9A-837AA5C3A18E}" type="presParOf" srcId="{21CC8EB9-D206-4B1B-9AE9-48E3620EDC73}" destId="{616900AB-8577-433A-BFDE-A4C6E48F6721}" srcOrd="2" destOrd="0" presId="urn:microsoft.com/office/officeart/2016/7/layout/LinearBlockProcessNumbered"/>
    <dgm:cxn modelId="{542AB894-C8D8-44C2-81A6-700C9DE2E1FC}" type="presParOf" srcId="{C96A4888-FF65-4D92-B4AF-0195EE21B111}" destId="{FFBAF500-62ED-48CA-839E-8427F372D5AB}" srcOrd="3" destOrd="0" presId="urn:microsoft.com/office/officeart/2016/7/layout/LinearBlockProcessNumbered"/>
    <dgm:cxn modelId="{4EE43298-54B3-4C96-9185-04DD9DEF1C66}" type="presParOf" srcId="{C96A4888-FF65-4D92-B4AF-0195EE21B111}" destId="{72F59BB0-2ECB-4F6E-9D6D-0772B96AA378}" srcOrd="4" destOrd="0" presId="urn:microsoft.com/office/officeart/2016/7/layout/LinearBlockProcessNumbered"/>
    <dgm:cxn modelId="{EB193685-A1F7-485C-B605-DB02E1DE7357}" type="presParOf" srcId="{72F59BB0-2ECB-4F6E-9D6D-0772B96AA378}" destId="{9DE6AD13-0D78-41CD-B4A7-113C8631FE68}" srcOrd="0" destOrd="0" presId="urn:microsoft.com/office/officeart/2016/7/layout/LinearBlockProcessNumbered"/>
    <dgm:cxn modelId="{DFEF92AE-55CC-4C15-B210-C630377250DC}" type="presParOf" srcId="{72F59BB0-2ECB-4F6E-9D6D-0772B96AA378}" destId="{926B990B-79CB-4CF3-87C6-D210C172F05B}" srcOrd="1" destOrd="0" presId="urn:microsoft.com/office/officeart/2016/7/layout/LinearBlockProcessNumbered"/>
    <dgm:cxn modelId="{FB9EF8E6-52B1-46ED-BC2E-630009EA9092}" type="presParOf" srcId="{72F59BB0-2ECB-4F6E-9D6D-0772B96AA378}" destId="{FA62E789-CC73-4012-B177-B93C4E504DB8}" srcOrd="2" destOrd="0" presId="urn:microsoft.com/office/officeart/2016/7/layout/LinearBlockProcessNumbered"/>
    <dgm:cxn modelId="{C035F01E-687B-48C9-99AA-4ABB046BD076}" type="presParOf" srcId="{C96A4888-FF65-4D92-B4AF-0195EE21B111}" destId="{591DB7F4-8D06-4D43-A70E-FE1D77F049BC}" srcOrd="5" destOrd="0" presId="urn:microsoft.com/office/officeart/2016/7/layout/LinearBlockProcessNumbered"/>
    <dgm:cxn modelId="{9C3943AA-26E4-4AF4-8C95-9E3CFCBFAB67}" type="presParOf" srcId="{C96A4888-FF65-4D92-B4AF-0195EE21B111}" destId="{318DB791-D1FF-4DD7-B945-CCAD51564BA2}" srcOrd="6" destOrd="0" presId="urn:microsoft.com/office/officeart/2016/7/layout/LinearBlockProcessNumbered"/>
    <dgm:cxn modelId="{7ACF7C2F-448C-4230-A9C4-8387413CCF09}" type="presParOf" srcId="{318DB791-D1FF-4DD7-B945-CCAD51564BA2}" destId="{C7B3ACC3-1F81-4FED-849A-B30E2D6B50BE}" srcOrd="0" destOrd="0" presId="urn:microsoft.com/office/officeart/2016/7/layout/LinearBlockProcessNumbered"/>
    <dgm:cxn modelId="{08DAEA44-1C96-4911-9201-3773448C3D51}" type="presParOf" srcId="{318DB791-D1FF-4DD7-B945-CCAD51564BA2}" destId="{DF0FD318-526F-4D01-A5D9-5DBDA42F5A65}" srcOrd="1" destOrd="0" presId="urn:microsoft.com/office/officeart/2016/7/layout/LinearBlockProcessNumbered"/>
    <dgm:cxn modelId="{6AEB6E9C-7492-4409-A67C-267397566DFD}" type="presParOf" srcId="{318DB791-D1FF-4DD7-B945-CCAD51564BA2}" destId="{27093ABD-848B-44AD-A7A7-61FBF120DC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A9EC5-7411-4DBB-9751-C361307FB5E9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8A60464F-A37C-4ECE-B3DB-5A98CD395B92}">
      <dgm:prSet phldrT="[Text]"/>
      <dgm:spPr/>
      <dgm:t>
        <a:bodyPr/>
        <a:lstStyle/>
        <a:p>
          <a:r>
            <a:rPr lang="pl-PL" dirty="0"/>
            <a:t>Szablon</a:t>
          </a:r>
          <a:endParaRPr lang="en-US" dirty="0"/>
        </a:p>
      </dgm:t>
    </dgm:pt>
    <dgm:pt modelId="{6CF25994-BF6E-41F8-B87B-17F609385B96}" type="parTrans" cxnId="{732671B3-C44B-4022-A5E2-D180A63224D6}">
      <dgm:prSet/>
      <dgm:spPr/>
      <dgm:t>
        <a:bodyPr/>
        <a:lstStyle/>
        <a:p>
          <a:endParaRPr lang="en-US"/>
        </a:p>
      </dgm:t>
    </dgm:pt>
    <dgm:pt modelId="{D112BAF5-569E-4EDE-AADE-C99ED90A3494}" type="sibTrans" cxnId="{732671B3-C44B-4022-A5E2-D180A63224D6}">
      <dgm:prSet/>
      <dgm:spPr/>
      <dgm:t>
        <a:bodyPr/>
        <a:lstStyle/>
        <a:p>
          <a:endParaRPr lang="en-US"/>
        </a:p>
      </dgm:t>
    </dgm:pt>
    <dgm:pt modelId="{400C2D48-EB60-41E7-B03E-9B6F9778F4E4}">
      <dgm:prSet phldrT="[Text]"/>
      <dgm:spPr/>
      <dgm:t>
        <a:bodyPr/>
        <a:lstStyle/>
        <a:p>
          <a:r>
            <a:rPr lang="pl-PL" dirty="0"/>
            <a:t>Metadata</a:t>
          </a:r>
          <a:endParaRPr lang="en-US" dirty="0"/>
        </a:p>
      </dgm:t>
    </dgm:pt>
    <dgm:pt modelId="{3941C296-E17B-4567-B8F4-A1CD6BD38218}" type="parTrans" cxnId="{3D2F8EAA-CAAC-45A1-94F3-BBC2DB9540F7}">
      <dgm:prSet/>
      <dgm:spPr/>
      <dgm:t>
        <a:bodyPr/>
        <a:lstStyle/>
        <a:p>
          <a:endParaRPr lang="en-US"/>
        </a:p>
      </dgm:t>
    </dgm:pt>
    <dgm:pt modelId="{8464C4E0-E548-42E7-88D3-7EFE477B8323}" type="sibTrans" cxnId="{3D2F8EAA-CAAC-45A1-94F3-BBC2DB9540F7}">
      <dgm:prSet/>
      <dgm:spPr/>
      <dgm:t>
        <a:bodyPr/>
        <a:lstStyle/>
        <a:p>
          <a:endParaRPr lang="en-US"/>
        </a:p>
      </dgm:t>
    </dgm:pt>
    <dgm:pt modelId="{4C7A150A-CEFF-43E4-B16C-BD1817964823}">
      <dgm:prSet phldrT="[Text]"/>
      <dgm:spPr/>
      <dgm:t>
        <a:bodyPr/>
        <a:lstStyle/>
        <a:p>
          <a:r>
            <a:rPr lang="pl-PL" dirty="0"/>
            <a:t>Komponent</a:t>
          </a:r>
          <a:endParaRPr lang="en-US" dirty="0"/>
        </a:p>
      </dgm:t>
    </dgm:pt>
    <dgm:pt modelId="{936EE8A2-6DE5-493A-8D39-07AEA621C370}" type="parTrans" cxnId="{C32AA7CB-B15C-46C2-831A-B0438D14B34D}">
      <dgm:prSet/>
      <dgm:spPr/>
      <dgm:t>
        <a:bodyPr/>
        <a:lstStyle/>
        <a:p>
          <a:endParaRPr lang="en-US"/>
        </a:p>
      </dgm:t>
    </dgm:pt>
    <dgm:pt modelId="{39CAE799-F3F7-4F00-8D25-1E7530A85AC7}" type="sibTrans" cxnId="{C32AA7CB-B15C-46C2-831A-B0438D14B34D}">
      <dgm:prSet/>
      <dgm:spPr/>
      <dgm:t>
        <a:bodyPr/>
        <a:lstStyle/>
        <a:p>
          <a:endParaRPr lang="en-US"/>
        </a:p>
      </dgm:t>
    </dgm:pt>
    <dgm:pt modelId="{8784E8C8-4B4A-4F73-A399-1D7EAC03DDF2}">
      <dgm:prSet phldrT="[Text]"/>
      <dgm:spPr/>
      <dgm:t>
        <a:bodyPr/>
        <a:lstStyle/>
        <a:p>
          <a:r>
            <a:rPr lang="pl-PL" dirty="0"/>
            <a:t>Klasa [Właściwości, Metody]</a:t>
          </a:r>
          <a:endParaRPr lang="en-US" dirty="0"/>
        </a:p>
      </dgm:t>
    </dgm:pt>
    <dgm:pt modelId="{FFA914CC-785B-486D-BE20-A088C3157825}" type="parTrans" cxnId="{EBCB39B8-D090-4A51-A2C0-EE7C0A723D2F}">
      <dgm:prSet/>
      <dgm:spPr/>
      <dgm:t>
        <a:bodyPr/>
        <a:lstStyle/>
        <a:p>
          <a:endParaRPr lang="en-US"/>
        </a:p>
      </dgm:t>
    </dgm:pt>
    <dgm:pt modelId="{813AF152-9680-43D0-8F76-0ED1D091A230}" type="sibTrans" cxnId="{EBCB39B8-D090-4A51-A2C0-EE7C0A723D2F}">
      <dgm:prSet/>
      <dgm:spPr/>
      <dgm:t>
        <a:bodyPr/>
        <a:lstStyle/>
        <a:p>
          <a:endParaRPr lang="en-US"/>
        </a:p>
      </dgm:t>
    </dgm:pt>
    <dgm:pt modelId="{08D881EB-BC45-4D4D-8DBE-5B36BEFC97A5}" type="pres">
      <dgm:prSet presAssocID="{055A9EC5-7411-4DBB-9751-C361307FB5E9}" presName="linearFlow" presStyleCnt="0">
        <dgm:presLayoutVars>
          <dgm:dir/>
          <dgm:resizeHandles val="exact"/>
        </dgm:presLayoutVars>
      </dgm:prSet>
      <dgm:spPr/>
    </dgm:pt>
    <dgm:pt modelId="{FC0BD801-F28C-4502-854C-43B776A2BA8E}" type="pres">
      <dgm:prSet presAssocID="{8A60464F-A37C-4ECE-B3DB-5A98CD395B92}" presName="node" presStyleLbl="node1" presStyleIdx="0" presStyleCnt="4">
        <dgm:presLayoutVars>
          <dgm:bulletEnabled val="1"/>
        </dgm:presLayoutVars>
      </dgm:prSet>
      <dgm:spPr/>
    </dgm:pt>
    <dgm:pt modelId="{31E0097E-A7CF-4A8C-972D-EBBD8C532BD2}" type="pres">
      <dgm:prSet presAssocID="{D112BAF5-569E-4EDE-AADE-C99ED90A3494}" presName="spacerL" presStyleCnt="0"/>
      <dgm:spPr/>
    </dgm:pt>
    <dgm:pt modelId="{CBBF5A91-9EAD-46DF-BE8E-F5BAD2344B08}" type="pres">
      <dgm:prSet presAssocID="{D112BAF5-569E-4EDE-AADE-C99ED90A3494}" presName="sibTrans" presStyleLbl="sibTrans2D1" presStyleIdx="0" presStyleCnt="3"/>
      <dgm:spPr/>
    </dgm:pt>
    <dgm:pt modelId="{891185C6-F851-472D-AA56-557110D2FA4D}" type="pres">
      <dgm:prSet presAssocID="{D112BAF5-569E-4EDE-AADE-C99ED90A3494}" presName="spacerR" presStyleCnt="0"/>
      <dgm:spPr/>
    </dgm:pt>
    <dgm:pt modelId="{308631F6-4F9A-45E2-8E3E-63417383A66F}" type="pres">
      <dgm:prSet presAssocID="{8784E8C8-4B4A-4F73-A399-1D7EAC03DDF2}" presName="node" presStyleLbl="node1" presStyleIdx="1" presStyleCnt="4">
        <dgm:presLayoutVars>
          <dgm:bulletEnabled val="1"/>
        </dgm:presLayoutVars>
      </dgm:prSet>
      <dgm:spPr/>
    </dgm:pt>
    <dgm:pt modelId="{38712BB3-BE2E-41F4-B32E-0BDD418B0916}" type="pres">
      <dgm:prSet presAssocID="{813AF152-9680-43D0-8F76-0ED1D091A230}" presName="spacerL" presStyleCnt="0"/>
      <dgm:spPr/>
    </dgm:pt>
    <dgm:pt modelId="{A69FD194-7698-4F6F-8BB5-975CC2BB6D73}" type="pres">
      <dgm:prSet presAssocID="{813AF152-9680-43D0-8F76-0ED1D091A230}" presName="sibTrans" presStyleLbl="sibTrans2D1" presStyleIdx="1" presStyleCnt="3"/>
      <dgm:spPr/>
    </dgm:pt>
    <dgm:pt modelId="{52104193-ACF4-45CE-B821-BBB3D4F4529B}" type="pres">
      <dgm:prSet presAssocID="{813AF152-9680-43D0-8F76-0ED1D091A230}" presName="spacerR" presStyleCnt="0"/>
      <dgm:spPr/>
    </dgm:pt>
    <dgm:pt modelId="{9AF5CD40-7065-4796-83DE-FF5A048EFA95}" type="pres">
      <dgm:prSet presAssocID="{400C2D48-EB60-41E7-B03E-9B6F9778F4E4}" presName="node" presStyleLbl="node1" presStyleIdx="2" presStyleCnt="4">
        <dgm:presLayoutVars>
          <dgm:bulletEnabled val="1"/>
        </dgm:presLayoutVars>
      </dgm:prSet>
      <dgm:spPr/>
    </dgm:pt>
    <dgm:pt modelId="{8B0DD5C1-61C6-4253-939E-8D8CA4CC2CFF}" type="pres">
      <dgm:prSet presAssocID="{8464C4E0-E548-42E7-88D3-7EFE477B8323}" presName="spacerL" presStyleCnt="0"/>
      <dgm:spPr/>
    </dgm:pt>
    <dgm:pt modelId="{B3C997DF-43B2-4A0C-8257-9FE97A34B1B9}" type="pres">
      <dgm:prSet presAssocID="{8464C4E0-E548-42E7-88D3-7EFE477B8323}" presName="sibTrans" presStyleLbl="sibTrans2D1" presStyleIdx="2" presStyleCnt="3"/>
      <dgm:spPr/>
    </dgm:pt>
    <dgm:pt modelId="{A80CB931-79A3-49B4-8C9C-CDDAF2A782A8}" type="pres">
      <dgm:prSet presAssocID="{8464C4E0-E548-42E7-88D3-7EFE477B8323}" presName="spacerR" presStyleCnt="0"/>
      <dgm:spPr/>
    </dgm:pt>
    <dgm:pt modelId="{00B8F497-B53F-484C-9572-B4FA0B9408FD}" type="pres">
      <dgm:prSet presAssocID="{4C7A150A-CEFF-43E4-B16C-BD1817964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F6B16-17E7-4CC2-AFA2-129F63747E6C}" type="presOf" srcId="{4C7A150A-CEFF-43E4-B16C-BD1817964823}" destId="{00B8F497-B53F-484C-9572-B4FA0B9408FD}" srcOrd="0" destOrd="0" presId="urn:microsoft.com/office/officeart/2005/8/layout/equation1"/>
    <dgm:cxn modelId="{BF68972F-B447-4215-ACEF-61A02C930D5F}" type="presOf" srcId="{8464C4E0-E548-42E7-88D3-7EFE477B8323}" destId="{B3C997DF-43B2-4A0C-8257-9FE97A34B1B9}" srcOrd="0" destOrd="0" presId="urn:microsoft.com/office/officeart/2005/8/layout/equation1"/>
    <dgm:cxn modelId="{1C0CC445-FBAB-4CBF-AE59-AF3906067BD2}" type="presOf" srcId="{055A9EC5-7411-4DBB-9751-C361307FB5E9}" destId="{08D881EB-BC45-4D4D-8DBE-5B36BEFC97A5}" srcOrd="0" destOrd="0" presId="urn:microsoft.com/office/officeart/2005/8/layout/equation1"/>
    <dgm:cxn modelId="{FE32FE68-1D5B-4012-82BC-E354FB0B57B5}" type="presOf" srcId="{8784E8C8-4B4A-4F73-A399-1D7EAC03DDF2}" destId="{308631F6-4F9A-45E2-8E3E-63417383A66F}" srcOrd="0" destOrd="0" presId="urn:microsoft.com/office/officeart/2005/8/layout/equation1"/>
    <dgm:cxn modelId="{9B72B772-E9DD-4298-89EB-FD17C28FB8E0}" type="presOf" srcId="{400C2D48-EB60-41E7-B03E-9B6F9778F4E4}" destId="{9AF5CD40-7065-4796-83DE-FF5A048EFA95}" srcOrd="0" destOrd="0" presId="urn:microsoft.com/office/officeart/2005/8/layout/equation1"/>
    <dgm:cxn modelId="{7C484C83-E0DF-42DA-A84B-3EA222112458}" type="presOf" srcId="{D112BAF5-569E-4EDE-AADE-C99ED90A3494}" destId="{CBBF5A91-9EAD-46DF-BE8E-F5BAD2344B08}" srcOrd="0" destOrd="0" presId="urn:microsoft.com/office/officeart/2005/8/layout/equation1"/>
    <dgm:cxn modelId="{3D2F8EAA-CAAC-45A1-94F3-BBC2DB9540F7}" srcId="{055A9EC5-7411-4DBB-9751-C361307FB5E9}" destId="{400C2D48-EB60-41E7-B03E-9B6F9778F4E4}" srcOrd="2" destOrd="0" parTransId="{3941C296-E17B-4567-B8F4-A1CD6BD38218}" sibTransId="{8464C4E0-E548-42E7-88D3-7EFE477B8323}"/>
    <dgm:cxn modelId="{732671B3-C44B-4022-A5E2-D180A63224D6}" srcId="{055A9EC5-7411-4DBB-9751-C361307FB5E9}" destId="{8A60464F-A37C-4ECE-B3DB-5A98CD395B92}" srcOrd="0" destOrd="0" parTransId="{6CF25994-BF6E-41F8-B87B-17F609385B96}" sibTransId="{D112BAF5-569E-4EDE-AADE-C99ED90A3494}"/>
    <dgm:cxn modelId="{EBCB39B8-D090-4A51-A2C0-EE7C0A723D2F}" srcId="{055A9EC5-7411-4DBB-9751-C361307FB5E9}" destId="{8784E8C8-4B4A-4F73-A399-1D7EAC03DDF2}" srcOrd="1" destOrd="0" parTransId="{FFA914CC-785B-486D-BE20-A088C3157825}" sibTransId="{813AF152-9680-43D0-8F76-0ED1D091A230}"/>
    <dgm:cxn modelId="{8860EBC6-ECB7-4034-B85C-8A5459D358BA}" type="presOf" srcId="{813AF152-9680-43D0-8F76-0ED1D091A230}" destId="{A69FD194-7698-4F6F-8BB5-975CC2BB6D73}" srcOrd="0" destOrd="0" presId="urn:microsoft.com/office/officeart/2005/8/layout/equation1"/>
    <dgm:cxn modelId="{C32AA7CB-B15C-46C2-831A-B0438D14B34D}" srcId="{055A9EC5-7411-4DBB-9751-C361307FB5E9}" destId="{4C7A150A-CEFF-43E4-B16C-BD1817964823}" srcOrd="3" destOrd="0" parTransId="{936EE8A2-6DE5-493A-8D39-07AEA621C370}" sibTransId="{39CAE799-F3F7-4F00-8D25-1E7530A85AC7}"/>
    <dgm:cxn modelId="{173A41E2-250A-4006-BE4B-593C0C8232E7}" type="presOf" srcId="{8A60464F-A37C-4ECE-B3DB-5A98CD395B92}" destId="{FC0BD801-F28C-4502-854C-43B776A2BA8E}" srcOrd="0" destOrd="0" presId="urn:microsoft.com/office/officeart/2005/8/layout/equation1"/>
    <dgm:cxn modelId="{28804008-600B-4DFD-AFAC-5659EA90732C}" type="presParOf" srcId="{08D881EB-BC45-4D4D-8DBE-5B36BEFC97A5}" destId="{FC0BD801-F28C-4502-854C-43B776A2BA8E}" srcOrd="0" destOrd="0" presId="urn:microsoft.com/office/officeart/2005/8/layout/equation1"/>
    <dgm:cxn modelId="{85CEBBD0-5559-4D3A-A55B-BDE5F3198A62}" type="presParOf" srcId="{08D881EB-BC45-4D4D-8DBE-5B36BEFC97A5}" destId="{31E0097E-A7CF-4A8C-972D-EBBD8C532BD2}" srcOrd="1" destOrd="0" presId="urn:microsoft.com/office/officeart/2005/8/layout/equation1"/>
    <dgm:cxn modelId="{569637F9-305F-45F6-BC40-D4E4330EE092}" type="presParOf" srcId="{08D881EB-BC45-4D4D-8DBE-5B36BEFC97A5}" destId="{CBBF5A91-9EAD-46DF-BE8E-F5BAD2344B08}" srcOrd="2" destOrd="0" presId="urn:microsoft.com/office/officeart/2005/8/layout/equation1"/>
    <dgm:cxn modelId="{9C9F0055-3737-410B-80D8-43D365DE5B7F}" type="presParOf" srcId="{08D881EB-BC45-4D4D-8DBE-5B36BEFC97A5}" destId="{891185C6-F851-472D-AA56-557110D2FA4D}" srcOrd="3" destOrd="0" presId="urn:microsoft.com/office/officeart/2005/8/layout/equation1"/>
    <dgm:cxn modelId="{96D917AC-40FF-4405-81F8-BD5161CAF960}" type="presParOf" srcId="{08D881EB-BC45-4D4D-8DBE-5B36BEFC97A5}" destId="{308631F6-4F9A-45E2-8E3E-63417383A66F}" srcOrd="4" destOrd="0" presId="urn:microsoft.com/office/officeart/2005/8/layout/equation1"/>
    <dgm:cxn modelId="{BCC7F1F2-895A-4561-9EAD-3F67524011C2}" type="presParOf" srcId="{08D881EB-BC45-4D4D-8DBE-5B36BEFC97A5}" destId="{38712BB3-BE2E-41F4-B32E-0BDD418B0916}" srcOrd="5" destOrd="0" presId="urn:microsoft.com/office/officeart/2005/8/layout/equation1"/>
    <dgm:cxn modelId="{A1A96590-B770-430C-9171-432CA1415535}" type="presParOf" srcId="{08D881EB-BC45-4D4D-8DBE-5B36BEFC97A5}" destId="{A69FD194-7698-4F6F-8BB5-975CC2BB6D73}" srcOrd="6" destOrd="0" presId="urn:microsoft.com/office/officeart/2005/8/layout/equation1"/>
    <dgm:cxn modelId="{DEF93DEA-9300-48D7-98C6-BA6AEA66B68E}" type="presParOf" srcId="{08D881EB-BC45-4D4D-8DBE-5B36BEFC97A5}" destId="{52104193-ACF4-45CE-B821-BBB3D4F4529B}" srcOrd="7" destOrd="0" presId="urn:microsoft.com/office/officeart/2005/8/layout/equation1"/>
    <dgm:cxn modelId="{0BFF15DB-23DC-4C38-8985-9F6A24941C10}" type="presParOf" srcId="{08D881EB-BC45-4D4D-8DBE-5B36BEFC97A5}" destId="{9AF5CD40-7065-4796-83DE-FF5A048EFA95}" srcOrd="8" destOrd="0" presId="urn:microsoft.com/office/officeart/2005/8/layout/equation1"/>
    <dgm:cxn modelId="{EC786B94-2396-438A-847D-E230258A393B}" type="presParOf" srcId="{08D881EB-BC45-4D4D-8DBE-5B36BEFC97A5}" destId="{8B0DD5C1-61C6-4253-939E-8D8CA4CC2CFF}" srcOrd="9" destOrd="0" presId="urn:microsoft.com/office/officeart/2005/8/layout/equation1"/>
    <dgm:cxn modelId="{6C7C12B8-AB56-4484-8203-243CBA1B622F}" type="presParOf" srcId="{08D881EB-BC45-4D4D-8DBE-5B36BEFC97A5}" destId="{B3C997DF-43B2-4A0C-8257-9FE97A34B1B9}" srcOrd="10" destOrd="0" presId="urn:microsoft.com/office/officeart/2005/8/layout/equation1"/>
    <dgm:cxn modelId="{26A250EA-6096-4763-99FA-1D3637CEBD1D}" type="presParOf" srcId="{08D881EB-BC45-4D4D-8DBE-5B36BEFC97A5}" destId="{A80CB931-79A3-49B4-8C9C-CDDAF2A782A8}" srcOrd="11" destOrd="0" presId="urn:microsoft.com/office/officeart/2005/8/layout/equation1"/>
    <dgm:cxn modelId="{0208160B-03F1-4E49-B9BA-E5C0AFD530F1}" type="presParOf" srcId="{08D881EB-BC45-4D4D-8DBE-5B36BEFC97A5}" destId="{00B8F497-B53F-484C-9572-B4FA0B9408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BEE2-E675-40B1-8FB4-2230967C8B86}">
      <dsp:nvSpPr>
        <dsp:cNvPr id="0" name=""/>
        <dsp:cNvSpPr/>
      </dsp:nvSpPr>
      <dsp:spPr>
        <a:xfrm>
          <a:off x="2207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2207" y="1616785"/>
        <a:ext cx="3435027" cy="1740535"/>
      </dsp:txXfrm>
    </dsp:sp>
    <dsp:sp modelId="{76431ECD-0559-43AD-A6A9-E11A873216EB}">
      <dsp:nvSpPr>
        <dsp:cNvPr id="0" name=""/>
        <dsp:cNvSpPr/>
      </dsp:nvSpPr>
      <dsp:spPr>
        <a:xfrm>
          <a:off x="995223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362D-E6A4-4FE5-8613-25AE8CF26245}">
      <dsp:nvSpPr>
        <dsp:cNvPr id="0" name=""/>
        <dsp:cNvSpPr/>
      </dsp:nvSpPr>
      <dsp:spPr>
        <a:xfrm>
          <a:off x="3540286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3540286" y="1616785"/>
        <a:ext cx="3435027" cy="1740535"/>
      </dsp:txXfrm>
    </dsp:sp>
    <dsp:sp modelId="{45F2BDD8-7DAA-4815-8D28-CF3A1645CFA8}">
      <dsp:nvSpPr>
        <dsp:cNvPr id="0" name=""/>
        <dsp:cNvSpPr/>
      </dsp:nvSpPr>
      <dsp:spPr>
        <a:xfrm>
          <a:off x="4533302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5E792-18FF-4582-90B8-7600FBA23C80}">
      <dsp:nvSpPr>
        <dsp:cNvPr id="0" name=""/>
        <dsp:cNvSpPr/>
      </dsp:nvSpPr>
      <dsp:spPr>
        <a:xfrm>
          <a:off x="7078364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7078364" y="1616785"/>
        <a:ext cx="3435027" cy="1740535"/>
      </dsp:txXfrm>
    </dsp:sp>
    <dsp:sp modelId="{786B0F8F-69B0-4CFA-8566-B3E045A3E825}">
      <dsp:nvSpPr>
        <dsp:cNvPr id="0" name=""/>
        <dsp:cNvSpPr/>
      </dsp:nvSpPr>
      <dsp:spPr>
        <a:xfrm>
          <a:off x="8071380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C8A06-1EA4-4CE7-8577-AC21058C2CC8}">
      <dsp:nvSpPr>
        <dsp:cNvPr id="0" name=""/>
        <dsp:cNvSpPr/>
      </dsp:nvSpPr>
      <dsp:spPr>
        <a:xfrm>
          <a:off x="420623" y="2622624"/>
          <a:ext cx="9674352" cy="158283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Root</a:t>
          </a:r>
          <a:endParaRPr lang="en-US" sz="6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8891-1AA3-4464-B131-529A6E45DC90}">
      <dsp:nvSpPr>
        <dsp:cNvPr id="0" name=""/>
        <dsp:cNvSpPr/>
      </dsp:nvSpPr>
      <dsp:spPr>
        <a:xfrm>
          <a:off x="0" y="35032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069C-9240-4E5E-9982-20D48A36C6C9}">
      <dsp:nvSpPr>
        <dsp:cNvPr id="0" name=""/>
        <dsp:cNvSpPr/>
      </dsp:nvSpPr>
      <dsp:spPr>
        <a:xfrm>
          <a:off x="525780" y="84643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Open source</a:t>
          </a:r>
          <a:endParaRPr lang="en-US" sz="1800" kern="1200"/>
        </a:p>
      </dsp:txBody>
      <dsp:txXfrm>
        <a:off x="551719" y="110582"/>
        <a:ext cx="7309042" cy="479482"/>
      </dsp:txXfrm>
    </dsp:sp>
    <dsp:sp modelId="{4D03A8C2-EB78-4611-A8D6-93677416A283}">
      <dsp:nvSpPr>
        <dsp:cNvPr id="0" name=""/>
        <dsp:cNvSpPr/>
      </dsp:nvSpPr>
      <dsp:spPr>
        <a:xfrm>
          <a:off x="0" y="116680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E284-1F17-47FB-8915-9A80AE6B6A50}">
      <dsp:nvSpPr>
        <dsp:cNvPr id="0" name=""/>
        <dsp:cNvSpPr/>
      </dsp:nvSpPr>
      <dsp:spPr>
        <a:xfrm>
          <a:off x="525780" y="901123"/>
          <a:ext cx="7360920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Nadzbiór Javascipt</a:t>
          </a:r>
          <a:endParaRPr lang="en-US" sz="1800" kern="1200"/>
        </a:p>
      </dsp:txBody>
      <dsp:txXfrm>
        <a:off x="551719" y="927062"/>
        <a:ext cx="7309042" cy="479482"/>
      </dsp:txXfrm>
    </dsp:sp>
    <dsp:sp modelId="{F9E32765-0B1F-435E-885E-3B135F57B06F}">
      <dsp:nvSpPr>
        <dsp:cNvPr id="0" name=""/>
        <dsp:cNvSpPr/>
      </dsp:nvSpPr>
      <dsp:spPr>
        <a:xfrm>
          <a:off x="0" y="198328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2BDBD-99FE-4E68-9E52-3B012BC8DE1D}">
      <dsp:nvSpPr>
        <dsp:cNvPr id="0" name=""/>
        <dsp:cNvSpPr/>
      </dsp:nvSpPr>
      <dsp:spPr>
        <a:xfrm>
          <a:off x="525780" y="1717604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Kompiluje się do czystego JavaScript</a:t>
          </a:r>
          <a:endParaRPr lang="en-US" sz="1800" kern="1200"/>
        </a:p>
      </dsp:txBody>
      <dsp:txXfrm>
        <a:off x="551719" y="1743543"/>
        <a:ext cx="7309042" cy="479482"/>
      </dsp:txXfrm>
    </dsp:sp>
    <dsp:sp modelId="{27AC0A3A-F31B-4608-9C55-B4ADB47D0602}">
      <dsp:nvSpPr>
        <dsp:cNvPr id="0" name=""/>
        <dsp:cNvSpPr/>
      </dsp:nvSpPr>
      <dsp:spPr>
        <a:xfrm>
          <a:off x="0" y="279976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63195-DF09-4C4E-96EE-7B4E00E75F36}">
      <dsp:nvSpPr>
        <dsp:cNvPr id="0" name=""/>
        <dsp:cNvSpPr/>
      </dsp:nvSpPr>
      <dsp:spPr>
        <a:xfrm>
          <a:off x="525780" y="2534083"/>
          <a:ext cx="7360920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Silne typowanie</a:t>
          </a:r>
          <a:endParaRPr lang="en-US" sz="1800" kern="1200"/>
        </a:p>
      </dsp:txBody>
      <dsp:txXfrm>
        <a:off x="551719" y="2560022"/>
        <a:ext cx="7309042" cy="479482"/>
      </dsp:txXfrm>
    </dsp:sp>
    <dsp:sp modelId="{114D8194-AA25-4774-8B3E-A5B80C21142C}">
      <dsp:nvSpPr>
        <dsp:cNvPr id="0" name=""/>
        <dsp:cNvSpPr/>
      </dsp:nvSpPr>
      <dsp:spPr>
        <a:xfrm>
          <a:off x="0" y="361624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1C1F-FCC3-4AD3-A238-DF097C5178C1}">
      <dsp:nvSpPr>
        <dsp:cNvPr id="0" name=""/>
        <dsp:cNvSpPr/>
      </dsp:nvSpPr>
      <dsp:spPr>
        <a:xfrm>
          <a:off x="525780" y="3350564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Język zorientowany obiektowo</a:t>
          </a:r>
          <a:endParaRPr lang="en-US" sz="1800" kern="1200"/>
        </a:p>
      </dsp:txBody>
      <dsp:txXfrm>
        <a:off x="551719" y="3376503"/>
        <a:ext cx="730904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57B5-A159-4C27-8CB2-4C99A9D3AF0F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install -g @angular/cli</a:t>
          </a:r>
        </a:p>
      </dsp:txBody>
      <dsp:txXfrm>
        <a:off x="205" y="1878069"/>
        <a:ext cx="2479997" cy="1785598"/>
      </dsp:txXfrm>
    </dsp:sp>
    <dsp:sp modelId="{54C989C9-DBE2-41C7-A272-CE235CC368A6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C1FC572F-49B6-4D2F-9CD6-59A18545419B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new PROJECT-NAME</a:t>
          </a:r>
        </a:p>
      </dsp:txBody>
      <dsp:txXfrm>
        <a:off x="2678602" y="1878069"/>
        <a:ext cx="2479997" cy="1785598"/>
      </dsp:txXfrm>
    </dsp:sp>
    <dsp:sp modelId="{EE636BF7-3DD5-4516-B8D5-63B4B3ADCB1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9DE6AD13-0D78-41CD-B4A7-113C8631FE68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cd PROJECT-NAME</a:t>
          </a:r>
        </a:p>
      </dsp:txBody>
      <dsp:txXfrm>
        <a:off x="5356999" y="1878069"/>
        <a:ext cx="2479997" cy="1785598"/>
      </dsp:txXfrm>
    </dsp:sp>
    <dsp:sp modelId="{926B990B-79CB-4CF3-87C6-D210C172F05B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7B3ACC3-1F81-4FED-849A-B30E2D6B50B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serve</a:t>
          </a:r>
        </a:p>
      </dsp:txBody>
      <dsp:txXfrm>
        <a:off x="8035397" y="1878069"/>
        <a:ext cx="2479997" cy="1785598"/>
      </dsp:txXfrm>
    </dsp:sp>
    <dsp:sp modelId="{DF0FD318-526F-4D01-A5D9-5DBDA42F5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D801-F28C-4502-854C-43B776A2BA8E}">
      <dsp:nvSpPr>
        <dsp:cNvPr id="0" name=""/>
        <dsp:cNvSpPr/>
      </dsp:nvSpPr>
      <dsp:spPr>
        <a:xfrm>
          <a:off x="6763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Szablon</a:t>
          </a:r>
          <a:endParaRPr lang="en-US" sz="1800" kern="1200" dirty="0"/>
        </a:p>
      </dsp:txBody>
      <dsp:txXfrm>
        <a:off x="281926" y="1656866"/>
        <a:ext cx="1328605" cy="1328605"/>
      </dsp:txXfrm>
    </dsp:sp>
    <dsp:sp modelId="{CBBF5A91-9EAD-46DF-BE8E-F5BAD2344B08}">
      <dsp:nvSpPr>
        <dsp:cNvPr id="0" name=""/>
        <dsp:cNvSpPr/>
      </dsp:nvSpPr>
      <dsp:spPr>
        <a:xfrm>
          <a:off x="2038264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82714" y="2193011"/>
        <a:ext cx="800880" cy="256316"/>
      </dsp:txXfrm>
    </dsp:sp>
    <dsp:sp modelId="{308631F6-4F9A-45E2-8E3E-63417383A66F}">
      <dsp:nvSpPr>
        <dsp:cNvPr id="0" name=""/>
        <dsp:cNvSpPr/>
      </dsp:nvSpPr>
      <dsp:spPr>
        <a:xfrm>
          <a:off x="3280614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Klasa [Właściwości, Metody]</a:t>
          </a:r>
          <a:endParaRPr lang="en-US" sz="1800" kern="1200" dirty="0"/>
        </a:p>
      </dsp:txBody>
      <dsp:txXfrm>
        <a:off x="3555777" y="1656866"/>
        <a:ext cx="1328605" cy="1328605"/>
      </dsp:txXfrm>
    </dsp:sp>
    <dsp:sp modelId="{A69FD194-7698-4F6F-8BB5-975CC2BB6D73}">
      <dsp:nvSpPr>
        <dsp:cNvPr id="0" name=""/>
        <dsp:cNvSpPr/>
      </dsp:nvSpPr>
      <dsp:spPr>
        <a:xfrm>
          <a:off x="5312115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56565" y="2193011"/>
        <a:ext cx="800880" cy="256316"/>
      </dsp:txXfrm>
    </dsp:sp>
    <dsp:sp modelId="{9AF5CD40-7065-4796-83DE-FF5A048EFA95}">
      <dsp:nvSpPr>
        <dsp:cNvPr id="0" name=""/>
        <dsp:cNvSpPr/>
      </dsp:nvSpPr>
      <dsp:spPr>
        <a:xfrm>
          <a:off x="6554465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Metadata</a:t>
          </a:r>
          <a:endParaRPr lang="en-US" sz="1800" kern="1200" dirty="0"/>
        </a:p>
      </dsp:txBody>
      <dsp:txXfrm>
        <a:off x="6829628" y="1656866"/>
        <a:ext cx="1328605" cy="1328605"/>
      </dsp:txXfrm>
    </dsp:sp>
    <dsp:sp modelId="{B3C997DF-43B2-4A0C-8257-9FE97A34B1B9}">
      <dsp:nvSpPr>
        <dsp:cNvPr id="0" name=""/>
        <dsp:cNvSpPr/>
      </dsp:nvSpPr>
      <dsp:spPr>
        <a:xfrm>
          <a:off x="8585966" y="1776279"/>
          <a:ext cx="1089780" cy="10897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30416" y="2000774"/>
        <a:ext cx="800880" cy="640790"/>
      </dsp:txXfrm>
    </dsp:sp>
    <dsp:sp modelId="{00B8F497-B53F-484C-9572-B4FA0B9408FD}">
      <dsp:nvSpPr>
        <dsp:cNvPr id="0" name=""/>
        <dsp:cNvSpPr/>
      </dsp:nvSpPr>
      <dsp:spPr>
        <a:xfrm>
          <a:off x="9828316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Komponent</a:t>
          </a:r>
          <a:endParaRPr lang="en-US" sz="1800" kern="1200" dirty="0"/>
        </a:p>
      </dsp:txBody>
      <dsp:txXfrm>
        <a:off x="10103479" y="1656866"/>
        <a:ext cx="1328605" cy="13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, for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Wbudowana komunikacja z </a:t>
            </a:r>
            <a:r>
              <a:rPr lang="pl-PL" dirty="0" err="1"/>
              <a:t>back</a:t>
            </a:r>
            <a:r>
              <a:rPr lang="pl-PL" dirty="0"/>
              <a:t>-endem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Śledzenie zmian w modelu, aktualizowanie danych, walidacja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Modular by design – jest zbudowany z „klocków”, które można łatwo wykorzystać w następnej aplikacji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9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App.module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0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9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Interpolacja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78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82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86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ngIf</a:t>
            </a:r>
            <a:r>
              <a:rPr lang="pl-PL" dirty="0"/>
              <a:t> i </a:t>
            </a:r>
            <a:r>
              <a:rPr lang="pl-PL" dirty="0" err="1"/>
              <a:t>ngFor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66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Smaller bundle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Faster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Better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CSS class and style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times, enabling AOT on by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Internationalization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98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Szablon – Widok</a:t>
            </a:r>
          </a:p>
          <a:p>
            <a:r>
              <a:rPr lang="pl-PL" dirty="0"/>
              <a:t>Klasa – kod z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Metadane - </a:t>
            </a:r>
            <a:r>
              <a:rPr lang="pl-PL" dirty="0" err="1"/>
              <a:t>dekoratory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79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Omówienie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56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89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Szczegółowe omówienie klasy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6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8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AppComponent</a:t>
            </a:r>
            <a:r>
              <a:rPr lang="pl-PL" dirty="0"/>
              <a:t> i Utworzenie komponentu </a:t>
            </a:r>
            <a:r>
              <a:rPr lang="pl-PL" dirty="0" err="1"/>
              <a:t>welcome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1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29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" TargetMode="External"/><Relationship Id="rId3" Type="http://schemas.openxmlformats.org/officeDocument/2006/relationships/hyperlink" Target="https://blog.angular.io/version-10-of-angular-now-available-78960babd41" TargetMode="External"/><Relationship Id="rId7" Type="http://schemas.openxmlformats.org/officeDocument/2006/relationships/hyperlink" Target="https://angular.io/guide/attribute-directives" TargetMode="External"/><Relationship Id="rId2" Type="http://schemas.openxmlformats.org/officeDocument/2006/relationships/hyperlink" Target="https://blog.angular.io/version-9-of-angular-now-available-project-ivy-has-arrived-23c97b63cfa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structural-directives" TargetMode="External"/><Relationship Id="rId5" Type="http://schemas.openxmlformats.org/officeDocument/2006/relationships/hyperlink" Target="https://github.com/typescript-eslint/typescript-eslint/blob/master/docs/getting-started/linting/README.md" TargetMode="External"/><Relationship Id="rId4" Type="http://schemas.openxmlformats.org/officeDocument/2006/relationships/hyperlink" Target="https://www.typescriptlang.org/" TargetMode="External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901-4F81-44D9-8DEC-4B64669C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Command Line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0C36-83A8-4D67-9697-E552FB68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00828"/>
              </p:ext>
            </p:extLst>
          </p:nvPr>
        </p:nvGraphicFramePr>
        <p:xfrm>
          <a:off x="2344615" y="1584960"/>
          <a:ext cx="7502770" cy="4780671"/>
        </p:xfrm>
        <a:graphic>
          <a:graphicData uri="http://schemas.openxmlformats.org/drawingml/2006/table">
            <a:tbl>
              <a:tblPr/>
              <a:tblGrid>
                <a:gridCol w="3751385">
                  <a:extLst>
                    <a:ext uri="{9D8B030D-6E8A-4147-A177-3AD203B41FA5}">
                      <a16:colId xmlns:a16="http://schemas.microsoft.com/office/drawing/2014/main" val="301431881"/>
                    </a:ext>
                  </a:extLst>
                </a:gridCol>
                <a:gridCol w="3751385">
                  <a:extLst>
                    <a:ext uri="{9D8B030D-6E8A-4147-A177-3AD203B41FA5}">
                      <a16:colId xmlns:a16="http://schemas.microsoft.com/office/drawing/2014/main" val="3960235806"/>
                    </a:ext>
                  </a:extLst>
                </a:gridCol>
              </a:tblGrid>
              <a:tr h="647052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Schemat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Użycie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18851"/>
                  </a:ext>
                </a:extLst>
              </a:tr>
              <a:tr h="74193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3416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474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8904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2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606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4503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244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8258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5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C2A-A08D-4C94-92D7-F87A143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Nowy projekt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4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B-2D4A-483D-BA3A-D2BAF56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0F9AF-44A1-4D45-A206-661E4176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7298"/>
              </p:ext>
            </p:extLst>
          </p:nvPr>
        </p:nvGraphicFramePr>
        <p:xfrm>
          <a:off x="293077" y="1559169"/>
          <a:ext cx="11714011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D7BEA3-E365-46D4-B56E-D1193782B536}"/>
              </a:ext>
            </a:extLst>
          </p:cNvPr>
          <p:cNvSpPr txBox="1"/>
          <p:nvPr/>
        </p:nvSpPr>
        <p:spPr>
          <a:xfrm>
            <a:off x="164123" y="4853354"/>
            <a:ext cx="216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Szablon widoku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DE65-5673-46E8-A696-E39C972DF43D}"/>
              </a:ext>
            </a:extLst>
          </p:cNvPr>
          <p:cNvSpPr txBox="1"/>
          <p:nvPr/>
        </p:nvSpPr>
        <p:spPr>
          <a:xfrm>
            <a:off x="3195867" y="4853353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Kod wspierający widok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Właściwości: dane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Metody: logika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71F50-149E-4FC1-9845-9DE217F3CA60}"/>
              </a:ext>
            </a:extLst>
          </p:cNvPr>
          <p:cNvSpPr txBox="1"/>
          <p:nvPr/>
        </p:nvSpPr>
        <p:spPr>
          <a:xfrm>
            <a:off x="6708257" y="4853353"/>
            <a:ext cx="216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Dodatkowe info dla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</p:spTree>
    <p:extLst>
      <p:ext uri="{BB962C8B-B14F-4D97-AF65-F5344CB8AC3E}">
        <p14:creationId xmlns:p14="http://schemas.microsoft.com/office/powerpoint/2010/main" val="98912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komponent?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959-7EC7-4A96-8D72-C5B43F78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&lt;h1&gt;Jakiś tekst&lt;/h1&gt;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EAF48-5B5F-47B3-B880-AD34DDEABA9A}"/>
              </a:ext>
            </a:extLst>
          </p:cNvPr>
          <p:cNvGrpSpPr/>
          <p:nvPr/>
        </p:nvGrpSpPr>
        <p:grpSpPr>
          <a:xfrm>
            <a:off x="838200" y="4876800"/>
            <a:ext cx="8402515" cy="1184031"/>
            <a:chOff x="838200" y="4876800"/>
            <a:chExt cx="8402515" cy="118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FFE09-1548-43C5-94F4-28556E7836B8}"/>
                </a:ext>
              </a:extLst>
            </p:cNvPr>
            <p:cNvSpPr/>
            <p:nvPr/>
          </p:nvSpPr>
          <p:spPr>
            <a:xfrm>
              <a:off x="838200" y="4876800"/>
              <a:ext cx="5788269" cy="1184031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456FD63E-236D-43DC-BEDB-F7759CD8025E}"/>
                </a:ext>
              </a:extLst>
            </p:cNvPr>
            <p:cNvSpPr/>
            <p:nvPr/>
          </p:nvSpPr>
          <p:spPr>
            <a:xfrm>
              <a:off x="6626469" y="4876800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6B1F29-0D5C-4479-86B6-B502F3B3DB35}"/>
              </a:ext>
            </a:extLst>
          </p:cNvPr>
          <p:cNvGrpSpPr/>
          <p:nvPr/>
        </p:nvGrpSpPr>
        <p:grpSpPr>
          <a:xfrm>
            <a:off x="838200" y="2379786"/>
            <a:ext cx="8402515" cy="2497014"/>
            <a:chOff x="838200" y="2379786"/>
            <a:chExt cx="8402515" cy="2497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8F910-9633-4751-9253-AC905D78714C}"/>
                </a:ext>
              </a:extLst>
            </p:cNvPr>
            <p:cNvSpPr/>
            <p:nvPr/>
          </p:nvSpPr>
          <p:spPr>
            <a:xfrm>
              <a:off x="838200" y="2379786"/>
              <a:ext cx="5788269" cy="24970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110706D9-5500-4676-A5F7-26C09F9CA125}"/>
                </a:ext>
              </a:extLst>
            </p:cNvPr>
            <p:cNvSpPr/>
            <p:nvPr/>
          </p:nvSpPr>
          <p:spPr>
            <a:xfrm>
              <a:off x="6626469" y="3033287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Metadane i szablon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BB5EE-C5AF-48E1-A415-E38E663CAF51}"/>
              </a:ext>
            </a:extLst>
          </p:cNvPr>
          <p:cNvGrpSpPr/>
          <p:nvPr/>
        </p:nvGrpSpPr>
        <p:grpSpPr>
          <a:xfrm>
            <a:off x="838200" y="1606061"/>
            <a:ext cx="8402515" cy="770735"/>
            <a:chOff x="838200" y="1606061"/>
            <a:chExt cx="8402515" cy="7707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A97B5-46E5-4ED2-8BE1-1DBAECF2468F}"/>
                </a:ext>
              </a:extLst>
            </p:cNvPr>
            <p:cNvSpPr/>
            <p:nvPr/>
          </p:nvSpPr>
          <p:spPr>
            <a:xfrm>
              <a:off x="838200" y="1606062"/>
              <a:ext cx="5788269" cy="77073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Callout: Left Arrow 9">
              <a:extLst>
                <a:ext uri="{FF2B5EF4-FFF2-40B4-BE49-F238E27FC236}">
                  <a16:creationId xmlns:a16="http://schemas.microsoft.com/office/drawing/2014/main" id="{5BCC0C74-F927-4F2F-93F4-8AD679C0BD24}"/>
                </a:ext>
              </a:extLst>
            </p:cNvPr>
            <p:cNvSpPr/>
            <p:nvPr/>
          </p:nvSpPr>
          <p:spPr>
            <a:xfrm>
              <a:off x="6626469" y="1606061"/>
              <a:ext cx="2614246" cy="770733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Import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C4144-1C9B-4C56-8D85-D9BF044515C3}"/>
              </a:ext>
            </a:extLst>
          </p:cNvPr>
          <p:cNvSpPr/>
          <p:nvPr/>
        </p:nvSpPr>
        <p:spPr>
          <a:xfrm>
            <a:off x="1324708" y="3033287"/>
            <a:ext cx="2684584" cy="1184030"/>
          </a:xfrm>
          <a:prstGeom prst="rect">
            <a:avLst/>
          </a:prstGeom>
          <a:solidFill>
            <a:schemeClr val="accent1">
              <a:alpha val="16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9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6600" dirty="0">
                <a:solidFill>
                  <a:srgbClr val="FFFFFF"/>
                </a:solidFill>
              </a:rPr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Funkcja, która dodaje metadane do klasy, jej pól lub metod.</a:t>
            </a:r>
          </a:p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Zaczyna się od @.</a:t>
            </a:r>
          </a:p>
        </p:txBody>
      </p:sp>
    </p:spTree>
    <p:extLst>
      <p:ext uri="{BB962C8B-B14F-4D97-AF65-F5344CB8AC3E}">
        <p14:creationId xmlns:p14="http://schemas.microsoft.com/office/powerpoint/2010/main" val="3133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 - komponent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FAE43-4344-4355-A613-F1CBB398C7DE}"/>
              </a:ext>
            </a:extLst>
          </p:cNvPr>
          <p:cNvGrpSpPr/>
          <p:nvPr/>
        </p:nvGrpSpPr>
        <p:grpSpPr>
          <a:xfrm>
            <a:off x="1277815" y="2524828"/>
            <a:ext cx="6658708" cy="633046"/>
            <a:chOff x="1277815" y="2524828"/>
            <a:chExt cx="6658708" cy="633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920F37-7D23-47B3-8BEA-9F26B73A18A6}"/>
                </a:ext>
              </a:extLst>
            </p:cNvPr>
            <p:cNvSpPr/>
            <p:nvPr/>
          </p:nvSpPr>
          <p:spPr>
            <a:xfrm>
              <a:off x="1277815" y="2681594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Callout: Left Arrow 5">
              <a:extLst>
                <a:ext uri="{FF2B5EF4-FFF2-40B4-BE49-F238E27FC236}">
                  <a16:creationId xmlns:a16="http://schemas.microsoft.com/office/drawing/2014/main" id="{634E50AB-039A-4D59-816C-3D860AB94390}"/>
                </a:ext>
              </a:extLst>
            </p:cNvPr>
            <p:cNvSpPr/>
            <p:nvPr/>
          </p:nvSpPr>
          <p:spPr>
            <a:xfrm>
              <a:off x="5246077" y="2524828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Dyrektywa używana w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E1DA7-71F5-44CB-8DC6-B739800BF672}"/>
              </a:ext>
            </a:extLst>
          </p:cNvPr>
          <p:cNvGrpSpPr/>
          <p:nvPr/>
        </p:nvGrpSpPr>
        <p:grpSpPr>
          <a:xfrm>
            <a:off x="1277815" y="3001108"/>
            <a:ext cx="6629400" cy="1216209"/>
            <a:chOff x="1277815" y="3001108"/>
            <a:chExt cx="6629400" cy="12162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C4144-1C9B-4C56-8D85-D9BF044515C3}"/>
                </a:ext>
              </a:extLst>
            </p:cNvPr>
            <p:cNvSpPr/>
            <p:nvPr/>
          </p:nvSpPr>
          <p:spPr>
            <a:xfrm>
              <a:off x="1277815" y="3001108"/>
              <a:ext cx="3938954" cy="121620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36901C8D-EA10-4ED9-9E75-D06E2E516AA4}"/>
                </a:ext>
              </a:extLst>
            </p:cNvPr>
            <p:cNvSpPr/>
            <p:nvPr/>
          </p:nvSpPr>
          <p:spPr>
            <a:xfrm>
              <a:off x="5216769" y="3292689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Szablon, Binding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73008-152D-4002-9266-9FC235AD59C6}"/>
              </a:ext>
            </a:extLst>
          </p:cNvPr>
          <p:cNvGrpSpPr/>
          <p:nvPr/>
        </p:nvGrpSpPr>
        <p:grpSpPr>
          <a:xfrm>
            <a:off x="1277815" y="4081006"/>
            <a:ext cx="6658708" cy="633046"/>
            <a:chOff x="1277815" y="4081006"/>
            <a:chExt cx="6658708" cy="6330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047B83-1810-4101-929D-2DB5A241F09B}"/>
                </a:ext>
              </a:extLst>
            </p:cNvPr>
            <p:cNvSpPr/>
            <p:nvPr/>
          </p:nvSpPr>
          <p:spPr>
            <a:xfrm>
              <a:off x="1277815" y="4217317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Callout: Left Arrow 17">
              <a:extLst>
                <a:ext uri="{FF2B5EF4-FFF2-40B4-BE49-F238E27FC236}">
                  <a16:creationId xmlns:a16="http://schemas.microsoft.com/office/drawing/2014/main" id="{6E7711F7-1568-4D4E-8DBF-00516EFED9E1}"/>
                </a:ext>
              </a:extLst>
            </p:cNvPr>
            <p:cNvSpPr/>
            <p:nvPr/>
          </p:nvSpPr>
          <p:spPr>
            <a:xfrm>
              <a:off x="5246077" y="4081006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Stylowanie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selector: 'app-root',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template: 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&lt;div/&gt;`,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styleUrls: ['./app.component.css']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export class AppComponent {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	title = 'Hero </a:t>
            </a:r>
            <a:r>
              <a:rPr lang="pl-PL" dirty="0" err="1">
                <a:solidFill>
                  <a:schemeClr val="bg2">
                    <a:lumMod val="75000"/>
                  </a:schemeClr>
                </a:solidFill>
              </a:rPr>
              <a:t>Academy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';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9A5FA43-B012-4557-B857-730AEBF55E07}"/>
              </a:ext>
            </a:extLst>
          </p:cNvPr>
          <p:cNvSpPr/>
          <p:nvPr/>
        </p:nvSpPr>
        <p:spPr>
          <a:xfrm>
            <a:off x="6307015" y="36512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207931"/>
              <a:gd name="adj4" fmla="val -15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Słowo kluczowe Import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59E0CF7-35B4-4D81-9463-63F4F640ECF5}"/>
              </a:ext>
            </a:extLst>
          </p:cNvPr>
          <p:cNvSpPr/>
          <p:nvPr/>
        </p:nvSpPr>
        <p:spPr>
          <a:xfrm>
            <a:off x="6307015" y="112541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100781"/>
              <a:gd name="adj4" fmla="val -1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pola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CC132CC-381A-435E-9F37-D50B76CB08E6}"/>
              </a:ext>
            </a:extLst>
          </p:cNvPr>
          <p:cNvSpPr/>
          <p:nvPr/>
        </p:nvSpPr>
        <p:spPr>
          <a:xfrm>
            <a:off x="6307015" y="2540794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-53248"/>
              <a:gd name="adj4" fmla="val -3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biblioteki (ścieżka)</a:t>
            </a:r>
          </a:p>
        </p:txBody>
      </p:sp>
    </p:spTree>
    <p:extLst>
      <p:ext uri="{BB962C8B-B14F-4D97-AF65-F5344CB8AC3E}">
        <p14:creationId xmlns:p14="http://schemas.microsoft.com/office/powerpoint/2010/main" val="3056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Działający na zasadzie </a:t>
            </a:r>
            <a:r>
              <a:rPr lang="pl-PL" i="1" dirty="0"/>
              <a:t>bootstrapu</a:t>
            </a:r>
            <a:r>
              <a:rPr lang="pl-PL" dirty="0"/>
              <a:t> (z ang. „</a:t>
            </a:r>
            <a:r>
              <a:rPr lang="pl-PL" i="1" dirty="0"/>
              <a:t>pull oneself up by one’s bootstraps</a:t>
            </a:r>
            <a:r>
              <a:rPr lang="pl-PL" dirty="0"/>
              <a:t>” – podnieść się ciągnąc za własne sznurowadła)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/>
              <a:t>Hosting naszej aplikacji</a:t>
            </a:r>
          </a:p>
          <a:p>
            <a:r>
              <a:rPr lang="pl-PL" dirty="0"/>
              <a:t>Uruchomienie pierwszego komponentu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329F-5B54-4138-ADE9-B33608D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Single page application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822269-B906-4B56-A2B1-3C1F8D58AF57}"/>
              </a:ext>
            </a:extLst>
          </p:cNvPr>
          <p:cNvSpPr/>
          <p:nvPr/>
        </p:nvSpPr>
        <p:spPr>
          <a:xfrm>
            <a:off x="1626869" y="2022475"/>
            <a:ext cx="8938260" cy="4154488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5815FC-49EB-453C-85B2-EF0F10A14EAB}"/>
              </a:ext>
            </a:extLst>
          </p:cNvPr>
          <p:cNvSpPr/>
          <p:nvPr/>
        </p:nvSpPr>
        <p:spPr>
          <a:xfrm>
            <a:off x="1194539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Index.html – zawiera główną stronę aplikacji</a:t>
            </a:r>
            <a:endParaRPr lang="en-US" sz="23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3B1314-6016-4E7E-AAFD-282477621A0D}"/>
              </a:ext>
            </a:extLst>
          </p:cNvPr>
          <p:cNvSpPr/>
          <p:nvPr/>
        </p:nvSpPr>
        <p:spPr>
          <a:xfrm>
            <a:off x="451866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Często jedyna strona w całej aplikacji</a:t>
            </a:r>
            <a:endParaRPr lang="en-US" sz="23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A51963-10FE-41D3-8F1F-0292D6E80A82}"/>
              </a:ext>
            </a:extLst>
          </p:cNvPr>
          <p:cNvSpPr/>
          <p:nvPr/>
        </p:nvSpPr>
        <p:spPr>
          <a:xfrm>
            <a:off x="784278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Dlatego aplikacja Angular jest nazywana SPA (Single Page Application)</a:t>
            </a:r>
            <a:endParaRPr lang="en-US" sz="2300" kern="1200"/>
          </a:p>
        </p:txBody>
      </p:sp>
    </p:spTree>
    <p:extLst>
      <p:ext uri="{BB962C8B-B14F-4D97-AF65-F5344CB8AC3E}">
        <p14:creationId xmlns:p14="http://schemas.microsoft.com/office/powerpoint/2010/main" val="33089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3C20-6CE8-46D7-94AD-703A7AB6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AC187A-6CDA-4882-BCF9-E2AC0B5AE62D}"/>
              </a:ext>
            </a:extLst>
          </p:cNvPr>
          <p:cNvSpPr/>
          <p:nvPr/>
        </p:nvSpPr>
        <p:spPr>
          <a:xfrm>
            <a:off x="6096000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2804"/>
                </a:lnTo>
                <a:lnTo>
                  <a:pt x="3719932" y="322804"/>
                </a:lnTo>
                <a:lnTo>
                  <a:pt x="3719932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8F380-D45A-4C03-B2C5-0AE463446E70}"/>
              </a:ext>
            </a:extLst>
          </p:cNvPr>
          <p:cNvSpPr/>
          <p:nvPr/>
        </p:nvSpPr>
        <p:spPr>
          <a:xfrm>
            <a:off x="6050280" y="3776914"/>
            <a:ext cx="91440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DC2C37-19F6-49D2-844A-FA2764BDBDD4}"/>
              </a:ext>
            </a:extLst>
          </p:cNvPr>
          <p:cNvSpPr/>
          <p:nvPr/>
        </p:nvSpPr>
        <p:spPr>
          <a:xfrm>
            <a:off x="2376067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19932" y="0"/>
                </a:moveTo>
                <a:lnTo>
                  <a:pt x="3719932" y="322804"/>
                </a:lnTo>
                <a:lnTo>
                  <a:pt x="0" y="322804"/>
                </a:lnTo>
                <a:lnTo>
                  <a:pt x="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9767DD-41E5-418E-A166-37DDC6A77324}"/>
              </a:ext>
            </a:extLst>
          </p:cNvPr>
          <p:cNvSpPr/>
          <p:nvPr/>
        </p:nvSpPr>
        <p:spPr>
          <a:xfrm>
            <a:off x="4558838" y="2239752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Moduł Angulara</a:t>
            </a:r>
            <a:endParaRPr lang="en-US" sz="24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5B77D2-1229-4009-9B7E-D25E2C834B2D}"/>
              </a:ext>
            </a:extLst>
          </p:cNvPr>
          <p:cNvSpPr/>
          <p:nvPr/>
        </p:nvSpPr>
        <p:spPr>
          <a:xfrm>
            <a:off x="838906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Organizacja</a:t>
            </a:r>
            <a:endParaRPr lang="en-US" sz="24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E2D49-DBE0-44A1-ADDE-74AF8B2B10AA}"/>
              </a:ext>
            </a:extLst>
          </p:cNvPr>
          <p:cNvSpPr/>
          <p:nvPr/>
        </p:nvSpPr>
        <p:spPr>
          <a:xfrm>
            <a:off x="4558838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Zakres działania</a:t>
            </a:r>
            <a:endParaRPr lang="en-US" sz="2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EEB6E-FF7E-4469-B5B0-6D376B1E94E9}"/>
              </a:ext>
            </a:extLst>
          </p:cNvPr>
          <p:cNvSpPr/>
          <p:nvPr/>
        </p:nvSpPr>
        <p:spPr>
          <a:xfrm>
            <a:off x="8278770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Środowisko rozwiązywania zależności (Template resolution environment)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6571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7FA-FA3A-44E8-8D57-B53FE7C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– 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A940-A1A4-4A9B-A4E7-76C218153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JavaScript framework</a:t>
            </a:r>
          </a:p>
          <a:p>
            <a:r>
              <a:rPr lang="pl-PL" dirty="0"/>
              <a:t>Aplikacje client-side</a:t>
            </a:r>
          </a:p>
          <a:p>
            <a:r>
              <a:rPr lang="pl-PL" dirty="0"/>
              <a:t>HTML, CSS i </a:t>
            </a:r>
            <a:r>
              <a:rPr lang="pl-PL" dirty="0" err="1"/>
              <a:t>TypeScript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AE6CE-0922-4485-B2FB-ABF746948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14" y="2086708"/>
            <a:ext cx="3622429" cy="3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5A35-4770-4CE2-AC69-2F52C3F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 widoku w komponencie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0E3B4F-0D88-4ECF-B2F7-A551D2465ACA}"/>
              </a:ext>
            </a:extLst>
          </p:cNvPr>
          <p:cNvSpPr/>
          <p:nvPr/>
        </p:nvSpPr>
        <p:spPr>
          <a:xfrm>
            <a:off x="679939" y="1557591"/>
            <a:ext cx="3094893" cy="4962496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l-PL" sz="3300" kern="1200" dirty="0"/>
              <a:t>Inline template:</a:t>
            </a:r>
            <a:r>
              <a:rPr lang="pl-PL" dirty="0"/>
              <a:t> </a:t>
            </a:r>
            <a:r>
              <a:rPr lang="pl-PL" sz="3600" dirty="0"/>
              <a:t>template:”&lt;div&gt;&lt;h1&gt;Title&lt;/h1&gt;&lt;/div&gt;”</a:t>
            </a:r>
          </a:p>
          <a:p>
            <a:endParaRPr lang="en-US" sz="3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BB06CF-FD26-4606-A502-2F5E12C14F6B}"/>
              </a:ext>
            </a:extLst>
          </p:cNvPr>
          <p:cNvSpPr/>
          <p:nvPr/>
        </p:nvSpPr>
        <p:spPr>
          <a:xfrm>
            <a:off x="3922022" y="1592520"/>
            <a:ext cx="3141784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Inline template:</a:t>
            </a:r>
          </a:p>
          <a:p>
            <a:r>
              <a:rPr lang="pl-PL" sz="3600" dirty="0"/>
              <a:t>template:’</a:t>
            </a:r>
          </a:p>
          <a:p>
            <a:r>
              <a:rPr lang="pl-PL" sz="3600" dirty="0"/>
              <a:t>     &lt;div&gt;</a:t>
            </a:r>
          </a:p>
          <a:p>
            <a:pPr lvl="1"/>
            <a:r>
              <a:rPr lang="pl-PL" sz="3600" dirty="0"/>
              <a:t>	&lt;h1&gt;Title&lt;/h1&gt;</a:t>
            </a:r>
          </a:p>
          <a:p>
            <a:pPr lvl="1"/>
            <a:r>
              <a:rPr lang="pl-PL" sz="3600" dirty="0"/>
              <a:t>&lt;/div&gt;</a:t>
            </a:r>
          </a:p>
          <a:p>
            <a:pPr lvl="1"/>
            <a:r>
              <a:rPr lang="pl-PL" sz="3600" dirty="0"/>
              <a:t>’</a:t>
            </a:r>
            <a:endParaRPr lang="en-US" sz="3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95DC7F-841C-4DCC-9CE6-4999DF6CE3B6}"/>
              </a:ext>
            </a:extLst>
          </p:cNvPr>
          <p:cNvSpPr/>
          <p:nvPr/>
        </p:nvSpPr>
        <p:spPr>
          <a:xfrm>
            <a:off x="7210996" y="1592520"/>
            <a:ext cx="3237400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Linked template:</a:t>
            </a:r>
          </a:p>
          <a:p>
            <a:pPr lvl="0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dirty="0" err="1"/>
              <a:t>templateUrl</a:t>
            </a:r>
            <a:r>
              <a:rPr lang="pl-PL" sz="3600" dirty="0"/>
              <a:t>:’./heroes-list.component.html’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659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8B9-E896-4F92-A12C-2A62F8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 jako dyrektywa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83476-AB25-4EB5-AE7C-CD268A01AA76}"/>
              </a:ext>
            </a:extLst>
          </p:cNvPr>
          <p:cNvSpPr/>
          <p:nvPr/>
        </p:nvSpPr>
        <p:spPr>
          <a:xfrm>
            <a:off x="7961166" y="1825625"/>
            <a:ext cx="1631373" cy="881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34716F-176D-46EA-9F33-440DFDAE2EC9}"/>
              </a:ext>
            </a:extLst>
          </p:cNvPr>
          <p:cNvSpPr/>
          <p:nvPr/>
        </p:nvSpPr>
        <p:spPr>
          <a:xfrm>
            <a:off x="9395111" y="3072101"/>
            <a:ext cx="1631373" cy="601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C7BA-E748-4F92-934C-14109B653B94}"/>
              </a:ext>
            </a:extLst>
          </p:cNvPr>
          <p:cNvSpPr/>
          <p:nvPr/>
        </p:nvSpPr>
        <p:spPr>
          <a:xfrm>
            <a:off x="7145478" y="4254860"/>
            <a:ext cx="1631374" cy="601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komponent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11E53-8ECF-44A3-8B16-961DDCD31665}"/>
              </a:ext>
            </a:extLst>
          </p:cNvPr>
          <p:cNvSpPr/>
          <p:nvPr/>
        </p:nvSpPr>
        <p:spPr>
          <a:xfrm>
            <a:off x="7145478" y="5267361"/>
            <a:ext cx="1631374" cy="8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 (komponent)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3375F3-5FAE-4560-B672-C4FDC721D65E}"/>
              </a:ext>
            </a:extLst>
          </p:cNvPr>
          <p:cNvCxnSpPr>
            <a:stCxn id="5" idx="3"/>
          </p:cNvCxnSpPr>
          <p:nvPr/>
        </p:nvCxnSpPr>
        <p:spPr>
          <a:xfrm>
            <a:off x="9592539" y="2266517"/>
            <a:ext cx="618259" cy="80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99D171-51CD-47F3-A5D3-8EF385819712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9052915" y="3397917"/>
            <a:ext cx="881820" cy="143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933A8-D932-41E4-A307-22747811B5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61165" y="4856739"/>
            <a:ext cx="0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37ED75-9E1A-4583-A806-1B1498B992E6}"/>
              </a:ext>
            </a:extLst>
          </p:cNvPr>
          <p:cNvGrpSpPr/>
          <p:nvPr/>
        </p:nvGrpSpPr>
        <p:grpSpPr>
          <a:xfrm>
            <a:off x="7961165" y="3006759"/>
            <a:ext cx="1433946" cy="1234337"/>
            <a:chOff x="4620485" y="3020522"/>
            <a:chExt cx="1433946" cy="1234337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33CBF36-A78B-4DC2-B86B-4CDB66BD28D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4620485" y="3373040"/>
              <a:ext cx="1433946" cy="881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F50C78-D3FE-449A-AE51-AB23FF2AD47C}"/>
                </a:ext>
              </a:extLst>
            </p:cNvPr>
            <p:cNvSpPr txBox="1"/>
            <p:nvPr/>
          </p:nvSpPr>
          <p:spPr>
            <a:xfrm>
              <a:off x="4722663" y="3020522"/>
              <a:ext cx="1309256" cy="3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Bootstrap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0A8B59-949C-4FFE-999A-5D320DC4D718}"/>
              </a:ext>
            </a:extLst>
          </p:cNvPr>
          <p:cNvSpPr txBox="1">
            <a:spLocks/>
          </p:cNvSpPr>
          <p:nvPr/>
        </p:nvSpPr>
        <p:spPr>
          <a:xfrm>
            <a:off x="784040" y="1939221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&lt;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-list&gt;&lt;/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'Lista herosów'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7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Binding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Koordynuje komunikację między komponentem a szablonem.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Często przekazuje dane.</a:t>
            </a:r>
          </a:p>
        </p:txBody>
      </p:sp>
    </p:spTree>
    <p:extLst>
      <p:ext uri="{BB962C8B-B14F-4D97-AF65-F5344CB8AC3E}">
        <p14:creationId xmlns:p14="http://schemas.microsoft.com/office/powerpoint/2010/main" val="12093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6BC-9688-41E4-8FE5-6AA7968C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Interpolation(wstawianie)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3E92-0E75-4FD3-B8BA-4868B00E9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43D6-DA66-4E9F-A98B-334ACD6C9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&lt;h1&gt;{{pageTitle}}&lt;/h1&gt;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{{ ’Tytuł: ’ + pageTitle}}</a:t>
            </a:r>
          </a:p>
          <a:p>
            <a:pPr marL="0" indent="0" algn="ctr">
              <a:buNone/>
            </a:pPr>
            <a:r>
              <a:rPr lang="pl-PL" dirty="0"/>
              <a:t>{{4*10+2}}</a:t>
            </a:r>
          </a:p>
          <a:p>
            <a:pPr marL="0" indent="0" algn="ctr">
              <a:buNone/>
            </a:pPr>
            <a:r>
              <a:rPr lang="pl-PL" dirty="0"/>
              <a:t>{{ ’Tytuł: ’ + getTitle() }}</a:t>
            </a:r>
          </a:p>
          <a:p>
            <a:pPr marL="0" indent="0" algn="ctr">
              <a:buNone/>
            </a:pPr>
            <a:r>
              <a:rPr lang="pl-PL" dirty="0"/>
              <a:t>&lt;h1 innerText={{pageTitle}}&gt;&lt;/h1&gt;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91B3-268A-4F90-BE83-00435ABC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142B-FB33-4A06-9614-C50D86D5CB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pageTitle</a:t>
            </a:r>
            <a:r>
              <a:rPr lang="pl-PL" dirty="0"/>
              <a:t> : string = 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 err="1">
                <a:solidFill>
                  <a:srgbClr val="FFC000"/>
                </a:solidFill>
              </a:rPr>
              <a:t>Heroes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64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 uiExpand="1" build="p" animBg="1"/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Niestandardowy element albo atrybut HTML służący do rozszerzenia naszego kodu HTML.</a:t>
            </a: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Custom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Built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 (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AA2-0102-4D3E-94F8-73ABD68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BD2-FBDC-49C1-9F55-9C44D2D8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0000"/>
                </a:solidFill>
              </a:rPr>
              <a:t>&lt;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-list&gt;&lt;/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&lt;div/&gt;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5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57DD-EADB-49DF-86BF-45DEAD2F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pl-PL" dirty="0"/>
              <a:t>Built-in directives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2B06BF-80EA-49D0-969D-F0A867484B94}"/>
              </a:ext>
            </a:extLst>
          </p:cNvPr>
          <p:cNvSpPr/>
          <p:nvPr/>
        </p:nvSpPr>
        <p:spPr>
          <a:xfrm>
            <a:off x="838200" y="1569341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*ngIf – instrukcja warunkowa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1EEE2F-E033-47E2-A11E-B36C5AE1B772}"/>
              </a:ext>
            </a:extLst>
          </p:cNvPr>
          <p:cNvSpPr/>
          <p:nvPr/>
        </p:nvSpPr>
        <p:spPr>
          <a:xfrm>
            <a:off x="4594138" y="156934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*ngFor – pętla</a:t>
            </a:r>
            <a:endParaRPr lang="en-US" sz="24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3D7DED-2428-4F3C-9514-23C7E27C495E}"/>
              </a:ext>
            </a:extLst>
          </p:cNvPr>
          <p:cNvSpPr/>
          <p:nvPr/>
        </p:nvSpPr>
        <p:spPr>
          <a:xfrm>
            <a:off x="8350076" y="156933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/>
              <a:t>*</a:t>
            </a:r>
            <a:r>
              <a:rPr lang="pl-PL" sz="2400" kern="1200" dirty="0" err="1"/>
              <a:t>ngSwitch</a:t>
            </a:r>
            <a:r>
              <a:rPr lang="pl-PL" sz="2400" kern="1200" dirty="0"/>
              <a:t> – sprawdzanie wielu warunków jednocześnie</a:t>
            </a:r>
            <a:endParaRPr lang="en-US" sz="2400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63431-4229-4FA8-8745-A8EC41CC9A65}"/>
              </a:ext>
            </a:extLst>
          </p:cNvPr>
          <p:cNvSpPr txBox="1"/>
          <p:nvPr/>
        </p:nvSpPr>
        <p:spPr>
          <a:xfrm>
            <a:off x="838200" y="872836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Structural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7F8750-2F4C-48AD-9655-6D06314F6345}"/>
              </a:ext>
            </a:extLst>
          </p:cNvPr>
          <p:cNvSpPr/>
          <p:nvPr/>
        </p:nvSpPr>
        <p:spPr>
          <a:xfrm>
            <a:off x="838200" y="3934701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 err="1"/>
              <a:t>ngClass</a:t>
            </a:r>
            <a:r>
              <a:rPr lang="pl-PL" sz="2400" kern="1200" dirty="0"/>
              <a:t> – dodaje klasę CSS</a:t>
            </a:r>
            <a:endParaRPr lang="en-US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E1FA9F-2456-4148-AD2D-A5A8596E6C35}"/>
              </a:ext>
            </a:extLst>
          </p:cNvPr>
          <p:cNvSpPr/>
          <p:nvPr/>
        </p:nvSpPr>
        <p:spPr>
          <a:xfrm>
            <a:off x="4594138" y="393470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ngStyle</a:t>
            </a:r>
            <a:r>
              <a:rPr lang="pl-PL" sz="2400" dirty="0"/>
              <a:t> – dodaje styl HTML</a:t>
            </a: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B04D22-7EFF-4724-B44E-3AE354305D58}"/>
              </a:ext>
            </a:extLst>
          </p:cNvPr>
          <p:cNvSpPr/>
          <p:nvPr/>
        </p:nvSpPr>
        <p:spPr>
          <a:xfrm>
            <a:off x="8350076" y="393469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ngModel</a:t>
            </a:r>
            <a:r>
              <a:rPr lang="pl-PL" sz="2400" dirty="0"/>
              <a:t> – dodaje </a:t>
            </a:r>
            <a:r>
              <a:rPr lang="pl-PL" sz="2400" dirty="0" err="1"/>
              <a:t>two-way</a:t>
            </a:r>
            <a:r>
              <a:rPr lang="pl-PL" sz="2400" dirty="0"/>
              <a:t> </a:t>
            </a:r>
            <a:r>
              <a:rPr lang="pl-PL" sz="2400" dirty="0" err="1"/>
              <a:t>binding</a:t>
            </a:r>
            <a:endParaRPr lang="pl-P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1DB3D-42EE-42F4-A607-467B63F0AC98}"/>
              </a:ext>
            </a:extLst>
          </p:cNvPr>
          <p:cNvSpPr txBox="1"/>
          <p:nvPr/>
        </p:nvSpPr>
        <p:spPr>
          <a:xfrm>
            <a:off x="838200" y="3238196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Attribute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36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6D2-327F-4345-A8DD-B98EAA7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25D-BB85-4AC4-85EB-F6BBAF46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prawdziwe</a:t>
            </a:r>
            <a:r>
              <a:rPr lang="en-US" dirty="0"/>
              <a:t>. </a:t>
            </a:r>
            <a:r>
              <a:rPr lang="pl-PL" dirty="0"/>
              <a:t>Paragraf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fałszywe</a:t>
            </a:r>
            <a:r>
              <a:rPr lang="en-US" dirty="0"/>
              <a:t>. </a:t>
            </a:r>
            <a:r>
              <a:rPr lang="pl-PL" dirty="0"/>
              <a:t>Paragraf nie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672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64C-B1A9-4F48-9E7A-664F5E5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9586-CDBC-47F5-964A-E9724149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index</a:t>
            </a:r>
            <a:r>
              <a:rPr lang="pl-PL" altLang="pl-PL" sz="2400" dirty="0">
                <a:solidFill>
                  <a:srgbClr val="546E7A"/>
                </a:solidFill>
              </a:rPr>
              <a:t>  - aktualny indeks iteracji.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first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pierwszy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last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ostatni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even -</a:t>
            </a:r>
            <a:r>
              <a:rPr lang="pl-PL" altLang="pl-PL" sz="2400" dirty="0">
                <a:solidFill>
                  <a:srgbClr val="546E7A"/>
                </a:solidFill>
              </a:rPr>
              <a:t>  (true/false) prawda jeżeli nieparzysty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odd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00796B"/>
                </a:solidFill>
                <a:latin typeface="Monaco"/>
              </a:rPr>
              <a:t>&lt;li *ngFor="let item of items; let i = index; trackBy: trackByFn"&gt;...&lt;/li&gt;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00796B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2400" dirty="0"/>
              <a:t>&lt;li *</a:t>
            </a:r>
            <a:r>
              <a:rPr lang="pl-PL" sz="2400" dirty="0">
                <a:solidFill>
                  <a:srgbClr val="FF0000"/>
                </a:solidFill>
              </a:rPr>
              <a:t>ngFor</a:t>
            </a:r>
            <a:r>
              <a:rPr lang="pl-PL" sz="2400" dirty="0"/>
              <a:t>="</a:t>
            </a:r>
            <a:r>
              <a:rPr lang="pl-PL" sz="2400" dirty="0">
                <a:solidFill>
                  <a:schemeClr val="accent2">
                    <a:lumMod val="75000"/>
                  </a:schemeClr>
                </a:solidFill>
              </a:rPr>
              <a:t>let hero of heroes</a:t>
            </a:r>
            <a:r>
              <a:rPr lang="pl-PL" sz="2400" dirty="0"/>
              <a:t>"&gt;</a:t>
            </a:r>
          </a:p>
          <a:p>
            <a:pPr marL="0" indent="0">
              <a:buNone/>
            </a:pPr>
            <a:r>
              <a:rPr lang="pl-PL" sz="2400" dirty="0"/>
              <a:t> {{ </a:t>
            </a:r>
            <a:r>
              <a:rPr lang="pl-PL" sz="2400" dirty="0">
                <a:solidFill>
                  <a:schemeClr val="accent1"/>
                </a:solidFill>
              </a:rPr>
              <a:t>hero</a:t>
            </a:r>
            <a:r>
              <a:rPr lang="pl-PL" sz="2400" dirty="0"/>
              <a:t> }} </a:t>
            </a:r>
          </a:p>
          <a:p>
            <a:pPr marL="0" indent="0">
              <a:buNone/>
            </a:pPr>
            <a:r>
              <a:rPr lang="pl-PL" sz="2400" dirty="0"/>
              <a:t>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546E7A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pasek nawigacyjny w naszej aplikacji</a:t>
            </a:r>
          </a:p>
          <a:p>
            <a:pPr lvl="1"/>
            <a:r>
              <a:rPr lang="pl-PL" dirty="0"/>
              <a:t>Nowy komponent </a:t>
            </a:r>
            <a:r>
              <a:rPr lang="pl-PL" dirty="0" err="1"/>
              <a:t>NavBarComponent</a:t>
            </a:r>
            <a:r>
              <a:rPr lang="pl-PL" dirty="0"/>
              <a:t> (</a:t>
            </a:r>
            <a:r>
              <a:rPr lang="pl-PL" dirty="0" err="1"/>
              <a:t>AngularCLI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Użycie klasy </a:t>
            </a:r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>
                <a:hlinkClick r:id="rId2"/>
              </a:rPr>
              <a:t>Navbar</a:t>
            </a:r>
            <a:endParaRPr lang="pl-PL" dirty="0"/>
          </a:p>
          <a:p>
            <a:pPr lvl="1"/>
            <a:r>
              <a:rPr lang="pl-PL"/>
              <a:t>Dodanie przycisków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1C965-85F7-48EF-8BD3-9C6FF66F0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71889"/>
            <a:ext cx="5181600" cy="33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 descr="A pair of chai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5" y="3753949"/>
            <a:ext cx="2434639" cy="243463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5B507-BB74-4ABA-944E-1DF5A546E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1233961"/>
            <a:ext cx="2404738" cy="2404738"/>
          </a:xfrm>
          <a:prstGeom prst="rect">
            <a:avLst/>
          </a:prstGeom>
        </p:spPr>
      </p:pic>
      <p:pic>
        <p:nvPicPr>
          <p:cNvPr id="11" name="Picture 10" descr="A picture containing person, man, honeycomb&#10;&#10;Description generated with very high confidence">
            <a:extLst>
              <a:ext uri="{FF2B5EF4-FFF2-40B4-BE49-F238E27FC236}">
                <a16:creationId xmlns:a16="http://schemas.microsoft.com/office/drawing/2014/main" id="{A7550DD6-D022-4400-B1B1-374127A46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29" y="1514211"/>
            <a:ext cx="2434638" cy="1844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1368E-78B4-46DA-ADC3-8AB7D2886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4" y="3887144"/>
            <a:ext cx="2400970" cy="21682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9DA4879-7C97-47D8-8954-7F0E54902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D83D-7328-4C86-8BED-842B553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Dlaczego Angular?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Rozszerzone tagi HTML</a:t>
            </a:r>
          </a:p>
          <a:p>
            <a:r>
              <a:rPr lang="pl-PL" sz="1800" dirty="0">
                <a:solidFill>
                  <a:schemeClr val="bg1"/>
                </a:solidFill>
              </a:rPr>
              <a:t>Komunikacja z back-end</a:t>
            </a:r>
          </a:p>
          <a:p>
            <a:r>
              <a:rPr lang="pl-PL" sz="1800" dirty="0">
                <a:solidFill>
                  <a:schemeClr val="bg1"/>
                </a:solidFill>
              </a:rPr>
              <a:t>Data binding</a:t>
            </a:r>
          </a:p>
          <a:p>
            <a:r>
              <a:rPr lang="pl-PL" sz="1800" dirty="0">
                <a:solidFill>
                  <a:schemeClr val="bg1"/>
                </a:solidFill>
              </a:rPr>
              <a:t>Modułowa budowa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Angular</a:t>
            </a:r>
            <a:r>
              <a:rPr lang="pl-PL" dirty="0">
                <a:hlinkClick r:id="rId2"/>
              </a:rPr>
              <a:t> 9 – </a:t>
            </a:r>
            <a:r>
              <a:rPr lang="pl-PL" dirty="0" err="1">
                <a:hlinkClick r:id="rId2"/>
              </a:rPr>
              <a:t>what’s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new</a:t>
            </a:r>
            <a:r>
              <a:rPr lang="pl-PL" dirty="0">
                <a:hlinkClick r:id="rId2"/>
              </a:rPr>
              <a:t>?</a:t>
            </a:r>
            <a:endParaRPr lang="pl-PL" dirty="0"/>
          </a:p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10 – </a:t>
            </a:r>
            <a:r>
              <a:rPr lang="pl-PL" dirty="0" err="1">
                <a:hlinkClick r:id="rId3"/>
              </a:rPr>
              <a:t>what’s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new</a:t>
            </a:r>
            <a:r>
              <a:rPr lang="pl-PL" dirty="0">
                <a:hlinkClick r:id="rId3"/>
              </a:rPr>
              <a:t>?</a:t>
            </a:r>
            <a:endParaRPr lang="pl-PL" dirty="0"/>
          </a:p>
          <a:p>
            <a:r>
              <a:rPr lang="pl-PL" dirty="0" err="1">
                <a:hlinkClick r:id="rId4"/>
              </a:rPr>
              <a:t>TypeScript</a:t>
            </a:r>
            <a:endParaRPr lang="pl-PL" dirty="0"/>
          </a:p>
          <a:p>
            <a:r>
              <a:rPr lang="pl-PL" dirty="0">
                <a:hlinkClick r:id="rId5"/>
              </a:rPr>
              <a:t>Linter – </a:t>
            </a:r>
            <a:r>
              <a:rPr lang="pl-PL" dirty="0" err="1">
                <a:hlinkClick r:id="rId5"/>
              </a:rPr>
              <a:t>installation</a:t>
            </a:r>
            <a:endParaRPr lang="pl-PL" dirty="0"/>
          </a:p>
          <a:p>
            <a:r>
              <a:rPr lang="pl-PL" dirty="0" err="1">
                <a:hlinkClick r:id="rId6"/>
              </a:rPr>
              <a:t>Structural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directives</a:t>
            </a:r>
            <a:endParaRPr lang="pl-PL" dirty="0"/>
          </a:p>
          <a:p>
            <a:r>
              <a:rPr lang="pl-PL" dirty="0" err="1">
                <a:hlinkClick r:id="rId7"/>
              </a:rPr>
              <a:t>Attribute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directives</a:t>
            </a:r>
            <a:endParaRPr lang="pl-PL" dirty="0"/>
          </a:p>
          <a:p>
            <a:r>
              <a:rPr lang="pl-PL" dirty="0" err="1">
                <a:hlinkClick r:id="rId8"/>
              </a:rPr>
              <a:t>Angular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material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 err="1"/>
              <a:t>Pipes</a:t>
            </a:r>
            <a:endParaRPr lang="pl-PL" dirty="0"/>
          </a:p>
          <a:p>
            <a:r>
              <a:rPr lang="pl-PL" dirty="0"/>
              <a:t>Silne typowanie (tworzenie interfejsu)</a:t>
            </a:r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hooks</a:t>
            </a:r>
            <a:endParaRPr lang="pl-PL" dirty="0"/>
          </a:p>
          <a:p>
            <a:r>
              <a:rPr lang="pl-PL"/>
              <a:t>Tworzenie </a:t>
            </a:r>
            <a:r>
              <a:rPr lang="pl-PL" dirty="0"/>
              <a:t>serwisu i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C22-4367-4BC6-895A-E4EBD56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</a:t>
            </a:r>
            <a:r>
              <a:rPr lang="pl-PL" dirty="0" err="1"/>
              <a:t>Angular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5E4E-BDCC-4F09-9ECA-4DEBC0456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Nowy silnik </a:t>
            </a:r>
            <a:r>
              <a:rPr lang="pl-PL" dirty="0" err="1"/>
              <a:t>Ivy</a:t>
            </a:r>
            <a:endParaRPr lang="pl-PL" dirty="0"/>
          </a:p>
          <a:p>
            <a:r>
              <a:rPr lang="pl-PL" dirty="0"/>
              <a:t>Nowa wersja </a:t>
            </a:r>
            <a:r>
              <a:rPr lang="pl-PL" dirty="0" err="1"/>
              <a:t>TypeScript</a:t>
            </a:r>
            <a:r>
              <a:rPr lang="pl-PL" dirty="0"/>
              <a:t> (4.0)</a:t>
            </a:r>
          </a:p>
          <a:p>
            <a:r>
              <a:rPr lang="pl-PL" dirty="0"/>
              <a:t>Dodatkowe opcje w linii poleceń</a:t>
            </a:r>
          </a:p>
          <a:p>
            <a:r>
              <a:rPr lang="pl-PL" dirty="0"/>
              <a:t>Starsze przeglądarki nie są już wspierane (m.in. IE 9, IE 10, IE Mobile)</a:t>
            </a:r>
          </a:p>
          <a:p>
            <a:r>
              <a:rPr lang="pl-PL" dirty="0"/>
              <a:t>Więcej w artykule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0F0516-A9BB-427F-94D6-43150EDF3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496291"/>
            <a:ext cx="4306094" cy="4306094"/>
          </a:xfrm>
        </p:spPr>
      </p:pic>
    </p:spTree>
    <p:extLst>
      <p:ext uri="{BB962C8B-B14F-4D97-AF65-F5344CB8AC3E}">
        <p14:creationId xmlns:p14="http://schemas.microsoft.com/office/powerpoint/2010/main" val="2321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C52-5B2D-41D3-BC72-AD78A14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aplikacji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AD29D-794E-4EFC-8CC0-8D3F7660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23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3C2DAB-64A4-4EC3-BE4B-0A3F813F31B9}"/>
              </a:ext>
            </a:extLst>
          </p:cNvPr>
          <p:cNvSpPr txBox="1"/>
          <p:nvPr/>
        </p:nvSpPr>
        <p:spPr>
          <a:xfrm>
            <a:off x="3387969" y="4783015"/>
            <a:ext cx="5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752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2B1-C63B-4BDC-9F55-9B38DBB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1"/>
            <a:ext cx="10515600" cy="1325563"/>
          </a:xfrm>
        </p:spPr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3A5035-75BC-453A-9834-FF2053655003}"/>
              </a:ext>
            </a:extLst>
          </p:cNvPr>
          <p:cNvSpPr/>
          <p:nvPr/>
        </p:nvSpPr>
        <p:spPr>
          <a:xfrm>
            <a:off x="4336427" y="2002398"/>
            <a:ext cx="3508266" cy="1218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6FD2A4-8B99-4E63-A461-536DF1232AAE}"/>
              </a:ext>
            </a:extLst>
          </p:cNvPr>
          <p:cNvSpPr/>
          <p:nvPr/>
        </p:nvSpPr>
        <p:spPr>
          <a:xfrm>
            <a:off x="5756051" y="4985784"/>
            <a:ext cx="679896" cy="43513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4C31F0-7686-4EA5-83E4-9F5B62A6C793}"/>
              </a:ext>
            </a:extLst>
          </p:cNvPr>
          <p:cNvSpPr/>
          <p:nvPr/>
        </p:nvSpPr>
        <p:spPr>
          <a:xfrm>
            <a:off x="4464248" y="5333891"/>
            <a:ext cx="3263503" cy="815875"/>
          </a:xfrm>
          <a:custGeom>
            <a:avLst/>
            <a:gdLst>
              <a:gd name="connsiteX0" fmla="*/ 0 w 3263503"/>
              <a:gd name="connsiteY0" fmla="*/ 0 h 815875"/>
              <a:gd name="connsiteX1" fmla="*/ 3263503 w 3263503"/>
              <a:gd name="connsiteY1" fmla="*/ 0 h 815875"/>
              <a:gd name="connsiteX2" fmla="*/ 3263503 w 3263503"/>
              <a:gd name="connsiteY2" fmla="*/ 815875 h 815875"/>
              <a:gd name="connsiteX3" fmla="*/ 0 w 3263503"/>
              <a:gd name="connsiteY3" fmla="*/ 815875 h 815875"/>
              <a:gd name="connsiteX4" fmla="*/ 0 w 3263503"/>
              <a:gd name="connsiteY4" fmla="*/ 0 h 8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503" h="815875">
                <a:moveTo>
                  <a:pt x="0" y="0"/>
                </a:moveTo>
                <a:lnTo>
                  <a:pt x="3263503" y="0"/>
                </a:lnTo>
                <a:lnTo>
                  <a:pt x="3263503" y="815875"/>
                </a:lnTo>
                <a:lnTo>
                  <a:pt x="0" y="8158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800" kern="1200" dirty="0"/>
              <a:t>Komponent</a:t>
            </a:r>
            <a:endParaRPr lang="en-US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C80F2-9FE2-405B-9F13-94989197A746}"/>
              </a:ext>
            </a:extLst>
          </p:cNvPr>
          <p:cNvSpPr/>
          <p:nvPr/>
        </p:nvSpPr>
        <p:spPr>
          <a:xfrm>
            <a:off x="5611913" y="3314870"/>
            <a:ext cx="1257810" cy="1221961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kern="1200" dirty="0"/>
              <a:t>Metadane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4E76-1358-46E2-B676-484046F8F398}"/>
              </a:ext>
            </a:extLst>
          </p:cNvPr>
          <p:cNvSpPr/>
          <p:nvPr/>
        </p:nvSpPr>
        <p:spPr>
          <a:xfrm>
            <a:off x="4736206" y="2396738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Szablon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5E901B-5B40-4E38-A1AC-F347414902DE}"/>
              </a:ext>
            </a:extLst>
          </p:cNvPr>
          <p:cNvSpPr/>
          <p:nvPr/>
        </p:nvSpPr>
        <p:spPr>
          <a:xfrm>
            <a:off x="5987216" y="2100847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Klasa</a:t>
            </a:r>
            <a:endParaRPr lang="en-US" sz="1600" kern="12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059CD0C-83C5-4296-B8F0-79B3E3743B8A}"/>
              </a:ext>
            </a:extLst>
          </p:cNvPr>
          <p:cNvSpPr/>
          <p:nvPr/>
        </p:nvSpPr>
        <p:spPr>
          <a:xfrm>
            <a:off x="4192289" y="1853216"/>
            <a:ext cx="3807420" cy="304593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30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56C-F071-4289-8EDA-FF1CD553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1"/>
            <a:ext cx="10515600" cy="1325563"/>
          </a:xfrm>
        </p:spPr>
        <p:txBody>
          <a:bodyPr/>
          <a:lstStyle/>
          <a:p>
            <a:r>
              <a:rPr lang="pl-PL" dirty="0"/>
              <a:t>Angular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A85D3-C5DD-4294-80D7-DF88AA4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0846"/>
              </p:ext>
            </p:extLst>
          </p:nvPr>
        </p:nvGraphicFramePr>
        <p:xfrm>
          <a:off x="838200" y="1825625"/>
          <a:ext cx="281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47D26-65A8-47FD-88D9-7067A471974E}"/>
              </a:ext>
            </a:extLst>
          </p:cNvPr>
          <p:cNvGrpSpPr/>
          <p:nvPr/>
        </p:nvGrpSpPr>
        <p:grpSpPr>
          <a:xfrm>
            <a:off x="3481755" y="2400056"/>
            <a:ext cx="3845168" cy="4351338"/>
            <a:chOff x="3481755" y="2400056"/>
            <a:chExt cx="3845168" cy="4351338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3C87FFD9-03A6-4A9C-9F4C-3F3995514A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2659291"/>
                </p:ext>
              </p:extLst>
            </p:nvPr>
          </p:nvGraphicFramePr>
          <p:xfrm>
            <a:off x="4507523" y="2400056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495-48DB-48AA-8E87-3A3B00B82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1755" y="2508738"/>
              <a:ext cx="1195753" cy="4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340EA-EE8F-43F5-9CF8-0DFFB01E79AD}"/>
              </a:ext>
            </a:extLst>
          </p:cNvPr>
          <p:cNvGrpSpPr/>
          <p:nvPr/>
        </p:nvGrpSpPr>
        <p:grpSpPr>
          <a:xfrm>
            <a:off x="3481754" y="700210"/>
            <a:ext cx="6664569" cy="4351338"/>
            <a:chOff x="3481754" y="700210"/>
            <a:chExt cx="6664569" cy="4351338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D7F1CD70-1035-44C1-9CDA-7B2C9B446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485840"/>
                </p:ext>
              </p:extLst>
            </p:nvPr>
          </p:nvGraphicFramePr>
          <p:xfrm>
            <a:off x="7326923" y="700210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673-42BE-4033-B2C1-35F6AA71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754" y="1295095"/>
              <a:ext cx="4044461" cy="82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711461" y="1690688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711461" y="3196554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711461" y="4915722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9503976" y="4050436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(gwiazdki)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909646" y="3196553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308838" y="3632318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6251330" y="3636167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6237548" y="2807466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646376" y="4495753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9055568" y="41372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9064074" y="49141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2F58-B786-4D3A-A8AF-CDC601F7B7DC}"/>
              </a:ext>
            </a:extLst>
          </p:cNvPr>
          <p:cNvSpPr/>
          <p:nvPr/>
        </p:nvSpPr>
        <p:spPr>
          <a:xfrm>
            <a:off x="2373922" y="5060658"/>
            <a:ext cx="2262554" cy="11723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Hero Service</a:t>
            </a:r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790C3-7409-47C1-BB8F-FDD36FD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TypeScript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770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8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12054</TotalTime>
  <Words>1106</Words>
  <Application>Microsoft Office PowerPoint</Application>
  <PresentationFormat>Widescreen</PresentationFormat>
  <Paragraphs>297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charter</vt:lpstr>
      <vt:lpstr>Consolas</vt:lpstr>
      <vt:lpstr>Monaco</vt:lpstr>
      <vt:lpstr>Office Theme</vt:lpstr>
      <vt:lpstr>Angular</vt:lpstr>
      <vt:lpstr>Angular – co to jest?</vt:lpstr>
      <vt:lpstr>Dlaczego Angular?</vt:lpstr>
      <vt:lpstr>Co nowego w Angular?</vt:lpstr>
      <vt:lpstr>Budowa aplikacji</vt:lpstr>
      <vt:lpstr>Komponent</vt:lpstr>
      <vt:lpstr>Angular module</vt:lpstr>
      <vt:lpstr>Nasza aplikacja</vt:lpstr>
      <vt:lpstr>TypeScript</vt:lpstr>
      <vt:lpstr>Angular Command Line Interface</vt:lpstr>
      <vt:lpstr>Nowy projekt</vt:lpstr>
      <vt:lpstr>Komponent</vt:lpstr>
      <vt:lpstr>Jak wygląda komponent?</vt:lpstr>
      <vt:lpstr>Dekorator</vt:lpstr>
      <vt:lpstr>Dekorator - komponent</vt:lpstr>
      <vt:lpstr>Importowanie</vt:lpstr>
      <vt:lpstr>Bootstrapping</vt:lpstr>
      <vt:lpstr>Single page application</vt:lpstr>
      <vt:lpstr>Jak to działa?</vt:lpstr>
      <vt:lpstr>Szablon widoku w komponencie</vt:lpstr>
      <vt:lpstr>Komponent jako dyrektywa</vt:lpstr>
      <vt:lpstr>Binding</vt:lpstr>
      <vt:lpstr>Interpolation(wstawianie)</vt:lpstr>
      <vt:lpstr>Directive</vt:lpstr>
      <vt:lpstr>Custom Directives</vt:lpstr>
      <vt:lpstr>Built-in directives</vt:lpstr>
      <vt:lpstr>*ngIf</vt:lpstr>
      <vt:lpstr>*ngFor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81</cp:revision>
  <dcterms:created xsi:type="dcterms:W3CDTF">2017-09-24T12:08:46Z</dcterms:created>
  <dcterms:modified xsi:type="dcterms:W3CDTF">2020-11-06T08:45:06Z</dcterms:modified>
</cp:coreProperties>
</file>