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7" r:id="rId3"/>
    <p:sldId id="306" r:id="rId4"/>
    <p:sldId id="288" r:id="rId5"/>
    <p:sldId id="289" r:id="rId6"/>
    <p:sldId id="337" r:id="rId7"/>
    <p:sldId id="290" r:id="rId8"/>
    <p:sldId id="291" r:id="rId9"/>
    <p:sldId id="292" r:id="rId10"/>
    <p:sldId id="293" r:id="rId11"/>
    <p:sldId id="305" r:id="rId12"/>
    <p:sldId id="295" r:id="rId13"/>
    <p:sldId id="294" r:id="rId14"/>
    <p:sldId id="296" r:id="rId15"/>
    <p:sldId id="297" r:id="rId16"/>
    <p:sldId id="298" r:id="rId17"/>
    <p:sldId id="300" r:id="rId18"/>
    <p:sldId id="301" r:id="rId19"/>
    <p:sldId id="302" r:id="rId20"/>
    <p:sldId id="303" r:id="rId21"/>
    <p:sldId id="304" r:id="rId22"/>
    <p:sldId id="316" r:id="rId23"/>
    <p:sldId id="317" r:id="rId24"/>
    <p:sldId id="318" r:id="rId25"/>
    <p:sldId id="335" r:id="rId26"/>
    <p:sldId id="320" r:id="rId27"/>
    <p:sldId id="336" r:id="rId28"/>
    <p:sldId id="322" r:id="rId29"/>
    <p:sldId id="323" r:id="rId30"/>
    <p:sldId id="324" r:id="rId31"/>
    <p:sldId id="327" r:id="rId32"/>
    <p:sldId id="330" r:id="rId33"/>
    <p:sldId id="331" r:id="rId34"/>
    <p:sldId id="332" r:id="rId35"/>
    <p:sldId id="333" r:id="rId36"/>
    <p:sldId id="334" r:id="rId3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dim Peczyński" initials="VP" lastIdx="1" clrIdx="0">
    <p:extLst>
      <p:ext uri="{19B8F6BF-5375-455C-9EA6-DF929625EA0E}">
        <p15:presenceInfo xmlns:p15="http://schemas.microsoft.com/office/powerpoint/2012/main" userId="S::vpeczynski@sii.pl::b645debb-c2e7-4d8f-8eb4-9038c3245c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97" autoAdjust="0"/>
  </p:normalViewPr>
  <p:slideViewPr>
    <p:cSldViewPr snapToGrid="0">
      <p:cViewPr varScale="1">
        <p:scale>
          <a:sx n="57" d="100"/>
          <a:sy n="57" d="100"/>
        </p:scale>
        <p:origin x="58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ECAAA-CBF9-47A0-BBC4-084125A0A425}" type="doc">
      <dgm:prSet loTypeId="urn:microsoft.com/office/officeart/2005/8/layout/chevron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4D62E4D-717C-4335-A397-339D9125835E}">
      <dgm:prSet/>
      <dgm:spPr>
        <a:solidFill>
          <a:schemeClr val="accent2"/>
        </a:solidFill>
      </dgm:spPr>
      <dgm:t>
        <a:bodyPr/>
        <a:lstStyle/>
        <a:p>
          <a:r>
            <a:rPr lang="pl-PL"/>
            <a:t>Built-in pipes</a:t>
          </a:r>
          <a:endParaRPr lang="en-US"/>
        </a:p>
      </dgm:t>
    </dgm:pt>
    <dgm:pt modelId="{4F6331A7-1305-4FB0-9BAD-85EFC1B53355}" type="parTrans" cxnId="{155DC0F3-6DAB-42F3-A550-8FBFF02750E6}">
      <dgm:prSet/>
      <dgm:spPr/>
      <dgm:t>
        <a:bodyPr/>
        <a:lstStyle/>
        <a:p>
          <a:endParaRPr lang="en-US"/>
        </a:p>
      </dgm:t>
    </dgm:pt>
    <dgm:pt modelId="{C5B923C5-9421-450C-9137-851E4F9727E2}" type="sibTrans" cxnId="{155DC0F3-6DAB-42F3-A550-8FBFF02750E6}">
      <dgm:prSet/>
      <dgm:spPr/>
      <dgm:t>
        <a:bodyPr/>
        <a:lstStyle/>
        <a:p>
          <a:endParaRPr lang="en-US"/>
        </a:p>
      </dgm:t>
    </dgm:pt>
    <dgm:pt modelId="{D8FE8BA0-38EB-45F7-B8D6-796BE58D0E37}">
      <dgm:prSet/>
      <dgm:spPr/>
      <dgm:t>
        <a:bodyPr/>
        <a:lstStyle/>
        <a:p>
          <a:r>
            <a:rPr lang="pl-PL"/>
            <a:t>date</a:t>
          </a:r>
          <a:endParaRPr lang="en-US"/>
        </a:p>
      </dgm:t>
    </dgm:pt>
    <dgm:pt modelId="{AC0C1219-5979-4205-B2D7-11F9B2209887}" type="parTrans" cxnId="{9E85B1AC-7761-48C2-A1F9-082A5931EB09}">
      <dgm:prSet/>
      <dgm:spPr/>
      <dgm:t>
        <a:bodyPr/>
        <a:lstStyle/>
        <a:p>
          <a:endParaRPr lang="en-US"/>
        </a:p>
      </dgm:t>
    </dgm:pt>
    <dgm:pt modelId="{7B87308B-3B1B-40BB-B696-42466AAB0F69}" type="sibTrans" cxnId="{9E85B1AC-7761-48C2-A1F9-082A5931EB09}">
      <dgm:prSet/>
      <dgm:spPr/>
      <dgm:t>
        <a:bodyPr/>
        <a:lstStyle/>
        <a:p>
          <a:endParaRPr lang="en-US"/>
        </a:p>
      </dgm:t>
    </dgm:pt>
    <dgm:pt modelId="{509ADBDE-EF1C-45BF-9EE1-C2046B524BD5}">
      <dgm:prSet/>
      <dgm:spPr/>
      <dgm:t>
        <a:bodyPr/>
        <a:lstStyle/>
        <a:p>
          <a:r>
            <a:rPr lang="pl-PL"/>
            <a:t>number, decimal, percent, currency</a:t>
          </a:r>
          <a:endParaRPr lang="en-US"/>
        </a:p>
      </dgm:t>
    </dgm:pt>
    <dgm:pt modelId="{96A74099-460C-4938-9214-5AD9C52AE54B}" type="parTrans" cxnId="{394BB79F-247D-416B-976D-9969019CA89C}">
      <dgm:prSet/>
      <dgm:spPr/>
      <dgm:t>
        <a:bodyPr/>
        <a:lstStyle/>
        <a:p>
          <a:endParaRPr lang="en-US"/>
        </a:p>
      </dgm:t>
    </dgm:pt>
    <dgm:pt modelId="{A280F222-F046-47D7-8137-043F8D45AD14}" type="sibTrans" cxnId="{394BB79F-247D-416B-976D-9969019CA89C}">
      <dgm:prSet/>
      <dgm:spPr/>
      <dgm:t>
        <a:bodyPr/>
        <a:lstStyle/>
        <a:p>
          <a:endParaRPr lang="en-US"/>
        </a:p>
      </dgm:t>
    </dgm:pt>
    <dgm:pt modelId="{FE47C9D6-E847-47B2-8258-BED975371EB0}">
      <dgm:prSet/>
      <dgm:spPr/>
      <dgm:t>
        <a:bodyPr/>
        <a:lstStyle/>
        <a:p>
          <a:r>
            <a:rPr lang="pl-PL"/>
            <a:t>json, slice</a:t>
          </a:r>
          <a:endParaRPr lang="en-US"/>
        </a:p>
      </dgm:t>
    </dgm:pt>
    <dgm:pt modelId="{1CD5786C-AC65-4B1D-B62C-24C8DB5A6C99}" type="parTrans" cxnId="{6EE9D4E9-B477-4CE4-97FC-65C631BA26B5}">
      <dgm:prSet/>
      <dgm:spPr/>
      <dgm:t>
        <a:bodyPr/>
        <a:lstStyle/>
        <a:p>
          <a:endParaRPr lang="en-US"/>
        </a:p>
      </dgm:t>
    </dgm:pt>
    <dgm:pt modelId="{D5E63B04-6BE0-473D-AFA4-D90B2D034C99}" type="sibTrans" cxnId="{6EE9D4E9-B477-4CE4-97FC-65C631BA26B5}">
      <dgm:prSet/>
      <dgm:spPr/>
      <dgm:t>
        <a:bodyPr/>
        <a:lstStyle/>
        <a:p>
          <a:endParaRPr lang="en-US"/>
        </a:p>
      </dgm:t>
    </dgm:pt>
    <dgm:pt modelId="{03A4EB98-CE41-4945-8926-F88B2E4683C9}">
      <dgm:prSet/>
      <dgm:spPr/>
      <dgm:t>
        <a:bodyPr/>
        <a:lstStyle/>
        <a:p>
          <a:r>
            <a:rPr lang="pl-PL"/>
            <a:t>etc.</a:t>
          </a:r>
          <a:endParaRPr lang="en-US"/>
        </a:p>
      </dgm:t>
    </dgm:pt>
    <dgm:pt modelId="{5933BDA6-DF59-4B7D-B763-E2FE4C833CA9}" type="parTrans" cxnId="{2F30E3B7-9336-4A50-95AE-B02D8C02E873}">
      <dgm:prSet/>
      <dgm:spPr/>
      <dgm:t>
        <a:bodyPr/>
        <a:lstStyle/>
        <a:p>
          <a:endParaRPr lang="en-US"/>
        </a:p>
      </dgm:t>
    </dgm:pt>
    <dgm:pt modelId="{330FD91F-C437-4A6B-984C-E7C7B253658D}" type="sibTrans" cxnId="{2F30E3B7-9336-4A50-95AE-B02D8C02E873}">
      <dgm:prSet/>
      <dgm:spPr/>
      <dgm:t>
        <a:bodyPr/>
        <a:lstStyle/>
        <a:p>
          <a:endParaRPr lang="en-US"/>
        </a:p>
      </dgm:t>
    </dgm:pt>
    <dgm:pt modelId="{38F6CAE3-8494-4334-8F29-046C6CA7CA36}">
      <dgm:prSet/>
      <dgm:spPr>
        <a:solidFill>
          <a:schemeClr val="accent2"/>
        </a:solidFill>
      </dgm:spPr>
      <dgm:t>
        <a:bodyPr/>
        <a:lstStyle/>
        <a:p>
          <a:r>
            <a:rPr lang="pl-PL"/>
            <a:t>Custom pipes</a:t>
          </a:r>
          <a:endParaRPr lang="en-US"/>
        </a:p>
      </dgm:t>
    </dgm:pt>
    <dgm:pt modelId="{59AB34E7-52F9-45F8-821B-AF02E6F4664F}" type="parTrans" cxnId="{7B95CA79-249B-4330-9E65-2F9799FB6135}">
      <dgm:prSet/>
      <dgm:spPr/>
      <dgm:t>
        <a:bodyPr/>
        <a:lstStyle/>
        <a:p>
          <a:endParaRPr lang="en-US"/>
        </a:p>
      </dgm:t>
    </dgm:pt>
    <dgm:pt modelId="{AE6EF10A-0792-4074-BDC5-4DEC2D413AD9}" type="sibTrans" cxnId="{7B95CA79-249B-4330-9E65-2F9799FB6135}">
      <dgm:prSet/>
      <dgm:spPr/>
      <dgm:t>
        <a:bodyPr/>
        <a:lstStyle/>
        <a:p>
          <a:endParaRPr lang="en-US"/>
        </a:p>
      </dgm:t>
    </dgm:pt>
    <dgm:pt modelId="{9EB5A0A8-D2EC-4D91-B20D-ED72BB29BB83}" type="pres">
      <dgm:prSet presAssocID="{03EECAAA-CBF9-47A0-BBC4-084125A0A425}" presName="Name0" presStyleCnt="0">
        <dgm:presLayoutVars>
          <dgm:dir/>
          <dgm:animLvl val="lvl"/>
          <dgm:resizeHandles val="exact"/>
        </dgm:presLayoutVars>
      </dgm:prSet>
      <dgm:spPr/>
    </dgm:pt>
    <dgm:pt modelId="{334DB726-BF47-4573-956E-9C1D0208B0F9}" type="pres">
      <dgm:prSet presAssocID="{D4D62E4D-717C-4335-A397-339D9125835E}" presName="composite" presStyleCnt="0"/>
      <dgm:spPr/>
    </dgm:pt>
    <dgm:pt modelId="{8E83C520-3619-4FE2-BF9A-1F895752C6E8}" type="pres">
      <dgm:prSet presAssocID="{D4D62E4D-717C-4335-A397-339D9125835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45A6DFE4-9A98-41F9-BAC3-50F40616D866}" type="pres">
      <dgm:prSet presAssocID="{D4D62E4D-717C-4335-A397-339D9125835E}" presName="desTx" presStyleLbl="revTx" presStyleIdx="0" presStyleCnt="1">
        <dgm:presLayoutVars>
          <dgm:bulletEnabled val="1"/>
        </dgm:presLayoutVars>
      </dgm:prSet>
      <dgm:spPr/>
    </dgm:pt>
    <dgm:pt modelId="{309E362C-2FC2-4478-9363-9811EE4AD60A}" type="pres">
      <dgm:prSet presAssocID="{C5B923C5-9421-450C-9137-851E4F9727E2}" presName="space" presStyleCnt="0"/>
      <dgm:spPr/>
    </dgm:pt>
    <dgm:pt modelId="{C29753B3-8CE1-4A72-B118-B4E41B687C2C}" type="pres">
      <dgm:prSet presAssocID="{38F6CAE3-8494-4334-8F29-046C6CA7CA36}" presName="composite" presStyleCnt="0"/>
      <dgm:spPr/>
    </dgm:pt>
    <dgm:pt modelId="{1FE1F57D-6569-4104-885E-0FF17A2EBFC7}" type="pres">
      <dgm:prSet presAssocID="{38F6CAE3-8494-4334-8F29-046C6CA7CA36}" presName="par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DFEED78D-8EE0-4E02-A67D-73CDE7CC37F1}" type="pres">
      <dgm:prSet presAssocID="{38F6CAE3-8494-4334-8F29-046C6CA7CA36}" presName="desTx" presStyleLbl="revTx" presStyleIdx="0" presStyleCnt="1">
        <dgm:presLayoutVars>
          <dgm:bulletEnabled val="1"/>
        </dgm:presLayoutVars>
      </dgm:prSet>
      <dgm:spPr/>
    </dgm:pt>
  </dgm:ptLst>
  <dgm:cxnLst>
    <dgm:cxn modelId="{BCE2B20E-E543-4624-9CD1-BB43AD4393C6}" type="presOf" srcId="{509ADBDE-EF1C-45BF-9EE1-C2046B524BD5}" destId="{45A6DFE4-9A98-41F9-BAC3-50F40616D866}" srcOrd="0" destOrd="1" presId="urn:microsoft.com/office/officeart/2005/8/layout/chevron1"/>
    <dgm:cxn modelId="{EADDE919-C688-42BD-850B-9EE2324C7C55}" type="presOf" srcId="{FE47C9D6-E847-47B2-8258-BED975371EB0}" destId="{45A6DFE4-9A98-41F9-BAC3-50F40616D866}" srcOrd="0" destOrd="2" presId="urn:microsoft.com/office/officeart/2005/8/layout/chevron1"/>
    <dgm:cxn modelId="{F46F9922-C767-4B5C-835C-5A9A2473C30B}" type="presOf" srcId="{03A4EB98-CE41-4945-8926-F88B2E4683C9}" destId="{45A6DFE4-9A98-41F9-BAC3-50F40616D866}" srcOrd="0" destOrd="3" presId="urn:microsoft.com/office/officeart/2005/8/layout/chevron1"/>
    <dgm:cxn modelId="{E5E2F935-5C14-448E-B46F-E1804273ED49}" type="presOf" srcId="{D4D62E4D-717C-4335-A397-339D9125835E}" destId="{8E83C520-3619-4FE2-BF9A-1F895752C6E8}" srcOrd="0" destOrd="0" presId="urn:microsoft.com/office/officeart/2005/8/layout/chevron1"/>
    <dgm:cxn modelId="{5FF82170-D557-4DA5-B885-DAF11EE509BD}" type="presOf" srcId="{D8FE8BA0-38EB-45F7-B8D6-796BE58D0E37}" destId="{45A6DFE4-9A98-41F9-BAC3-50F40616D866}" srcOrd="0" destOrd="0" presId="urn:microsoft.com/office/officeart/2005/8/layout/chevron1"/>
    <dgm:cxn modelId="{13E17478-B5F1-42A8-8D4A-3AE8BC73FB5E}" type="presOf" srcId="{38F6CAE3-8494-4334-8F29-046C6CA7CA36}" destId="{1FE1F57D-6569-4104-885E-0FF17A2EBFC7}" srcOrd="0" destOrd="0" presId="urn:microsoft.com/office/officeart/2005/8/layout/chevron1"/>
    <dgm:cxn modelId="{7B95CA79-249B-4330-9E65-2F9799FB6135}" srcId="{03EECAAA-CBF9-47A0-BBC4-084125A0A425}" destId="{38F6CAE3-8494-4334-8F29-046C6CA7CA36}" srcOrd="1" destOrd="0" parTransId="{59AB34E7-52F9-45F8-821B-AF02E6F4664F}" sibTransId="{AE6EF10A-0792-4074-BDC5-4DEC2D413AD9}"/>
    <dgm:cxn modelId="{394BB79F-247D-416B-976D-9969019CA89C}" srcId="{D4D62E4D-717C-4335-A397-339D9125835E}" destId="{509ADBDE-EF1C-45BF-9EE1-C2046B524BD5}" srcOrd="1" destOrd="0" parTransId="{96A74099-460C-4938-9214-5AD9C52AE54B}" sibTransId="{A280F222-F046-47D7-8137-043F8D45AD14}"/>
    <dgm:cxn modelId="{9E85B1AC-7761-48C2-A1F9-082A5931EB09}" srcId="{D4D62E4D-717C-4335-A397-339D9125835E}" destId="{D8FE8BA0-38EB-45F7-B8D6-796BE58D0E37}" srcOrd="0" destOrd="0" parTransId="{AC0C1219-5979-4205-B2D7-11F9B2209887}" sibTransId="{7B87308B-3B1B-40BB-B696-42466AAB0F69}"/>
    <dgm:cxn modelId="{2F30E3B7-9336-4A50-95AE-B02D8C02E873}" srcId="{D4D62E4D-717C-4335-A397-339D9125835E}" destId="{03A4EB98-CE41-4945-8926-F88B2E4683C9}" srcOrd="3" destOrd="0" parTransId="{5933BDA6-DF59-4B7D-B763-E2FE4C833CA9}" sibTransId="{330FD91F-C437-4A6B-984C-E7C7B253658D}"/>
    <dgm:cxn modelId="{6EE9D4E9-B477-4CE4-97FC-65C631BA26B5}" srcId="{D4D62E4D-717C-4335-A397-339D9125835E}" destId="{FE47C9D6-E847-47B2-8258-BED975371EB0}" srcOrd="2" destOrd="0" parTransId="{1CD5786C-AC65-4B1D-B62C-24C8DB5A6C99}" sibTransId="{D5E63B04-6BE0-473D-AFA4-D90B2D034C99}"/>
    <dgm:cxn modelId="{E4A1F5F0-2EF5-4713-A911-0BE5A745F2C3}" type="presOf" srcId="{03EECAAA-CBF9-47A0-BBC4-084125A0A425}" destId="{9EB5A0A8-D2EC-4D91-B20D-ED72BB29BB83}" srcOrd="0" destOrd="0" presId="urn:microsoft.com/office/officeart/2005/8/layout/chevron1"/>
    <dgm:cxn modelId="{155DC0F3-6DAB-42F3-A550-8FBFF02750E6}" srcId="{03EECAAA-CBF9-47A0-BBC4-084125A0A425}" destId="{D4D62E4D-717C-4335-A397-339D9125835E}" srcOrd="0" destOrd="0" parTransId="{4F6331A7-1305-4FB0-9BAD-85EFC1B53355}" sibTransId="{C5B923C5-9421-450C-9137-851E4F9727E2}"/>
    <dgm:cxn modelId="{D80B3C01-45B1-42B7-8797-0F580AFDEA4F}" type="presParOf" srcId="{9EB5A0A8-D2EC-4D91-B20D-ED72BB29BB83}" destId="{334DB726-BF47-4573-956E-9C1D0208B0F9}" srcOrd="0" destOrd="0" presId="urn:microsoft.com/office/officeart/2005/8/layout/chevron1"/>
    <dgm:cxn modelId="{65FD6C93-90A6-4E7D-8E15-49A304A7FE67}" type="presParOf" srcId="{334DB726-BF47-4573-956E-9C1D0208B0F9}" destId="{8E83C520-3619-4FE2-BF9A-1F895752C6E8}" srcOrd="0" destOrd="0" presId="urn:microsoft.com/office/officeart/2005/8/layout/chevron1"/>
    <dgm:cxn modelId="{43C6B2EE-7F24-47A7-9EF2-D0280F8955B8}" type="presParOf" srcId="{334DB726-BF47-4573-956E-9C1D0208B0F9}" destId="{45A6DFE4-9A98-41F9-BAC3-50F40616D866}" srcOrd="1" destOrd="0" presId="urn:microsoft.com/office/officeart/2005/8/layout/chevron1"/>
    <dgm:cxn modelId="{2907C328-3452-4B80-8D04-CEFFAFE6CEB7}" type="presParOf" srcId="{9EB5A0A8-D2EC-4D91-B20D-ED72BB29BB83}" destId="{309E362C-2FC2-4478-9363-9811EE4AD60A}" srcOrd="1" destOrd="0" presId="urn:microsoft.com/office/officeart/2005/8/layout/chevron1"/>
    <dgm:cxn modelId="{409DF338-3EB9-4942-82D9-4C47702ACC23}" type="presParOf" srcId="{9EB5A0A8-D2EC-4D91-B20D-ED72BB29BB83}" destId="{C29753B3-8CE1-4A72-B118-B4E41B687C2C}" srcOrd="2" destOrd="0" presId="urn:microsoft.com/office/officeart/2005/8/layout/chevron1"/>
    <dgm:cxn modelId="{93D51993-478B-40AB-8988-CB8D015CBB86}" type="presParOf" srcId="{C29753B3-8CE1-4A72-B118-B4E41B687C2C}" destId="{1FE1F57D-6569-4104-885E-0FF17A2EBFC7}" srcOrd="0" destOrd="0" presId="urn:microsoft.com/office/officeart/2005/8/layout/chevron1"/>
    <dgm:cxn modelId="{A6EFDAAB-CD03-4EE5-9E31-729704C4FCC8}" type="presParOf" srcId="{C29753B3-8CE1-4A72-B118-B4E41B687C2C}" destId="{DFEED78D-8EE0-4E02-A67D-73CDE7CC37F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DE175B-1F1B-4B49-8A97-000DA3DA1C9B}" type="doc">
      <dgm:prSet loTypeId="urn:microsoft.com/office/officeart/2005/8/layout/hProcess9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223AA3-F20B-491C-BD25-C89C7AC2DBCE}">
      <dgm:prSet/>
      <dgm:spPr/>
      <dgm:t>
        <a:bodyPr/>
        <a:lstStyle/>
        <a:p>
          <a:r>
            <a:rPr lang="pl-PL"/>
            <a:t>Utworzenie (Create)</a:t>
          </a:r>
          <a:endParaRPr lang="en-US"/>
        </a:p>
      </dgm:t>
    </dgm:pt>
    <dgm:pt modelId="{CEEA9F03-3050-40D4-A0A7-E8D43EF57A82}" type="parTrans" cxnId="{5372A20E-846F-4817-87EE-9C7EC4FC96A3}">
      <dgm:prSet/>
      <dgm:spPr/>
      <dgm:t>
        <a:bodyPr/>
        <a:lstStyle/>
        <a:p>
          <a:endParaRPr lang="en-US"/>
        </a:p>
      </dgm:t>
    </dgm:pt>
    <dgm:pt modelId="{17F0EF80-3C8B-487E-879B-B81D2691D3E6}" type="sibTrans" cxnId="{5372A20E-846F-4817-87EE-9C7EC4FC96A3}">
      <dgm:prSet/>
      <dgm:spPr/>
      <dgm:t>
        <a:bodyPr/>
        <a:lstStyle/>
        <a:p>
          <a:endParaRPr lang="en-US"/>
        </a:p>
      </dgm:t>
    </dgm:pt>
    <dgm:pt modelId="{451631D7-652C-4049-83EF-4C175967BEF1}">
      <dgm:prSet/>
      <dgm:spPr/>
      <dgm:t>
        <a:bodyPr/>
        <a:lstStyle/>
        <a:p>
          <a:r>
            <a:rPr lang="pl-PL"/>
            <a:t>Renderowanie (Render)</a:t>
          </a:r>
          <a:endParaRPr lang="en-US"/>
        </a:p>
      </dgm:t>
    </dgm:pt>
    <dgm:pt modelId="{A078D4CD-072B-48E9-8164-CFE93C5E3597}" type="parTrans" cxnId="{61852AD8-8DCE-436C-9DDF-F3E4642798F3}">
      <dgm:prSet/>
      <dgm:spPr/>
      <dgm:t>
        <a:bodyPr/>
        <a:lstStyle/>
        <a:p>
          <a:endParaRPr lang="en-US"/>
        </a:p>
      </dgm:t>
    </dgm:pt>
    <dgm:pt modelId="{1853F5F2-DFE6-4026-9CA6-CAADD5E77A31}" type="sibTrans" cxnId="{61852AD8-8DCE-436C-9DDF-F3E4642798F3}">
      <dgm:prSet/>
      <dgm:spPr/>
      <dgm:t>
        <a:bodyPr/>
        <a:lstStyle/>
        <a:p>
          <a:endParaRPr lang="en-US"/>
        </a:p>
      </dgm:t>
    </dgm:pt>
    <dgm:pt modelId="{29EDC3B1-400C-46C4-9CB0-EB34BC6A65B5}">
      <dgm:prSet/>
      <dgm:spPr/>
      <dgm:t>
        <a:bodyPr/>
        <a:lstStyle/>
        <a:p>
          <a:r>
            <a:rPr lang="pl-PL"/>
            <a:t>Utworzenie i renderowanie dzieci (Create and render children)</a:t>
          </a:r>
          <a:endParaRPr lang="en-US"/>
        </a:p>
      </dgm:t>
    </dgm:pt>
    <dgm:pt modelId="{E0C1558C-7F32-4723-8B10-360E9E346160}" type="parTrans" cxnId="{79486DFE-E5F7-49C3-90F6-1FBAAA5FA674}">
      <dgm:prSet/>
      <dgm:spPr/>
      <dgm:t>
        <a:bodyPr/>
        <a:lstStyle/>
        <a:p>
          <a:endParaRPr lang="en-US"/>
        </a:p>
      </dgm:t>
    </dgm:pt>
    <dgm:pt modelId="{75F03433-E41A-4FA0-8A8D-44F6F1D9E0DE}" type="sibTrans" cxnId="{79486DFE-E5F7-49C3-90F6-1FBAAA5FA674}">
      <dgm:prSet/>
      <dgm:spPr/>
      <dgm:t>
        <a:bodyPr/>
        <a:lstStyle/>
        <a:p>
          <a:endParaRPr lang="en-US"/>
        </a:p>
      </dgm:t>
    </dgm:pt>
    <dgm:pt modelId="{6DE5DD21-9696-4439-8840-59A431B377B0}">
      <dgm:prSet/>
      <dgm:spPr/>
      <dgm:t>
        <a:bodyPr/>
        <a:lstStyle/>
        <a:p>
          <a:r>
            <a:rPr lang="pl-PL"/>
            <a:t>Przetworzenie zmian (Process changes)</a:t>
          </a:r>
          <a:endParaRPr lang="en-US"/>
        </a:p>
      </dgm:t>
    </dgm:pt>
    <dgm:pt modelId="{725E4FB9-91BF-4946-AED1-0380EB8D8555}" type="parTrans" cxnId="{BD159A00-7181-45DD-9CB3-B4E2633C2B02}">
      <dgm:prSet/>
      <dgm:spPr/>
      <dgm:t>
        <a:bodyPr/>
        <a:lstStyle/>
        <a:p>
          <a:endParaRPr lang="en-US"/>
        </a:p>
      </dgm:t>
    </dgm:pt>
    <dgm:pt modelId="{762E3C55-20F2-44E6-AD15-2C41446030BD}" type="sibTrans" cxnId="{BD159A00-7181-45DD-9CB3-B4E2633C2B02}">
      <dgm:prSet/>
      <dgm:spPr/>
      <dgm:t>
        <a:bodyPr/>
        <a:lstStyle/>
        <a:p>
          <a:endParaRPr lang="en-US"/>
        </a:p>
      </dgm:t>
    </dgm:pt>
    <dgm:pt modelId="{2D9AC577-E872-421B-8407-DB2BCAC26932}">
      <dgm:prSet/>
      <dgm:spPr/>
      <dgm:t>
        <a:bodyPr/>
        <a:lstStyle/>
        <a:p>
          <a:r>
            <a:rPr lang="pl-PL"/>
            <a:t>Zniszczenie (Destroy)</a:t>
          </a:r>
          <a:endParaRPr lang="en-US"/>
        </a:p>
      </dgm:t>
    </dgm:pt>
    <dgm:pt modelId="{C031DDCF-9E50-4D49-A87D-D4742AC11E03}" type="parTrans" cxnId="{DA054591-5820-4B19-B79C-755DADA04EDC}">
      <dgm:prSet/>
      <dgm:spPr/>
      <dgm:t>
        <a:bodyPr/>
        <a:lstStyle/>
        <a:p>
          <a:endParaRPr lang="en-US"/>
        </a:p>
      </dgm:t>
    </dgm:pt>
    <dgm:pt modelId="{E42C23B7-4371-4C6A-B234-3A20243F7398}" type="sibTrans" cxnId="{DA054591-5820-4B19-B79C-755DADA04EDC}">
      <dgm:prSet/>
      <dgm:spPr/>
      <dgm:t>
        <a:bodyPr/>
        <a:lstStyle/>
        <a:p>
          <a:endParaRPr lang="en-US"/>
        </a:p>
      </dgm:t>
    </dgm:pt>
    <dgm:pt modelId="{E2400D49-672A-49BC-A433-25AFB552AAFE}" type="pres">
      <dgm:prSet presAssocID="{44DE175B-1F1B-4B49-8A97-000DA3DA1C9B}" presName="CompostProcess" presStyleCnt="0">
        <dgm:presLayoutVars>
          <dgm:dir/>
          <dgm:resizeHandles val="exact"/>
        </dgm:presLayoutVars>
      </dgm:prSet>
      <dgm:spPr/>
    </dgm:pt>
    <dgm:pt modelId="{246EEE92-51AA-47A5-8084-627547285AB6}" type="pres">
      <dgm:prSet presAssocID="{44DE175B-1F1B-4B49-8A97-000DA3DA1C9B}" presName="arrow" presStyleLbl="bgShp" presStyleIdx="0" presStyleCnt="1"/>
      <dgm:spPr/>
    </dgm:pt>
    <dgm:pt modelId="{32FDB044-5DF7-4868-A91C-7639B658F501}" type="pres">
      <dgm:prSet presAssocID="{44DE175B-1F1B-4B49-8A97-000DA3DA1C9B}" presName="linearProcess" presStyleCnt="0"/>
      <dgm:spPr/>
    </dgm:pt>
    <dgm:pt modelId="{BB6DE99B-AAB5-4A05-B223-EF35804B1563}" type="pres">
      <dgm:prSet presAssocID="{A6223AA3-F20B-491C-BD25-C89C7AC2DBCE}" presName="textNode" presStyleLbl="node1" presStyleIdx="0" presStyleCnt="5">
        <dgm:presLayoutVars>
          <dgm:bulletEnabled val="1"/>
        </dgm:presLayoutVars>
      </dgm:prSet>
      <dgm:spPr/>
    </dgm:pt>
    <dgm:pt modelId="{69D65BA3-DEA2-4300-8DFC-AD4378F7D64C}" type="pres">
      <dgm:prSet presAssocID="{17F0EF80-3C8B-487E-879B-B81D2691D3E6}" presName="sibTrans" presStyleCnt="0"/>
      <dgm:spPr/>
    </dgm:pt>
    <dgm:pt modelId="{5E79B3F1-F02B-4B36-B008-F5B7CAF2882B}" type="pres">
      <dgm:prSet presAssocID="{451631D7-652C-4049-83EF-4C175967BEF1}" presName="textNode" presStyleLbl="node1" presStyleIdx="1" presStyleCnt="5">
        <dgm:presLayoutVars>
          <dgm:bulletEnabled val="1"/>
        </dgm:presLayoutVars>
      </dgm:prSet>
      <dgm:spPr/>
    </dgm:pt>
    <dgm:pt modelId="{F6EAFD4C-FBD1-4F36-8BB4-5F83CD13C2C7}" type="pres">
      <dgm:prSet presAssocID="{1853F5F2-DFE6-4026-9CA6-CAADD5E77A31}" presName="sibTrans" presStyleCnt="0"/>
      <dgm:spPr/>
    </dgm:pt>
    <dgm:pt modelId="{BC67B141-C10C-4B52-B2BA-C5C8673D3A95}" type="pres">
      <dgm:prSet presAssocID="{29EDC3B1-400C-46C4-9CB0-EB34BC6A65B5}" presName="textNode" presStyleLbl="node1" presStyleIdx="2" presStyleCnt="5">
        <dgm:presLayoutVars>
          <dgm:bulletEnabled val="1"/>
        </dgm:presLayoutVars>
      </dgm:prSet>
      <dgm:spPr/>
    </dgm:pt>
    <dgm:pt modelId="{96ECF6CD-8EF7-40DD-8FAC-89073E932E51}" type="pres">
      <dgm:prSet presAssocID="{75F03433-E41A-4FA0-8A8D-44F6F1D9E0DE}" presName="sibTrans" presStyleCnt="0"/>
      <dgm:spPr/>
    </dgm:pt>
    <dgm:pt modelId="{27DA9CD6-D627-4C6B-82F3-4B98664611E0}" type="pres">
      <dgm:prSet presAssocID="{6DE5DD21-9696-4439-8840-59A431B377B0}" presName="textNode" presStyleLbl="node1" presStyleIdx="3" presStyleCnt="5">
        <dgm:presLayoutVars>
          <dgm:bulletEnabled val="1"/>
        </dgm:presLayoutVars>
      </dgm:prSet>
      <dgm:spPr/>
    </dgm:pt>
    <dgm:pt modelId="{50465C2D-BC82-4405-BA67-D810E91DFBEE}" type="pres">
      <dgm:prSet presAssocID="{762E3C55-20F2-44E6-AD15-2C41446030BD}" presName="sibTrans" presStyleCnt="0"/>
      <dgm:spPr/>
    </dgm:pt>
    <dgm:pt modelId="{03B2968F-A950-480D-BDFA-8FCEC0B45DB7}" type="pres">
      <dgm:prSet presAssocID="{2D9AC577-E872-421B-8407-DB2BCAC26932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BD159A00-7181-45DD-9CB3-B4E2633C2B02}" srcId="{44DE175B-1F1B-4B49-8A97-000DA3DA1C9B}" destId="{6DE5DD21-9696-4439-8840-59A431B377B0}" srcOrd="3" destOrd="0" parTransId="{725E4FB9-91BF-4946-AED1-0380EB8D8555}" sibTransId="{762E3C55-20F2-44E6-AD15-2C41446030BD}"/>
    <dgm:cxn modelId="{23253D05-6682-46BA-9846-05C3D25D9017}" type="presOf" srcId="{44DE175B-1F1B-4B49-8A97-000DA3DA1C9B}" destId="{E2400D49-672A-49BC-A433-25AFB552AAFE}" srcOrd="0" destOrd="0" presId="urn:microsoft.com/office/officeart/2005/8/layout/hProcess9"/>
    <dgm:cxn modelId="{5372A20E-846F-4817-87EE-9C7EC4FC96A3}" srcId="{44DE175B-1F1B-4B49-8A97-000DA3DA1C9B}" destId="{A6223AA3-F20B-491C-BD25-C89C7AC2DBCE}" srcOrd="0" destOrd="0" parTransId="{CEEA9F03-3050-40D4-A0A7-E8D43EF57A82}" sibTransId="{17F0EF80-3C8B-487E-879B-B81D2691D3E6}"/>
    <dgm:cxn modelId="{4D101C61-31E3-4F5B-ACB0-A34D62E0EEFF}" type="presOf" srcId="{29EDC3B1-400C-46C4-9CB0-EB34BC6A65B5}" destId="{BC67B141-C10C-4B52-B2BA-C5C8673D3A95}" srcOrd="0" destOrd="0" presId="urn:microsoft.com/office/officeart/2005/8/layout/hProcess9"/>
    <dgm:cxn modelId="{87772D49-DB41-4879-AA20-546890E5CDDF}" type="presOf" srcId="{6DE5DD21-9696-4439-8840-59A431B377B0}" destId="{27DA9CD6-D627-4C6B-82F3-4B98664611E0}" srcOrd="0" destOrd="0" presId="urn:microsoft.com/office/officeart/2005/8/layout/hProcess9"/>
    <dgm:cxn modelId="{CC12B585-4C0F-4AA0-B6BF-8960B0BADA96}" type="presOf" srcId="{451631D7-652C-4049-83EF-4C175967BEF1}" destId="{5E79B3F1-F02B-4B36-B008-F5B7CAF2882B}" srcOrd="0" destOrd="0" presId="urn:microsoft.com/office/officeart/2005/8/layout/hProcess9"/>
    <dgm:cxn modelId="{DA054591-5820-4B19-B79C-755DADA04EDC}" srcId="{44DE175B-1F1B-4B49-8A97-000DA3DA1C9B}" destId="{2D9AC577-E872-421B-8407-DB2BCAC26932}" srcOrd="4" destOrd="0" parTransId="{C031DDCF-9E50-4D49-A87D-D4742AC11E03}" sibTransId="{E42C23B7-4371-4C6A-B234-3A20243F7398}"/>
    <dgm:cxn modelId="{48DA7094-69EC-4CBD-807F-3C26A9BCFAC8}" type="presOf" srcId="{A6223AA3-F20B-491C-BD25-C89C7AC2DBCE}" destId="{BB6DE99B-AAB5-4A05-B223-EF35804B1563}" srcOrd="0" destOrd="0" presId="urn:microsoft.com/office/officeart/2005/8/layout/hProcess9"/>
    <dgm:cxn modelId="{61852AD8-8DCE-436C-9DDF-F3E4642798F3}" srcId="{44DE175B-1F1B-4B49-8A97-000DA3DA1C9B}" destId="{451631D7-652C-4049-83EF-4C175967BEF1}" srcOrd="1" destOrd="0" parTransId="{A078D4CD-072B-48E9-8164-CFE93C5E3597}" sibTransId="{1853F5F2-DFE6-4026-9CA6-CAADD5E77A31}"/>
    <dgm:cxn modelId="{F115A7F1-2FDB-440E-BBEB-229D708F66E0}" type="presOf" srcId="{2D9AC577-E872-421B-8407-DB2BCAC26932}" destId="{03B2968F-A950-480D-BDFA-8FCEC0B45DB7}" srcOrd="0" destOrd="0" presId="urn:microsoft.com/office/officeart/2005/8/layout/hProcess9"/>
    <dgm:cxn modelId="{79486DFE-E5F7-49C3-90F6-1FBAAA5FA674}" srcId="{44DE175B-1F1B-4B49-8A97-000DA3DA1C9B}" destId="{29EDC3B1-400C-46C4-9CB0-EB34BC6A65B5}" srcOrd="2" destOrd="0" parTransId="{E0C1558C-7F32-4723-8B10-360E9E346160}" sibTransId="{75F03433-E41A-4FA0-8A8D-44F6F1D9E0DE}"/>
    <dgm:cxn modelId="{EEC63013-C6D7-4828-82A3-4782154E65CF}" type="presParOf" srcId="{E2400D49-672A-49BC-A433-25AFB552AAFE}" destId="{246EEE92-51AA-47A5-8084-627547285AB6}" srcOrd="0" destOrd="0" presId="urn:microsoft.com/office/officeart/2005/8/layout/hProcess9"/>
    <dgm:cxn modelId="{AA2119D8-305A-4CDB-B534-8F0B5DE9092D}" type="presParOf" srcId="{E2400D49-672A-49BC-A433-25AFB552AAFE}" destId="{32FDB044-5DF7-4868-A91C-7639B658F501}" srcOrd="1" destOrd="0" presId="urn:microsoft.com/office/officeart/2005/8/layout/hProcess9"/>
    <dgm:cxn modelId="{2487E838-1B1E-4BAE-8CD7-FFF9F68D5C33}" type="presParOf" srcId="{32FDB044-5DF7-4868-A91C-7639B658F501}" destId="{BB6DE99B-AAB5-4A05-B223-EF35804B1563}" srcOrd="0" destOrd="0" presId="urn:microsoft.com/office/officeart/2005/8/layout/hProcess9"/>
    <dgm:cxn modelId="{DF83FCA7-C2BA-487A-94E8-5092F8388D0E}" type="presParOf" srcId="{32FDB044-5DF7-4868-A91C-7639B658F501}" destId="{69D65BA3-DEA2-4300-8DFC-AD4378F7D64C}" srcOrd="1" destOrd="0" presId="urn:microsoft.com/office/officeart/2005/8/layout/hProcess9"/>
    <dgm:cxn modelId="{DD2951EB-7F83-42F7-B3C3-548F4EA51A8B}" type="presParOf" srcId="{32FDB044-5DF7-4868-A91C-7639B658F501}" destId="{5E79B3F1-F02B-4B36-B008-F5B7CAF2882B}" srcOrd="2" destOrd="0" presId="urn:microsoft.com/office/officeart/2005/8/layout/hProcess9"/>
    <dgm:cxn modelId="{BC195579-93AE-4C68-B03D-4045464E31F1}" type="presParOf" srcId="{32FDB044-5DF7-4868-A91C-7639B658F501}" destId="{F6EAFD4C-FBD1-4F36-8BB4-5F83CD13C2C7}" srcOrd="3" destOrd="0" presId="urn:microsoft.com/office/officeart/2005/8/layout/hProcess9"/>
    <dgm:cxn modelId="{06DA0E81-36CD-489E-AD6E-9D30D16F1462}" type="presParOf" srcId="{32FDB044-5DF7-4868-A91C-7639B658F501}" destId="{BC67B141-C10C-4B52-B2BA-C5C8673D3A95}" srcOrd="4" destOrd="0" presId="urn:microsoft.com/office/officeart/2005/8/layout/hProcess9"/>
    <dgm:cxn modelId="{ED643F13-1D19-4A7E-8162-29E921C2BEE5}" type="presParOf" srcId="{32FDB044-5DF7-4868-A91C-7639B658F501}" destId="{96ECF6CD-8EF7-40DD-8FAC-89073E932E51}" srcOrd="5" destOrd="0" presId="urn:microsoft.com/office/officeart/2005/8/layout/hProcess9"/>
    <dgm:cxn modelId="{FD6E0B1F-CD43-4033-A7A7-C4423E93126D}" type="presParOf" srcId="{32FDB044-5DF7-4868-A91C-7639B658F501}" destId="{27DA9CD6-D627-4C6B-82F3-4B98664611E0}" srcOrd="6" destOrd="0" presId="urn:microsoft.com/office/officeart/2005/8/layout/hProcess9"/>
    <dgm:cxn modelId="{21F2A37E-41C3-49EF-9DC4-5C4E9FE6A858}" type="presParOf" srcId="{32FDB044-5DF7-4868-A91C-7639B658F501}" destId="{50465C2D-BC82-4405-BA67-D810E91DFBEE}" srcOrd="7" destOrd="0" presId="urn:microsoft.com/office/officeart/2005/8/layout/hProcess9"/>
    <dgm:cxn modelId="{7B11923F-A8AB-49E8-91F3-D0A2A10122FC}" type="presParOf" srcId="{32FDB044-5DF7-4868-A91C-7639B658F501}" destId="{03B2968F-A950-480D-BDFA-8FCEC0B45DB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52FAA0-EAE3-4413-8664-89E2C689B096}" type="doc">
      <dgm:prSet loTypeId="urn:microsoft.com/office/officeart/2005/8/layout/list1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6604A7-4B9B-4790-B310-560A8216211A}">
      <dgm:prSet/>
      <dgm:spPr/>
      <dgm:t>
        <a:bodyPr/>
        <a:lstStyle/>
        <a:p>
          <a:r>
            <a:rPr lang="pl-PL"/>
            <a:t>onInit</a:t>
          </a:r>
          <a:endParaRPr lang="en-US"/>
        </a:p>
      </dgm:t>
    </dgm:pt>
    <dgm:pt modelId="{21098B35-D227-4FFB-99F1-1DDD001E2817}" type="parTrans" cxnId="{33AB771E-53CC-4A25-8A1C-F5A98DD8E43B}">
      <dgm:prSet/>
      <dgm:spPr/>
      <dgm:t>
        <a:bodyPr/>
        <a:lstStyle/>
        <a:p>
          <a:endParaRPr lang="en-US"/>
        </a:p>
      </dgm:t>
    </dgm:pt>
    <dgm:pt modelId="{BC83844D-5790-49A4-9176-DE13F3F6ED69}" type="sibTrans" cxnId="{33AB771E-53CC-4A25-8A1C-F5A98DD8E43B}">
      <dgm:prSet/>
      <dgm:spPr/>
      <dgm:t>
        <a:bodyPr/>
        <a:lstStyle/>
        <a:p>
          <a:endParaRPr lang="en-US"/>
        </a:p>
      </dgm:t>
    </dgm:pt>
    <dgm:pt modelId="{5E3395E0-F477-45E0-8D12-B6271E101A17}">
      <dgm:prSet/>
      <dgm:spPr/>
      <dgm:t>
        <a:bodyPr/>
        <a:lstStyle/>
        <a:p>
          <a:r>
            <a:rPr lang="pl-PL"/>
            <a:t>onChanges</a:t>
          </a:r>
          <a:endParaRPr lang="en-US"/>
        </a:p>
      </dgm:t>
    </dgm:pt>
    <dgm:pt modelId="{74E09E33-02E4-4AA0-A312-6AD23F747AEF}" type="parTrans" cxnId="{71C8D247-2E8D-443E-93B8-74DD32A96831}">
      <dgm:prSet/>
      <dgm:spPr/>
      <dgm:t>
        <a:bodyPr/>
        <a:lstStyle/>
        <a:p>
          <a:endParaRPr lang="en-US"/>
        </a:p>
      </dgm:t>
    </dgm:pt>
    <dgm:pt modelId="{483DAAFB-2232-4B68-BC9B-06CE751795EB}" type="sibTrans" cxnId="{71C8D247-2E8D-443E-93B8-74DD32A96831}">
      <dgm:prSet/>
      <dgm:spPr/>
      <dgm:t>
        <a:bodyPr/>
        <a:lstStyle/>
        <a:p>
          <a:endParaRPr lang="en-US"/>
        </a:p>
      </dgm:t>
    </dgm:pt>
    <dgm:pt modelId="{1161C232-2B7E-4EFE-83B1-F04D338D0FD5}">
      <dgm:prSet/>
      <dgm:spPr/>
      <dgm:t>
        <a:bodyPr/>
        <a:lstStyle/>
        <a:p>
          <a:r>
            <a:rPr lang="pl-PL"/>
            <a:t>onDestroy</a:t>
          </a:r>
          <a:endParaRPr lang="en-US"/>
        </a:p>
      </dgm:t>
    </dgm:pt>
    <dgm:pt modelId="{A5A392D0-B91D-4EE9-B9EE-91B2B0A22FF6}" type="parTrans" cxnId="{CC690A9B-9B7D-4035-A241-6355D7B137E4}">
      <dgm:prSet/>
      <dgm:spPr/>
      <dgm:t>
        <a:bodyPr/>
        <a:lstStyle/>
        <a:p>
          <a:endParaRPr lang="en-US"/>
        </a:p>
      </dgm:t>
    </dgm:pt>
    <dgm:pt modelId="{1F6DDE17-29E4-4C2A-BD42-849DE4F88B16}" type="sibTrans" cxnId="{CC690A9B-9B7D-4035-A241-6355D7B137E4}">
      <dgm:prSet/>
      <dgm:spPr/>
      <dgm:t>
        <a:bodyPr/>
        <a:lstStyle/>
        <a:p>
          <a:endParaRPr lang="en-US"/>
        </a:p>
      </dgm:t>
    </dgm:pt>
    <dgm:pt modelId="{21BB140B-0C2E-4190-810D-876785119B80}" type="pres">
      <dgm:prSet presAssocID="{2A52FAA0-EAE3-4413-8664-89E2C689B096}" presName="linear" presStyleCnt="0">
        <dgm:presLayoutVars>
          <dgm:dir/>
          <dgm:animLvl val="lvl"/>
          <dgm:resizeHandles val="exact"/>
        </dgm:presLayoutVars>
      </dgm:prSet>
      <dgm:spPr/>
    </dgm:pt>
    <dgm:pt modelId="{21ACCB69-6D99-477C-9558-AAD59FB761E3}" type="pres">
      <dgm:prSet presAssocID="{326604A7-4B9B-4790-B310-560A8216211A}" presName="parentLin" presStyleCnt="0"/>
      <dgm:spPr/>
    </dgm:pt>
    <dgm:pt modelId="{69E32C74-24E5-4E14-B649-34C398774A11}" type="pres">
      <dgm:prSet presAssocID="{326604A7-4B9B-4790-B310-560A8216211A}" presName="parentLeftMargin" presStyleLbl="node1" presStyleIdx="0" presStyleCnt="3"/>
      <dgm:spPr/>
    </dgm:pt>
    <dgm:pt modelId="{29AFBFD0-23E9-4E2B-87B8-D9BF6AB91144}" type="pres">
      <dgm:prSet presAssocID="{326604A7-4B9B-4790-B310-560A8216211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76C531-CF3B-4F93-9E66-760E20B2842B}" type="pres">
      <dgm:prSet presAssocID="{326604A7-4B9B-4790-B310-560A8216211A}" presName="negativeSpace" presStyleCnt="0"/>
      <dgm:spPr/>
    </dgm:pt>
    <dgm:pt modelId="{D6ED1FA3-0CE4-42E6-B864-17B86D397441}" type="pres">
      <dgm:prSet presAssocID="{326604A7-4B9B-4790-B310-560A8216211A}" presName="childText" presStyleLbl="conFgAcc1" presStyleIdx="0" presStyleCnt="3">
        <dgm:presLayoutVars>
          <dgm:bulletEnabled val="1"/>
        </dgm:presLayoutVars>
      </dgm:prSet>
      <dgm:spPr/>
    </dgm:pt>
    <dgm:pt modelId="{33049EBB-A1AE-43FC-84AB-06625AE5D90E}" type="pres">
      <dgm:prSet presAssocID="{BC83844D-5790-49A4-9176-DE13F3F6ED69}" presName="spaceBetweenRectangles" presStyleCnt="0"/>
      <dgm:spPr/>
    </dgm:pt>
    <dgm:pt modelId="{B7ABC0CD-A76F-4F09-A098-2C2F3ACB3CD0}" type="pres">
      <dgm:prSet presAssocID="{5E3395E0-F477-45E0-8D12-B6271E101A17}" presName="parentLin" presStyleCnt="0"/>
      <dgm:spPr/>
    </dgm:pt>
    <dgm:pt modelId="{C0B99272-3DF1-4348-A7DD-109516EB1FE5}" type="pres">
      <dgm:prSet presAssocID="{5E3395E0-F477-45E0-8D12-B6271E101A17}" presName="parentLeftMargin" presStyleLbl="node1" presStyleIdx="0" presStyleCnt="3"/>
      <dgm:spPr/>
    </dgm:pt>
    <dgm:pt modelId="{9A79FFAD-D1E7-4801-B494-D3A18E077F25}" type="pres">
      <dgm:prSet presAssocID="{5E3395E0-F477-45E0-8D12-B6271E101A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4CD2FF3-EFCE-497A-8528-A34257DCF9F5}" type="pres">
      <dgm:prSet presAssocID="{5E3395E0-F477-45E0-8D12-B6271E101A17}" presName="negativeSpace" presStyleCnt="0"/>
      <dgm:spPr/>
    </dgm:pt>
    <dgm:pt modelId="{01892FCA-D41C-49F5-AD49-0BAEEF833FD5}" type="pres">
      <dgm:prSet presAssocID="{5E3395E0-F477-45E0-8D12-B6271E101A17}" presName="childText" presStyleLbl="conFgAcc1" presStyleIdx="1" presStyleCnt="3">
        <dgm:presLayoutVars>
          <dgm:bulletEnabled val="1"/>
        </dgm:presLayoutVars>
      </dgm:prSet>
      <dgm:spPr/>
    </dgm:pt>
    <dgm:pt modelId="{51C6C231-40F4-4BC7-AAA4-B19BF45AD257}" type="pres">
      <dgm:prSet presAssocID="{483DAAFB-2232-4B68-BC9B-06CE751795EB}" presName="spaceBetweenRectangles" presStyleCnt="0"/>
      <dgm:spPr/>
    </dgm:pt>
    <dgm:pt modelId="{07B64487-AB8C-46F2-B1A7-FFC3C2EFFA51}" type="pres">
      <dgm:prSet presAssocID="{1161C232-2B7E-4EFE-83B1-F04D338D0FD5}" presName="parentLin" presStyleCnt="0"/>
      <dgm:spPr/>
    </dgm:pt>
    <dgm:pt modelId="{5EDBFD6F-B58E-4B9A-91C6-0206B05575E2}" type="pres">
      <dgm:prSet presAssocID="{1161C232-2B7E-4EFE-83B1-F04D338D0FD5}" presName="parentLeftMargin" presStyleLbl="node1" presStyleIdx="1" presStyleCnt="3"/>
      <dgm:spPr/>
    </dgm:pt>
    <dgm:pt modelId="{AB5ECEE1-BD27-4A24-B472-E61DC2DD7FFA}" type="pres">
      <dgm:prSet presAssocID="{1161C232-2B7E-4EFE-83B1-F04D338D0FD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179505B-CDD4-4108-8489-B8C694601E80}" type="pres">
      <dgm:prSet presAssocID="{1161C232-2B7E-4EFE-83B1-F04D338D0FD5}" presName="negativeSpace" presStyleCnt="0"/>
      <dgm:spPr/>
    </dgm:pt>
    <dgm:pt modelId="{F61527E2-4A94-474C-BBBB-C025CD17AFE8}" type="pres">
      <dgm:prSet presAssocID="{1161C232-2B7E-4EFE-83B1-F04D338D0FD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D386F10-A678-4B88-AB6D-43E2FBE0868C}" type="presOf" srcId="{1161C232-2B7E-4EFE-83B1-F04D338D0FD5}" destId="{5EDBFD6F-B58E-4B9A-91C6-0206B05575E2}" srcOrd="0" destOrd="0" presId="urn:microsoft.com/office/officeart/2005/8/layout/list1"/>
    <dgm:cxn modelId="{33AB771E-53CC-4A25-8A1C-F5A98DD8E43B}" srcId="{2A52FAA0-EAE3-4413-8664-89E2C689B096}" destId="{326604A7-4B9B-4790-B310-560A8216211A}" srcOrd="0" destOrd="0" parTransId="{21098B35-D227-4FFB-99F1-1DDD001E2817}" sibTransId="{BC83844D-5790-49A4-9176-DE13F3F6ED69}"/>
    <dgm:cxn modelId="{71C8D247-2E8D-443E-93B8-74DD32A96831}" srcId="{2A52FAA0-EAE3-4413-8664-89E2C689B096}" destId="{5E3395E0-F477-45E0-8D12-B6271E101A17}" srcOrd="1" destOrd="0" parTransId="{74E09E33-02E4-4AA0-A312-6AD23F747AEF}" sibTransId="{483DAAFB-2232-4B68-BC9B-06CE751795EB}"/>
    <dgm:cxn modelId="{F50B907C-6924-49D9-A8B8-AE5708196C1C}" type="presOf" srcId="{1161C232-2B7E-4EFE-83B1-F04D338D0FD5}" destId="{AB5ECEE1-BD27-4A24-B472-E61DC2DD7FFA}" srcOrd="1" destOrd="0" presId="urn:microsoft.com/office/officeart/2005/8/layout/list1"/>
    <dgm:cxn modelId="{6438788C-F4F1-4EE5-8904-8B84585F7818}" type="presOf" srcId="{5E3395E0-F477-45E0-8D12-B6271E101A17}" destId="{C0B99272-3DF1-4348-A7DD-109516EB1FE5}" srcOrd="0" destOrd="0" presId="urn:microsoft.com/office/officeart/2005/8/layout/list1"/>
    <dgm:cxn modelId="{4E755D94-61A4-4D50-B339-9D4C02B9FBA0}" type="presOf" srcId="{326604A7-4B9B-4790-B310-560A8216211A}" destId="{29AFBFD0-23E9-4E2B-87B8-D9BF6AB91144}" srcOrd="1" destOrd="0" presId="urn:microsoft.com/office/officeart/2005/8/layout/list1"/>
    <dgm:cxn modelId="{CC690A9B-9B7D-4035-A241-6355D7B137E4}" srcId="{2A52FAA0-EAE3-4413-8664-89E2C689B096}" destId="{1161C232-2B7E-4EFE-83B1-F04D338D0FD5}" srcOrd="2" destOrd="0" parTransId="{A5A392D0-B91D-4EE9-B9EE-91B2B0A22FF6}" sibTransId="{1F6DDE17-29E4-4C2A-BD42-849DE4F88B16}"/>
    <dgm:cxn modelId="{B57A569D-FA5E-42CD-A8F4-DA414B9F6F5A}" type="presOf" srcId="{5E3395E0-F477-45E0-8D12-B6271E101A17}" destId="{9A79FFAD-D1E7-4801-B494-D3A18E077F25}" srcOrd="1" destOrd="0" presId="urn:microsoft.com/office/officeart/2005/8/layout/list1"/>
    <dgm:cxn modelId="{E2DD2BDF-D7A8-424A-9C72-882C929C0F25}" type="presOf" srcId="{326604A7-4B9B-4790-B310-560A8216211A}" destId="{69E32C74-24E5-4E14-B649-34C398774A11}" srcOrd="0" destOrd="0" presId="urn:microsoft.com/office/officeart/2005/8/layout/list1"/>
    <dgm:cxn modelId="{1756F2E9-8285-48E2-96F2-122278392DA8}" type="presOf" srcId="{2A52FAA0-EAE3-4413-8664-89E2C689B096}" destId="{21BB140B-0C2E-4190-810D-876785119B80}" srcOrd="0" destOrd="0" presId="urn:microsoft.com/office/officeart/2005/8/layout/list1"/>
    <dgm:cxn modelId="{9BB3532C-24D5-49EA-8C3E-1B1BA256A769}" type="presParOf" srcId="{21BB140B-0C2E-4190-810D-876785119B80}" destId="{21ACCB69-6D99-477C-9558-AAD59FB761E3}" srcOrd="0" destOrd="0" presId="urn:microsoft.com/office/officeart/2005/8/layout/list1"/>
    <dgm:cxn modelId="{2CFFA07B-CBD9-4A1D-8E93-27735441E029}" type="presParOf" srcId="{21ACCB69-6D99-477C-9558-AAD59FB761E3}" destId="{69E32C74-24E5-4E14-B649-34C398774A11}" srcOrd="0" destOrd="0" presId="urn:microsoft.com/office/officeart/2005/8/layout/list1"/>
    <dgm:cxn modelId="{65E90E22-4D7E-4659-AC81-45982548501D}" type="presParOf" srcId="{21ACCB69-6D99-477C-9558-AAD59FB761E3}" destId="{29AFBFD0-23E9-4E2B-87B8-D9BF6AB91144}" srcOrd="1" destOrd="0" presId="urn:microsoft.com/office/officeart/2005/8/layout/list1"/>
    <dgm:cxn modelId="{9B0E5CB6-6042-4A77-9A5C-458939099452}" type="presParOf" srcId="{21BB140B-0C2E-4190-810D-876785119B80}" destId="{C676C531-CF3B-4F93-9E66-760E20B2842B}" srcOrd="1" destOrd="0" presId="urn:microsoft.com/office/officeart/2005/8/layout/list1"/>
    <dgm:cxn modelId="{699D73D1-1995-4FA8-8D2A-D84C3B96574D}" type="presParOf" srcId="{21BB140B-0C2E-4190-810D-876785119B80}" destId="{D6ED1FA3-0CE4-42E6-B864-17B86D397441}" srcOrd="2" destOrd="0" presId="urn:microsoft.com/office/officeart/2005/8/layout/list1"/>
    <dgm:cxn modelId="{8522B109-A074-4A51-98FF-587B083C58C7}" type="presParOf" srcId="{21BB140B-0C2E-4190-810D-876785119B80}" destId="{33049EBB-A1AE-43FC-84AB-06625AE5D90E}" srcOrd="3" destOrd="0" presId="urn:microsoft.com/office/officeart/2005/8/layout/list1"/>
    <dgm:cxn modelId="{14495A02-281E-4B08-89A2-1C9ACF39D233}" type="presParOf" srcId="{21BB140B-0C2E-4190-810D-876785119B80}" destId="{B7ABC0CD-A76F-4F09-A098-2C2F3ACB3CD0}" srcOrd="4" destOrd="0" presId="urn:microsoft.com/office/officeart/2005/8/layout/list1"/>
    <dgm:cxn modelId="{D21B4A51-7965-4FEE-BAA8-87C5AA583ADD}" type="presParOf" srcId="{B7ABC0CD-A76F-4F09-A098-2C2F3ACB3CD0}" destId="{C0B99272-3DF1-4348-A7DD-109516EB1FE5}" srcOrd="0" destOrd="0" presId="urn:microsoft.com/office/officeart/2005/8/layout/list1"/>
    <dgm:cxn modelId="{F9825646-ED42-49CD-8FA1-7CC97BBF2E66}" type="presParOf" srcId="{B7ABC0CD-A76F-4F09-A098-2C2F3ACB3CD0}" destId="{9A79FFAD-D1E7-4801-B494-D3A18E077F25}" srcOrd="1" destOrd="0" presId="urn:microsoft.com/office/officeart/2005/8/layout/list1"/>
    <dgm:cxn modelId="{AE6FB2C4-91C3-43DF-AC02-D8F7BF65494D}" type="presParOf" srcId="{21BB140B-0C2E-4190-810D-876785119B80}" destId="{F4CD2FF3-EFCE-497A-8528-A34257DCF9F5}" srcOrd="5" destOrd="0" presId="urn:microsoft.com/office/officeart/2005/8/layout/list1"/>
    <dgm:cxn modelId="{C44C0DFB-5705-4D84-A77F-C938603C9C37}" type="presParOf" srcId="{21BB140B-0C2E-4190-810D-876785119B80}" destId="{01892FCA-D41C-49F5-AD49-0BAEEF833FD5}" srcOrd="6" destOrd="0" presId="urn:microsoft.com/office/officeart/2005/8/layout/list1"/>
    <dgm:cxn modelId="{BEC60E21-A9AA-4875-9923-DFAB6026113E}" type="presParOf" srcId="{21BB140B-0C2E-4190-810D-876785119B80}" destId="{51C6C231-40F4-4BC7-AAA4-B19BF45AD257}" srcOrd="7" destOrd="0" presId="urn:microsoft.com/office/officeart/2005/8/layout/list1"/>
    <dgm:cxn modelId="{A141B588-175D-42C8-BF14-BD49472168D1}" type="presParOf" srcId="{21BB140B-0C2E-4190-810D-876785119B80}" destId="{07B64487-AB8C-46F2-B1A7-FFC3C2EFFA51}" srcOrd="8" destOrd="0" presId="urn:microsoft.com/office/officeart/2005/8/layout/list1"/>
    <dgm:cxn modelId="{B0C25CAF-62A1-488E-820A-C6026C03F2CD}" type="presParOf" srcId="{07B64487-AB8C-46F2-B1A7-FFC3C2EFFA51}" destId="{5EDBFD6F-B58E-4B9A-91C6-0206B05575E2}" srcOrd="0" destOrd="0" presId="urn:microsoft.com/office/officeart/2005/8/layout/list1"/>
    <dgm:cxn modelId="{DB93A81D-0DC9-4656-B542-4FF8221F311B}" type="presParOf" srcId="{07B64487-AB8C-46F2-B1A7-FFC3C2EFFA51}" destId="{AB5ECEE1-BD27-4A24-B472-E61DC2DD7FFA}" srcOrd="1" destOrd="0" presId="urn:microsoft.com/office/officeart/2005/8/layout/list1"/>
    <dgm:cxn modelId="{EA996E50-7471-4733-946A-EE4FBFA35C60}" type="presParOf" srcId="{21BB140B-0C2E-4190-810D-876785119B80}" destId="{C179505B-CDD4-4108-8489-B8C694601E80}" srcOrd="9" destOrd="0" presId="urn:microsoft.com/office/officeart/2005/8/layout/list1"/>
    <dgm:cxn modelId="{EADA4059-8E8D-47AC-AF27-837AA4136587}" type="presParOf" srcId="{21BB140B-0C2E-4190-810D-876785119B80}" destId="{F61527E2-4A94-474C-BBBB-C025CD17AFE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2CE31A-2FAF-4F22-8749-77EDCDA5C829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1AA5AAC6-F96D-432B-821B-C8065D44731A}">
      <dgm:prSet/>
      <dgm:spPr/>
      <dgm:t>
        <a:bodyPr/>
        <a:lstStyle/>
        <a:p>
          <a:r>
            <a:rPr lang="pl-PL"/>
            <a:t>Rejestrowany w komponencie:</a:t>
          </a:r>
          <a:endParaRPr lang="en-US"/>
        </a:p>
      </dgm:t>
    </dgm:pt>
    <dgm:pt modelId="{3849BE47-07A6-4478-BA5F-D786293A1B69}" type="parTrans" cxnId="{9EE2D227-5586-494D-838B-7A5BF0334BBA}">
      <dgm:prSet/>
      <dgm:spPr/>
      <dgm:t>
        <a:bodyPr/>
        <a:lstStyle/>
        <a:p>
          <a:endParaRPr lang="en-US"/>
        </a:p>
      </dgm:t>
    </dgm:pt>
    <dgm:pt modelId="{EAAF4943-721F-4C3B-BA4F-96F70719E165}" type="sibTrans" cxnId="{9EE2D227-5586-494D-838B-7A5BF0334BBA}">
      <dgm:prSet/>
      <dgm:spPr/>
      <dgm:t>
        <a:bodyPr/>
        <a:lstStyle/>
        <a:p>
          <a:endParaRPr lang="en-US"/>
        </a:p>
      </dgm:t>
    </dgm:pt>
    <dgm:pt modelId="{FDD94F98-18F8-482F-A30C-1F7D8CE44BB9}">
      <dgm:prSet/>
      <dgm:spPr/>
      <dgm:t>
        <a:bodyPr/>
        <a:lstStyle/>
        <a:p>
          <a:r>
            <a:rPr lang="pl-PL"/>
            <a:t>Wstrzykiwany do komponentu i jego dzieci</a:t>
          </a:r>
          <a:endParaRPr lang="en-US"/>
        </a:p>
      </dgm:t>
    </dgm:pt>
    <dgm:pt modelId="{4C5EC5B4-2546-4755-B4CE-1F365392B030}" type="parTrans" cxnId="{ACA9A7BF-1AAF-41E3-8316-EC37F49970B9}">
      <dgm:prSet/>
      <dgm:spPr/>
      <dgm:t>
        <a:bodyPr/>
        <a:lstStyle/>
        <a:p>
          <a:endParaRPr lang="en-US"/>
        </a:p>
      </dgm:t>
    </dgm:pt>
    <dgm:pt modelId="{0DC44BF4-4EF8-4760-B746-36876AF87E35}" type="sibTrans" cxnId="{ACA9A7BF-1AAF-41E3-8316-EC37F49970B9}">
      <dgm:prSet/>
      <dgm:spPr/>
      <dgm:t>
        <a:bodyPr/>
        <a:lstStyle/>
        <a:p>
          <a:endParaRPr lang="en-US"/>
        </a:p>
      </dgm:t>
    </dgm:pt>
    <dgm:pt modelId="{6E59BE8A-39D4-4051-BA62-D6F6553BCB9C}">
      <dgm:prSet/>
      <dgm:spPr/>
      <dgm:t>
        <a:bodyPr/>
        <a:lstStyle/>
        <a:p>
          <a:r>
            <a:rPr lang="pl-PL"/>
            <a:t>Rejestrowany w module Angulara:</a:t>
          </a:r>
          <a:endParaRPr lang="en-US"/>
        </a:p>
      </dgm:t>
    </dgm:pt>
    <dgm:pt modelId="{8E6B119B-46FE-45F6-8E25-213BD2E20731}" type="parTrans" cxnId="{8920B626-BDD0-4463-B290-99B47D37E89D}">
      <dgm:prSet/>
      <dgm:spPr/>
      <dgm:t>
        <a:bodyPr/>
        <a:lstStyle/>
        <a:p>
          <a:endParaRPr lang="en-US"/>
        </a:p>
      </dgm:t>
    </dgm:pt>
    <dgm:pt modelId="{BF25BD61-1BBE-4A0D-8538-4C593D5835E3}" type="sibTrans" cxnId="{8920B626-BDD0-4463-B290-99B47D37E89D}">
      <dgm:prSet/>
      <dgm:spPr/>
      <dgm:t>
        <a:bodyPr/>
        <a:lstStyle/>
        <a:p>
          <a:endParaRPr lang="en-US"/>
        </a:p>
      </dgm:t>
    </dgm:pt>
    <dgm:pt modelId="{C5E88BE2-AF65-4AB1-8F37-AD9F6918AD2D}">
      <dgm:prSet/>
      <dgm:spPr/>
      <dgm:t>
        <a:bodyPr/>
        <a:lstStyle/>
        <a:p>
          <a:r>
            <a:rPr lang="pl-PL"/>
            <a:t>Dostępny w całej aplikacji</a:t>
          </a:r>
          <a:endParaRPr lang="en-US"/>
        </a:p>
      </dgm:t>
    </dgm:pt>
    <dgm:pt modelId="{5BBDADEB-9A12-4BDF-BB52-098BFA1E068F}" type="parTrans" cxnId="{23307A88-8844-4BC4-BB0B-CEAA6BF6C62C}">
      <dgm:prSet/>
      <dgm:spPr/>
      <dgm:t>
        <a:bodyPr/>
        <a:lstStyle/>
        <a:p>
          <a:endParaRPr lang="en-US"/>
        </a:p>
      </dgm:t>
    </dgm:pt>
    <dgm:pt modelId="{41E0CBA6-3219-4044-BB54-AAADE3FDE786}" type="sibTrans" cxnId="{23307A88-8844-4BC4-BB0B-CEAA6BF6C62C}">
      <dgm:prSet/>
      <dgm:spPr/>
      <dgm:t>
        <a:bodyPr/>
        <a:lstStyle/>
        <a:p>
          <a:endParaRPr lang="en-US"/>
        </a:p>
      </dgm:t>
    </dgm:pt>
    <dgm:pt modelId="{BBE389FC-7E27-460C-B673-57FE4B50C738}" type="pres">
      <dgm:prSet presAssocID="{FA2CE31A-2FAF-4F22-8749-77EDCDA5C829}" presName="linear" presStyleCnt="0">
        <dgm:presLayoutVars>
          <dgm:dir/>
          <dgm:animLvl val="lvl"/>
          <dgm:resizeHandles val="exact"/>
        </dgm:presLayoutVars>
      </dgm:prSet>
      <dgm:spPr/>
    </dgm:pt>
    <dgm:pt modelId="{40CA3567-876C-49F4-9C9D-DEB9E0A4F60C}" type="pres">
      <dgm:prSet presAssocID="{1AA5AAC6-F96D-432B-821B-C8065D44731A}" presName="parentLin" presStyleCnt="0"/>
      <dgm:spPr/>
    </dgm:pt>
    <dgm:pt modelId="{0D6DA016-B98D-4CC3-8D48-FDD25F322F06}" type="pres">
      <dgm:prSet presAssocID="{1AA5AAC6-F96D-432B-821B-C8065D44731A}" presName="parentLeftMargin" presStyleLbl="node1" presStyleIdx="0" presStyleCnt="2"/>
      <dgm:spPr/>
    </dgm:pt>
    <dgm:pt modelId="{445F0D06-803F-475B-BA8B-AD729BD068C9}" type="pres">
      <dgm:prSet presAssocID="{1AA5AAC6-F96D-432B-821B-C8065D44731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650A8B8-FE7C-4EA2-8734-D9E38C486D5D}" type="pres">
      <dgm:prSet presAssocID="{1AA5AAC6-F96D-432B-821B-C8065D44731A}" presName="negativeSpace" presStyleCnt="0"/>
      <dgm:spPr/>
    </dgm:pt>
    <dgm:pt modelId="{7770D52E-613C-4549-B1F2-0617425B7665}" type="pres">
      <dgm:prSet presAssocID="{1AA5AAC6-F96D-432B-821B-C8065D44731A}" presName="childText" presStyleLbl="conFgAcc1" presStyleIdx="0" presStyleCnt="2">
        <dgm:presLayoutVars>
          <dgm:bulletEnabled val="1"/>
        </dgm:presLayoutVars>
      </dgm:prSet>
      <dgm:spPr/>
    </dgm:pt>
    <dgm:pt modelId="{EF767C9A-9DCC-4694-9B6E-512C93F2B791}" type="pres">
      <dgm:prSet presAssocID="{EAAF4943-721F-4C3B-BA4F-96F70719E165}" presName="spaceBetweenRectangles" presStyleCnt="0"/>
      <dgm:spPr/>
    </dgm:pt>
    <dgm:pt modelId="{4150DBDB-CA27-437A-BD06-C6E3349E7950}" type="pres">
      <dgm:prSet presAssocID="{6E59BE8A-39D4-4051-BA62-D6F6553BCB9C}" presName="parentLin" presStyleCnt="0"/>
      <dgm:spPr/>
    </dgm:pt>
    <dgm:pt modelId="{F4BF5677-91F0-4F67-877C-ACB7156E7440}" type="pres">
      <dgm:prSet presAssocID="{6E59BE8A-39D4-4051-BA62-D6F6553BCB9C}" presName="parentLeftMargin" presStyleLbl="node1" presStyleIdx="0" presStyleCnt="2"/>
      <dgm:spPr/>
    </dgm:pt>
    <dgm:pt modelId="{A25A3EEB-67B1-46AF-977C-9E2ABF95ACA1}" type="pres">
      <dgm:prSet presAssocID="{6E59BE8A-39D4-4051-BA62-D6F6553BCB9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5AD1EE8-AF5E-4F5C-BD76-3B2476268589}" type="pres">
      <dgm:prSet presAssocID="{6E59BE8A-39D4-4051-BA62-D6F6553BCB9C}" presName="negativeSpace" presStyleCnt="0"/>
      <dgm:spPr/>
    </dgm:pt>
    <dgm:pt modelId="{148FA034-E729-4436-A647-149BD2366B1F}" type="pres">
      <dgm:prSet presAssocID="{6E59BE8A-39D4-4051-BA62-D6F6553BCB9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920B626-BDD0-4463-B290-99B47D37E89D}" srcId="{FA2CE31A-2FAF-4F22-8749-77EDCDA5C829}" destId="{6E59BE8A-39D4-4051-BA62-D6F6553BCB9C}" srcOrd="1" destOrd="0" parTransId="{8E6B119B-46FE-45F6-8E25-213BD2E20731}" sibTransId="{BF25BD61-1BBE-4A0D-8538-4C593D5835E3}"/>
    <dgm:cxn modelId="{9EE2D227-5586-494D-838B-7A5BF0334BBA}" srcId="{FA2CE31A-2FAF-4F22-8749-77EDCDA5C829}" destId="{1AA5AAC6-F96D-432B-821B-C8065D44731A}" srcOrd="0" destOrd="0" parTransId="{3849BE47-07A6-4478-BA5F-D786293A1B69}" sibTransId="{EAAF4943-721F-4C3B-BA4F-96F70719E165}"/>
    <dgm:cxn modelId="{FDB49B40-088A-422C-A9D8-2FDAA783A8F3}" type="presOf" srcId="{6E59BE8A-39D4-4051-BA62-D6F6553BCB9C}" destId="{A25A3EEB-67B1-46AF-977C-9E2ABF95ACA1}" srcOrd="1" destOrd="0" presId="urn:microsoft.com/office/officeart/2005/8/layout/list1"/>
    <dgm:cxn modelId="{D32EF782-FE07-4AB9-A243-437CB601B43D}" type="presOf" srcId="{1AA5AAC6-F96D-432B-821B-C8065D44731A}" destId="{0D6DA016-B98D-4CC3-8D48-FDD25F322F06}" srcOrd="0" destOrd="0" presId="urn:microsoft.com/office/officeart/2005/8/layout/list1"/>
    <dgm:cxn modelId="{23307A88-8844-4BC4-BB0B-CEAA6BF6C62C}" srcId="{6E59BE8A-39D4-4051-BA62-D6F6553BCB9C}" destId="{C5E88BE2-AF65-4AB1-8F37-AD9F6918AD2D}" srcOrd="0" destOrd="0" parTransId="{5BBDADEB-9A12-4BDF-BB52-098BFA1E068F}" sibTransId="{41E0CBA6-3219-4044-BB54-AAADE3FDE786}"/>
    <dgm:cxn modelId="{BD403B89-F842-49D3-8599-6BBF9D16CEED}" type="presOf" srcId="{C5E88BE2-AF65-4AB1-8F37-AD9F6918AD2D}" destId="{148FA034-E729-4436-A647-149BD2366B1F}" srcOrd="0" destOrd="0" presId="urn:microsoft.com/office/officeart/2005/8/layout/list1"/>
    <dgm:cxn modelId="{FF347B8E-804E-447E-B511-617D43FCA16B}" type="presOf" srcId="{FA2CE31A-2FAF-4F22-8749-77EDCDA5C829}" destId="{BBE389FC-7E27-460C-B673-57FE4B50C738}" srcOrd="0" destOrd="0" presId="urn:microsoft.com/office/officeart/2005/8/layout/list1"/>
    <dgm:cxn modelId="{2999749A-C0A9-4D1F-BB06-7D2FFD6A3652}" type="presOf" srcId="{6E59BE8A-39D4-4051-BA62-D6F6553BCB9C}" destId="{F4BF5677-91F0-4F67-877C-ACB7156E7440}" srcOrd="0" destOrd="0" presId="urn:microsoft.com/office/officeart/2005/8/layout/list1"/>
    <dgm:cxn modelId="{ACA9A7BF-1AAF-41E3-8316-EC37F49970B9}" srcId="{1AA5AAC6-F96D-432B-821B-C8065D44731A}" destId="{FDD94F98-18F8-482F-A30C-1F7D8CE44BB9}" srcOrd="0" destOrd="0" parTransId="{4C5EC5B4-2546-4755-B4CE-1F365392B030}" sibTransId="{0DC44BF4-4EF8-4760-B746-36876AF87E35}"/>
    <dgm:cxn modelId="{0E6C68DA-3069-4EAF-A12C-9205AFC7FFF2}" type="presOf" srcId="{1AA5AAC6-F96D-432B-821B-C8065D44731A}" destId="{445F0D06-803F-475B-BA8B-AD729BD068C9}" srcOrd="1" destOrd="0" presId="urn:microsoft.com/office/officeart/2005/8/layout/list1"/>
    <dgm:cxn modelId="{151D05F3-A4AD-4C19-8B7F-7104EFE381C9}" type="presOf" srcId="{FDD94F98-18F8-482F-A30C-1F7D8CE44BB9}" destId="{7770D52E-613C-4549-B1F2-0617425B7665}" srcOrd="0" destOrd="0" presId="urn:microsoft.com/office/officeart/2005/8/layout/list1"/>
    <dgm:cxn modelId="{D85C5827-A353-4AF3-86E4-4B77A2BD77BD}" type="presParOf" srcId="{BBE389FC-7E27-460C-B673-57FE4B50C738}" destId="{40CA3567-876C-49F4-9C9D-DEB9E0A4F60C}" srcOrd="0" destOrd="0" presId="urn:microsoft.com/office/officeart/2005/8/layout/list1"/>
    <dgm:cxn modelId="{66941A75-9C6C-4BC7-A063-14395A142837}" type="presParOf" srcId="{40CA3567-876C-49F4-9C9D-DEB9E0A4F60C}" destId="{0D6DA016-B98D-4CC3-8D48-FDD25F322F06}" srcOrd="0" destOrd="0" presId="urn:microsoft.com/office/officeart/2005/8/layout/list1"/>
    <dgm:cxn modelId="{91C70B8B-B1A5-466F-B92A-BD705848B58E}" type="presParOf" srcId="{40CA3567-876C-49F4-9C9D-DEB9E0A4F60C}" destId="{445F0D06-803F-475B-BA8B-AD729BD068C9}" srcOrd="1" destOrd="0" presId="urn:microsoft.com/office/officeart/2005/8/layout/list1"/>
    <dgm:cxn modelId="{F832D42B-7B2C-4F86-8672-4A1CA7EFCD45}" type="presParOf" srcId="{BBE389FC-7E27-460C-B673-57FE4B50C738}" destId="{7650A8B8-FE7C-4EA2-8734-D9E38C486D5D}" srcOrd="1" destOrd="0" presId="urn:microsoft.com/office/officeart/2005/8/layout/list1"/>
    <dgm:cxn modelId="{61195AD2-57AF-43D0-9249-FDC00C5DECC3}" type="presParOf" srcId="{BBE389FC-7E27-460C-B673-57FE4B50C738}" destId="{7770D52E-613C-4549-B1F2-0617425B7665}" srcOrd="2" destOrd="0" presId="urn:microsoft.com/office/officeart/2005/8/layout/list1"/>
    <dgm:cxn modelId="{6172F914-98AC-45AD-A01B-C77B98BC9F1E}" type="presParOf" srcId="{BBE389FC-7E27-460C-B673-57FE4B50C738}" destId="{EF767C9A-9DCC-4694-9B6E-512C93F2B791}" srcOrd="3" destOrd="0" presId="urn:microsoft.com/office/officeart/2005/8/layout/list1"/>
    <dgm:cxn modelId="{B1C61711-F8DB-4C78-9A09-678DC1FFF6F3}" type="presParOf" srcId="{BBE389FC-7E27-460C-B673-57FE4B50C738}" destId="{4150DBDB-CA27-437A-BD06-C6E3349E7950}" srcOrd="4" destOrd="0" presId="urn:microsoft.com/office/officeart/2005/8/layout/list1"/>
    <dgm:cxn modelId="{EDCF7445-9688-4C95-87B5-ED191079982A}" type="presParOf" srcId="{4150DBDB-CA27-437A-BD06-C6E3349E7950}" destId="{F4BF5677-91F0-4F67-877C-ACB7156E7440}" srcOrd="0" destOrd="0" presId="urn:microsoft.com/office/officeart/2005/8/layout/list1"/>
    <dgm:cxn modelId="{FAD4B7E5-3DAC-4B5B-8A98-0620136AA273}" type="presParOf" srcId="{4150DBDB-CA27-437A-BD06-C6E3349E7950}" destId="{A25A3EEB-67B1-46AF-977C-9E2ABF95ACA1}" srcOrd="1" destOrd="0" presId="urn:microsoft.com/office/officeart/2005/8/layout/list1"/>
    <dgm:cxn modelId="{D6385DEF-8A9F-4EDA-A0DB-AECD006F7A07}" type="presParOf" srcId="{BBE389FC-7E27-460C-B673-57FE4B50C738}" destId="{45AD1EE8-AF5E-4F5C-BD76-3B2476268589}" srcOrd="5" destOrd="0" presId="urn:microsoft.com/office/officeart/2005/8/layout/list1"/>
    <dgm:cxn modelId="{7C5B867B-DDCA-475F-B6D3-E04F33D2CE40}" type="presParOf" srcId="{BBE389FC-7E27-460C-B673-57FE4B50C738}" destId="{148FA034-E729-4436-A647-149BD2366B1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3C520-3619-4FE2-BF9A-1F895752C6E8}">
      <dsp:nvSpPr>
        <dsp:cNvPr id="0" name=""/>
        <dsp:cNvSpPr/>
      </dsp:nvSpPr>
      <dsp:spPr>
        <a:xfrm>
          <a:off x="5308" y="13419"/>
          <a:ext cx="5360491" cy="167400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Built-in pipes</a:t>
          </a:r>
          <a:endParaRPr lang="en-US" sz="3100" kern="1200"/>
        </a:p>
      </dsp:txBody>
      <dsp:txXfrm>
        <a:off x="842308" y="13419"/>
        <a:ext cx="3686491" cy="1674000"/>
      </dsp:txXfrm>
    </dsp:sp>
    <dsp:sp modelId="{45A6DFE4-9A98-41F9-BAC3-50F40616D866}">
      <dsp:nvSpPr>
        <dsp:cNvPr id="0" name=""/>
        <dsp:cNvSpPr/>
      </dsp:nvSpPr>
      <dsp:spPr>
        <a:xfrm>
          <a:off x="5308" y="1896669"/>
          <a:ext cx="4288393" cy="24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100" kern="1200"/>
            <a:t>date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100" kern="1200"/>
            <a:t>number, decimal, percent, currency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100" kern="1200"/>
            <a:t>json, slice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100" kern="1200"/>
            <a:t>etc.</a:t>
          </a:r>
          <a:endParaRPr lang="en-US" sz="3100" kern="1200"/>
        </a:p>
      </dsp:txBody>
      <dsp:txXfrm>
        <a:off x="5308" y="1896669"/>
        <a:ext cx="4288393" cy="2441250"/>
      </dsp:txXfrm>
    </dsp:sp>
    <dsp:sp modelId="{1FE1F57D-6569-4104-885E-0FF17A2EBFC7}">
      <dsp:nvSpPr>
        <dsp:cNvPr id="0" name=""/>
        <dsp:cNvSpPr/>
      </dsp:nvSpPr>
      <dsp:spPr>
        <a:xfrm>
          <a:off x="5149800" y="13419"/>
          <a:ext cx="5360491" cy="167400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Custom pipes</a:t>
          </a:r>
          <a:endParaRPr lang="en-US" sz="3100" kern="1200"/>
        </a:p>
      </dsp:txBody>
      <dsp:txXfrm>
        <a:off x="5986800" y="13419"/>
        <a:ext cx="3686491" cy="167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EEE92-51AA-47A5-8084-627547285AB6}">
      <dsp:nvSpPr>
        <dsp:cNvPr id="0" name=""/>
        <dsp:cNvSpPr/>
      </dsp:nvSpPr>
      <dsp:spPr>
        <a:xfrm>
          <a:off x="788669" y="0"/>
          <a:ext cx="8938260" cy="3676671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DE99B-AAB5-4A05-B223-EF35804B1563}">
      <dsp:nvSpPr>
        <dsp:cNvPr id="0" name=""/>
        <dsp:cNvSpPr/>
      </dsp:nvSpPr>
      <dsp:spPr>
        <a:xfrm>
          <a:off x="4621" y="1103001"/>
          <a:ext cx="2020453" cy="14706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Utworzenie (Create)</a:t>
          </a:r>
          <a:endParaRPr lang="en-US" sz="1800" kern="1200"/>
        </a:p>
      </dsp:txBody>
      <dsp:txXfrm>
        <a:off x="76413" y="1174793"/>
        <a:ext cx="1876869" cy="1327084"/>
      </dsp:txXfrm>
    </dsp:sp>
    <dsp:sp modelId="{5E79B3F1-F02B-4B36-B008-F5B7CAF2882B}">
      <dsp:nvSpPr>
        <dsp:cNvPr id="0" name=""/>
        <dsp:cNvSpPr/>
      </dsp:nvSpPr>
      <dsp:spPr>
        <a:xfrm>
          <a:off x="2126097" y="1103001"/>
          <a:ext cx="2020453" cy="1470668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Renderowanie (Render)</a:t>
          </a:r>
          <a:endParaRPr lang="en-US" sz="1800" kern="1200"/>
        </a:p>
      </dsp:txBody>
      <dsp:txXfrm>
        <a:off x="2197889" y="1174793"/>
        <a:ext cx="1876869" cy="1327084"/>
      </dsp:txXfrm>
    </dsp:sp>
    <dsp:sp modelId="{BC67B141-C10C-4B52-B2BA-C5C8673D3A95}">
      <dsp:nvSpPr>
        <dsp:cNvPr id="0" name=""/>
        <dsp:cNvSpPr/>
      </dsp:nvSpPr>
      <dsp:spPr>
        <a:xfrm>
          <a:off x="4247573" y="1103001"/>
          <a:ext cx="2020453" cy="1470668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Utworzenie i renderowanie dzieci (Create and render children)</a:t>
          </a:r>
          <a:endParaRPr lang="en-US" sz="1800" kern="1200"/>
        </a:p>
      </dsp:txBody>
      <dsp:txXfrm>
        <a:off x="4319365" y="1174793"/>
        <a:ext cx="1876869" cy="1327084"/>
      </dsp:txXfrm>
    </dsp:sp>
    <dsp:sp modelId="{27DA9CD6-D627-4C6B-82F3-4B98664611E0}">
      <dsp:nvSpPr>
        <dsp:cNvPr id="0" name=""/>
        <dsp:cNvSpPr/>
      </dsp:nvSpPr>
      <dsp:spPr>
        <a:xfrm>
          <a:off x="6369049" y="1103001"/>
          <a:ext cx="2020453" cy="1470668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Przetworzenie zmian (Process changes)</a:t>
          </a:r>
          <a:endParaRPr lang="en-US" sz="1800" kern="1200"/>
        </a:p>
      </dsp:txBody>
      <dsp:txXfrm>
        <a:off x="6440841" y="1174793"/>
        <a:ext cx="1876869" cy="1327084"/>
      </dsp:txXfrm>
    </dsp:sp>
    <dsp:sp modelId="{03B2968F-A950-480D-BDFA-8FCEC0B45DB7}">
      <dsp:nvSpPr>
        <dsp:cNvPr id="0" name=""/>
        <dsp:cNvSpPr/>
      </dsp:nvSpPr>
      <dsp:spPr>
        <a:xfrm>
          <a:off x="8490525" y="1103001"/>
          <a:ext cx="2020453" cy="147066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Zniszczenie (Destroy)</a:t>
          </a:r>
          <a:endParaRPr lang="en-US" sz="1800" kern="1200"/>
        </a:p>
      </dsp:txBody>
      <dsp:txXfrm>
        <a:off x="8562317" y="1174793"/>
        <a:ext cx="1876869" cy="13270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D1FA3-0CE4-42E6-B864-17B86D397441}">
      <dsp:nvSpPr>
        <dsp:cNvPr id="0" name=""/>
        <dsp:cNvSpPr/>
      </dsp:nvSpPr>
      <dsp:spPr>
        <a:xfrm>
          <a:off x="0" y="509263"/>
          <a:ext cx="105156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FBFD0-23E9-4E2B-87B8-D9BF6AB91144}">
      <dsp:nvSpPr>
        <dsp:cNvPr id="0" name=""/>
        <dsp:cNvSpPr/>
      </dsp:nvSpPr>
      <dsp:spPr>
        <a:xfrm>
          <a:off x="525780" y="51703"/>
          <a:ext cx="7360920" cy="91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onInit</a:t>
          </a:r>
          <a:endParaRPr lang="en-US" sz="3100" kern="1200"/>
        </a:p>
      </dsp:txBody>
      <dsp:txXfrm>
        <a:off x="570452" y="96375"/>
        <a:ext cx="7271576" cy="825776"/>
      </dsp:txXfrm>
    </dsp:sp>
    <dsp:sp modelId="{01892FCA-D41C-49F5-AD49-0BAEEF833FD5}">
      <dsp:nvSpPr>
        <dsp:cNvPr id="0" name=""/>
        <dsp:cNvSpPr/>
      </dsp:nvSpPr>
      <dsp:spPr>
        <a:xfrm>
          <a:off x="0" y="1915423"/>
          <a:ext cx="105156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9FFAD-D1E7-4801-B494-D3A18E077F25}">
      <dsp:nvSpPr>
        <dsp:cNvPr id="0" name=""/>
        <dsp:cNvSpPr/>
      </dsp:nvSpPr>
      <dsp:spPr>
        <a:xfrm>
          <a:off x="525780" y="1457863"/>
          <a:ext cx="7360920" cy="9151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onChanges</a:t>
          </a:r>
          <a:endParaRPr lang="en-US" sz="3100" kern="1200"/>
        </a:p>
      </dsp:txBody>
      <dsp:txXfrm>
        <a:off x="570452" y="1502535"/>
        <a:ext cx="7271576" cy="825776"/>
      </dsp:txXfrm>
    </dsp:sp>
    <dsp:sp modelId="{F61527E2-4A94-474C-BBBB-C025CD17AFE8}">
      <dsp:nvSpPr>
        <dsp:cNvPr id="0" name=""/>
        <dsp:cNvSpPr/>
      </dsp:nvSpPr>
      <dsp:spPr>
        <a:xfrm>
          <a:off x="0" y="3321584"/>
          <a:ext cx="105156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ECEE1-BD27-4A24-B472-E61DC2DD7FFA}">
      <dsp:nvSpPr>
        <dsp:cNvPr id="0" name=""/>
        <dsp:cNvSpPr/>
      </dsp:nvSpPr>
      <dsp:spPr>
        <a:xfrm>
          <a:off x="525780" y="2864024"/>
          <a:ext cx="7360920" cy="9151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onDestroy</a:t>
          </a:r>
          <a:endParaRPr lang="en-US" sz="3100" kern="1200"/>
        </a:p>
      </dsp:txBody>
      <dsp:txXfrm>
        <a:off x="570452" y="2908696"/>
        <a:ext cx="7271576" cy="825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0D52E-613C-4549-B1F2-0617425B7665}">
      <dsp:nvSpPr>
        <dsp:cNvPr id="0" name=""/>
        <dsp:cNvSpPr/>
      </dsp:nvSpPr>
      <dsp:spPr>
        <a:xfrm>
          <a:off x="0" y="502837"/>
          <a:ext cx="10515600" cy="144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708152" rIns="816127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400" kern="1200"/>
            <a:t>Wstrzykiwany do komponentu i jego dzieci</a:t>
          </a:r>
          <a:endParaRPr lang="en-US" sz="3400" kern="1200"/>
        </a:p>
      </dsp:txBody>
      <dsp:txXfrm>
        <a:off x="0" y="502837"/>
        <a:ext cx="10515600" cy="1445850"/>
      </dsp:txXfrm>
    </dsp:sp>
    <dsp:sp modelId="{445F0D06-803F-475B-BA8B-AD729BD068C9}">
      <dsp:nvSpPr>
        <dsp:cNvPr id="0" name=""/>
        <dsp:cNvSpPr/>
      </dsp:nvSpPr>
      <dsp:spPr>
        <a:xfrm>
          <a:off x="525780" y="996"/>
          <a:ext cx="736092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400" kern="1200"/>
            <a:t>Rejestrowany w komponencie:</a:t>
          </a:r>
          <a:endParaRPr lang="en-US" sz="3400" kern="1200"/>
        </a:p>
      </dsp:txBody>
      <dsp:txXfrm>
        <a:off x="574776" y="49992"/>
        <a:ext cx="7262928" cy="905688"/>
      </dsp:txXfrm>
    </dsp:sp>
    <dsp:sp modelId="{148FA034-E729-4436-A647-149BD2366B1F}">
      <dsp:nvSpPr>
        <dsp:cNvPr id="0" name=""/>
        <dsp:cNvSpPr/>
      </dsp:nvSpPr>
      <dsp:spPr>
        <a:xfrm>
          <a:off x="0" y="2634127"/>
          <a:ext cx="10515600" cy="144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708152" rIns="816127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400" kern="1200"/>
            <a:t>Dostępny w całej aplikacji</a:t>
          </a:r>
          <a:endParaRPr lang="en-US" sz="3400" kern="1200"/>
        </a:p>
      </dsp:txBody>
      <dsp:txXfrm>
        <a:off x="0" y="2634127"/>
        <a:ext cx="10515600" cy="1445850"/>
      </dsp:txXfrm>
    </dsp:sp>
    <dsp:sp modelId="{A25A3EEB-67B1-46AF-977C-9E2ABF95ACA1}">
      <dsp:nvSpPr>
        <dsp:cNvPr id="0" name=""/>
        <dsp:cNvSpPr/>
      </dsp:nvSpPr>
      <dsp:spPr>
        <a:xfrm>
          <a:off x="525780" y="2132287"/>
          <a:ext cx="736092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400" kern="1200"/>
            <a:t>Rejestrowany w module Angulara:</a:t>
          </a:r>
          <a:endParaRPr lang="en-US" sz="3400" kern="1200"/>
        </a:p>
      </dsp:txBody>
      <dsp:txXfrm>
        <a:off x="574776" y="2181283"/>
        <a:ext cx="7262928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59A82-B575-4226-8A09-A5B07247917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D2610-1426-4EFD-83D2-2399D4353A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Input i </a:t>
            </a:r>
            <a:r>
              <a:rPr lang="pl-PL" dirty="0" err="1"/>
              <a:t>Output</a:t>
            </a:r>
            <a:r>
              <a:rPr lang="pl-PL" dirty="0"/>
              <a:t> </a:t>
            </a:r>
            <a:r>
              <a:rPr lang="pl-PL" dirty="0" err="1"/>
              <a:t>binding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0690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2140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2760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Zagnieżdzony</a:t>
            </a:r>
            <a:r>
              <a:rPr lang="pl-PL" dirty="0"/>
              <a:t> komponent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9173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4533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361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Input i </a:t>
            </a:r>
            <a:r>
              <a:rPr lang="pl-PL" dirty="0" err="1"/>
              <a:t>Output</a:t>
            </a:r>
            <a:r>
              <a:rPr lang="pl-PL" dirty="0"/>
              <a:t> </a:t>
            </a:r>
            <a:r>
              <a:rPr lang="pl-PL" dirty="0" err="1"/>
              <a:t>binding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3782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Currency 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8223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Custom 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2402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Interfejs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6278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Klasa </a:t>
            </a:r>
            <a:r>
              <a:rPr lang="pl-PL" dirty="0" err="1"/>
              <a:t>scss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3782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9901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inicjalizacja obiektu, pobranie danych</a:t>
            </a:r>
          </a:p>
          <a:p>
            <a:r>
              <a:rPr lang="pl-PL" dirty="0"/>
              <a:t>wykonaj akcję po zmianie na input property</a:t>
            </a:r>
          </a:p>
          <a:p>
            <a:r>
              <a:rPr lang="pl-PL" dirty="0"/>
              <a:t>usnięcie danych z pamięci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4506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OnInit</a:t>
            </a:r>
            <a:r>
              <a:rPr lang="pl-PL" dirty="0"/>
              <a:t>, </a:t>
            </a:r>
            <a:r>
              <a:rPr lang="pl-PL" dirty="0" err="1"/>
              <a:t>filtering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064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FDEE-081E-4A5E-83D0-1E59A8466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AB34-CEE7-4F5B-B834-B8F7EA78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6061-406A-486C-BC36-2DBCE44C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2F1A4-D627-4E17-B694-CE4AE3F9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9208-8486-4859-92A3-A753CEEC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11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3B03-886D-4E33-8165-40AA3EF0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274EC-D2AD-4DB2-BA89-7A2BEA6A9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21A6-16BD-4FB3-8836-3D3B5082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9C9C-B82D-443E-A975-423E4ADA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0372F-F9C8-48C1-B4FD-FBB0BAF2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35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D5012-F439-458A-B466-FF01C640D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CAC9A-C12A-4441-8538-87777D25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F18E0-C529-49A6-BC5D-F30A09B9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8368-4371-4287-86B7-93DFE74E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07297-CD9F-4EF4-AF12-0D63690B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21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E597-AF84-41B8-BD3A-2DD6E2B6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2976-3031-4B76-BF7A-385E05E7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6F02-EE4A-48E1-83B2-EF0A18C2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5869-5F37-48A7-9D67-375F80B2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918F-5A04-4949-9198-57AF3B60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93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BBFF-C474-4460-86A3-DD83BE9F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92C4F-7537-461A-AA16-216DF1D3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C5EF3-5B01-4D98-9288-4B446AA4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F631-BFB9-4A7D-997E-1000F691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8317-897B-4FC6-8C76-24C8985B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46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8007-7054-4297-A9FB-6897A21E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3C73-0A6F-4AEB-AEC0-6C4C19CF3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7E69-E58C-4C0A-9DF7-C02B99F3E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E8251-5529-4EBC-A86B-286A163B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F99F0-694D-47F5-BD3B-C717D52D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1606F-CF2F-4A22-9B12-61549ECC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326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50B2-BBC5-4487-8C6A-14B2B3FF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4291-7C35-4C34-9CCF-505C23F69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A424C-8BF3-41AC-BB59-0A0C64D8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807C3-A60C-4254-BC32-FA9F701DF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BF546-A24B-4767-ACFF-F2DAA0956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78851-AE11-4840-A8EA-C7EDE69C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98EC8-509F-46D7-891A-898EFF15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C138C-C1CC-4F5B-9EC1-43159882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9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C534-CCB4-4EB8-9AC1-3F0FA5A8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00454-4282-4157-B151-863570C7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03B9E-C15A-4BA6-8463-87194358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CA770-8A42-4614-9FD4-20124DAD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4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768E8-B03F-464E-91E7-07FF3867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B03D9-ED13-4B0E-ABAF-C506DE6C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039DF-09A7-4D1C-B8D7-205E9902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52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F445-DB78-4D50-B07B-ACD144ED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BD05-D8D1-4E66-BCA6-5C6C21E5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3860B-D0C8-4D5F-A01E-CD1BDEADD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878D9-869E-4319-A377-4D63AC06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C1788-EEEA-4A1A-82A7-F339C5E2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43ADE-8288-4B6E-A682-07F31352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0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12C-31FC-45CE-B547-8C2FA96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65B05-1E76-49E6-8C61-759F80C94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B8558-6250-452F-92CA-CF4278C1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8A776-DD64-4EDA-B1E7-E6041C15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B8CF5-44D9-49D7-9761-0A01E32E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17C8-0420-4895-945C-9749F88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212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7C9BE-81A8-4B6F-9842-475E8580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99BCE-87A4-40AF-94FC-60BB12BED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1B5B-9B17-4425-8333-371CA7993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43113-3ECC-4DC9-B636-16B32516798D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2685-7F1B-4668-984B-E21593669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5BC3B-30FE-442C-8E74-49F7616D3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68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OnIn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guide/dependency-injection" TargetMode="External"/><Relationship Id="rId3" Type="http://schemas.openxmlformats.org/officeDocument/2006/relationships/hyperlink" Target="https://angular.io/api?type=pipe" TargetMode="External"/><Relationship Id="rId7" Type="http://schemas.openxmlformats.org/officeDocument/2006/relationships/hyperlink" Target="https://fontawesome.com/" TargetMode="External"/><Relationship Id="rId2" Type="http://schemas.openxmlformats.org/officeDocument/2006/relationships/hyperlink" Target="https://developer.mozilla.org/en-US/docs/Web/Event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ngular.io/guide/lifecycle-hooks" TargetMode="External"/><Relationship Id="rId5" Type="http://schemas.openxmlformats.org/officeDocument/2006/relationships/hyperlink" Target="https://angular.io/api/core/ViewEncapsulation" TargetMode="External"/><Relationship Id="rId4" Type="http://schemas.openxmlformats.org/officeDocument/2006/relationships/hyperlink" Target="https://angular.io/guide/component-styles" TargetMode="External"/><Relationship Id="rId9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417F7-9545-43C4-AC6C-36D4F580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pl-PL"/>
              <a:t>Angular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9047E-9F09-4262-83B7-DD759AEE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pl-PL" dirty="0"/>
              <a:t>Od zera do front-end developera ;)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432B5-09C7-4A0B-8149-7DED542E8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6" y="566551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5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B5B6-E517-4B1B-BE1D-1CC09524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Pipes-przykłady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6AC99-FE43-46BF-9744-34AF76CB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{{pageTitle </a:t>
            </a:r>
            <a:r>
              <a:rPr lang="pl-PL" dirty="0">
                <a:solidFill>
                  <a:srgbClr val="FF0000"/>
                </a:solidFill>
              </a:rPr>
              <a:t>| lowercase</a:t>
            </a:r>
            <a:r>
              <a:rPr lang="pl-PL" dirty="0"/>
              <a:t>}}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&lt;img</a:t>
            </a:r>
            <a:r>
              <a:rPr lang="pl-PL" dirty="0"/>
              <a:t> [</a:t>
            </a:r>
            <a:r>
              <a:rPr lang="pl-PL" dirty="0" err="1"/>
              <a:t>src</a:t>
            </a:r>
            <a:r>
              <a:rPr lang="pl-PL" dirty="0"/>
              <a:t>]=‘</a:t>
            </a:r>
            <a:r>
              <a:rPr lang="pl-PL" dirty="0" err="1"/>
              <a:t>hero.Name</a:t>
            </a:r>
            <a:r>
              <a:rPr lang="pl-PL" dirty="0">
                <a:solidFill>
                  <a:srgbClr val="FF0000"/>
                </a:solidFill>
              </a:rPr>
              <a:t> | uppercase</a:t>
            </a:r>
            <a:r>
              <a:rPr lang="pl-PL" dirty="0"/>
              <a:t>’ 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l-PL" dirty="0"/>
              <a:t>{{</a:t>
            </a:r>
            <a:r>
              <a:rPr lang="pl-PL" dirty="0" err="1"/>
              <a:t>hero.Price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| currency | lowercase</a:t>
            </a:r>
            <a:r>
              <a:rPr lang="pl-PL" dirty="0"/>
              <a:t>}}</a:t>
            </a:r>
          </a:p>
          <a:p>
            <a:pPr marL="0" indent="0">
              <a:buNone/>
            </a:pPr>
            <a:r>
              <a:rPr lang="pl-PL" dirty="0"/>
              <a:t>{{</a:t>
            </a:r>
            <a:r>
              <a:rPr lang="pl-PL" dirty="0" err="1"/>
              <a:t>hero.Price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| </a:t>
            </a:r>
            <a:r>
              <a:rPr lang="pl-PL" dirty="0" err="1">
                <a:solidFill>
                  <a:srgbClr val="FF0000"/>
                </a:solidFill>
              </a:rPr>
              <a:t>currency</a:t>
            </a:r>
            <a:r>
              <a:rPr lang="pl-PL" dirty="0">
                <a:solidFill>
                  <a:srgbClr val="FF0000"/>
                </a:solidFill>
              </a:rPr>
              <a:t> :"USD":"symbol":"1.2-2":"en-US"</a:t>
            </a:r>
            <a:r>
              <a:rPr lang="pl-PL" dirty="0"/>
              <a:t>}}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Objaśnienie liniowe 1 (obramowanie i kreska) 3">
            <a:extLst>
              <a:ext uri="{FF2B5EF4-FFF2-40B4-BE49-F238E27FC236}">
                <a16:creationId xmlns:a16="http://schemas.microsoft.com/office/drawing/2014/main" id="{167D2776-0643-4739-9385-9CA52BF8086E}"/>
              </a:ext>
            </a:extLst>
          </p:cNvPr>
          <p:cNvSpPr/>
          <p:nvPr/>
        </p:nvSpPr>
        <p:spPr>
          <a:xfrm>
            <a:off x="2888672" y="4395695"/>
            <a:ext cx="5387454" cy="936104"/>
          </a:xfrm>
          <a:prstGeom prst="accentBorderCallout1">
            <a:avLst>
              <a:gd name="adj1" fmla="val 20970"/>
              <a:gd name="adj2" fmla="val 102954"/>
              <a:gd name="adj3" fmla="val -73522"/>
              <a:gd name="adj4" fmla="val 925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“</a:t>
            </a:r>
            <a:r>
              <a:rPr lang="pl-PL" dirty="0" err="1"/>
              <a:t>numberOfInteger:minimumFractions-maxFractions</a:t>
            </a:r>
            <a:r>
              <a:rPr lang="pl-PL" dirty="0"/>
              <a:t>”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59791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D216-1FE8-4349-BB52-238A022E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Custom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7F60E-A793-480A-A0D8-3BA2A7713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import { Pipe, PipeTransform } from '@angular/core’;</a:t>
            </a:r>
          </a:p>
          <a:p>
            <a:pPr marL="0" indent="0">
              <a:buNone/>
            </a:pPr>
            <a:endParaRPr lang="pl-PL" altLang="pl-PL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pl-PL" altLang="pl-PL" sz="3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({name: 'exponentialStrength’}) </a:t>
            </a:r>
          </a:p>
          <a:p>
            <a:pPr marL="0" indent="0">
              <a:buNone/>
            </a:pPr>
            <a:r>
              <a:rPr lang="pl-PL" altLang="pl-PL" sz="3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class</a:t>
            </a: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 ExponentialStrengthPipe </a:t>
            </a:r>
          </a:p>
          <a:p>
            <a:pPr marL="0" indent="0">
              <a:buNone/>
            </a:pPr>
            <a:r>
              <a:rPr lang="pl-PL" altLang="pl-PL" sz="3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 PipeTransform </a:t>
            </a:r>
          </a:p>
          <a:p>
            <a:pPr marL="0" indent="0">
              <a:buNone/>
            </a:pP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457200" lvl="1" indent="0">
              <a:buNone/>
            </a:pP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transform(value: number, exponent: string): number </a:t>
            </a:r>
          </a:p>
          <a:p>
            <a:pPr marL="457200" lvl="1" indent="0">
              <a:buNone/>
            </a:pP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</a:p>
          <a:p>
            <a:pPr marL="914400" lvl="2" indent="0">
              <a:buNone/>
            </a:pP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return …;</a:t>
            </a:r>
            <a:endParaRPr lang="pl-PL" altLang="pl-PL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l-PL" altLang="pl-PL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l-PL" altLang="pl-PL" sz="3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4812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817" y="2741307"/>
            <a:ext cx="3720353" cy="1369165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>
                <a:solidFill>
                  <a:srgbClr val="FFFFFF"/>
                </a:solidFill>
              </a:rPr>
              <a:t>Silne typowanie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Każde wyrażenie ma ustalony typ i nie można go używać w kontekście przeznaczonym dla innych typów.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3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5E53-A063-4668-9B7E-1F567543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Silne typowanie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38DF7-2A6B-44A8-B3CD-52C76549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export </a:t>
            </a:r>
            <a:r>
              <a:rPr lang="pl-PL" dirty="0" err="1">
                <a:solidFill>
                  <a:srgbClr val="0070C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 err="1"/>
              <a:t>HeroesListComponent</a:t>
            </a: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pageTitle:</a:t>
            </a:r>
            <a:r>
              <a:rPr lang="pl-PL" dirty="0" err="1">
                <a:solidFill>
                  <a:srgbClr val="0070C0"/>
                </a:solidFill>
              </a:rPr>
              <a:t>string</a:t>
            </a:r>
            <a:r>
              <a:rPr lang="pl-PL" dirty="0"/>
              <a:t> = "Lista herosów";</a:t>
            </a:r>
          </a:p>
          <a:p>
            <a:pPr marL="0" indent="0">
              <a:buNone/>
            </a:pPr>
            <a:r>
              <a:rPr lang="pl-PL" dirty="0"/>
              <a:t>	…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heroes:</a:t>
            </a:r>
            <a:r>
              <a:rPr lang="pl-PL" dirty="0" err="1">
                <a:solidFill>
                  <a:srgbClr val="0070C0"/>
                </a:solidFill>
              </a:rPr>
              <a:t>any</a:t>
            </a:r>
            <a:r>
              <a:rPr lang="pl-PL" dirty="0">
                <a:solidFill>
                  <a:srgbClr val="0070C0"/>
                </a:solidFill>
              </a:rPr>
              <a:t>[]</a:t>
            </a:r>
            <a:r>
              <a:rPr lang="pl-PL" dirty="0"/>
              <a:t>=[…];</a:t>
            </a:r>
          </a:p>
          <a:p>
            <a:pPr marL="0" indent="0">
              <a:buNone/>
            </a:pPr>
            <a:br>
              <a:rPr lang="pl-PL" dirty="0"/>
            </a:br>
            <a:r>
              <a:rPr lang="pl-PL" dirty="0"/>
              <a:t>	</a:t>
            </a:r>
            <a:r>
              <a:rPr lang="pl-PL" dirty="0" err="1"/>
              <a:t>toggleLogo</a:t>
            </a:r>
            <a:r>
              <a:rPr lang="pl-PL" dirty="0"/>
              <a:t>():</a:t>
            </a:r>
            <a:r>
              <a:rPr lang="pl-PL" dirty="0" err="1">
                <a:solidFill>
                  <a:srgbClr val="0070C0"/>
                </a:solidFill>
              </a:rPr>
              <a:t>void</a:t>
            </a:r>
            <a:r>
              <a:rPr lang="pl-PL" dirty="0"/>
              <a:t>{…}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954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>
                <a:solidFill>
                  <a:srgbClr val="FFFFFF"/>
                </a:solidFill>
              </a:rPr>
              <a:t>Interfejs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Specyfikacja definiująca zestaw właściwości i metod, które obiekt musi zaimplementować.</a:t>
            </a:r>
          </a:p>
          <a:p>
            <a:pPr marL="0" indent="0">
              <a:buNone/>
            </a:pPr>
            <a:r>
              <a:rPr lang="pl-PL" dirty="0"/>
              <a:t>Klasa implementuje interfejs.</a:t>
            </a:r>
          </a:p>
          <a:p>
            <a:pPr marL="0" indent="0">
              <a:buNone/>
            </a:pPr>
            <a:r>
              <a:rPr lang="pl-PL" dirty="0"/>
              <a:t>Możemy wtedy użyć interfejsu jako typu danych.</a:t>
            </a:r>
          </a:p>
        </p:txBody>
      </p:sp>
    </p:spTree>
    <p:extLst>
      <p:ext uri="{BB962C8B-B14F-4D97-AF65-F5344CB8AC3E}">
        <p14:creationId xmlns:p14="http://schemas.microsoft.com/office/powerpoint/2010/main" val="1088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CF1E-FE82-486F-9AE9-1F5EDFD0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przykład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4519B-84D9-4370-AC9C-8A2372FF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accent1"/>
                </a:solidFill>
              </a:rPr>
              <a:t>export </a:t>
            </a:r>
            <a:r>
              <a:rPr lang="pl-PL" dirty="0" err="1">
                <a:solidFill>
                  <a:schemeClr val="accent1"/>
                </a:solidFill>
              </a:rPr>
              <a:t>interface</a:t>
            </a:r>
            <a:r>
              <a:rPr lang="pl-PL" dirty="0"/>
              <a:t> Hero{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id:</a:t>
            </a:r>
            <a:r>
              <a:rPr lang="pl-PL" dirty="0" err="1">
                <a:solidFill>
                  <a:schemeClr val="accent1"/>
                </a:solidFill>
              </a:rPr>
              <a:t>number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name:</a:t>
            </a:r>
            <a:r>
              <a:rPr lang="pl-PL" dirty="0" err="1">
                <a:solidFill>
                  <a:schemeClr val="accent1"/>
                </a:solidFill>
              </a:rPr>
              <a:t>string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team:</a:t>
            </a:r>
            <a:r>
              <a:rPr lang="pl-PL" dirty="0" err="1">
                <a:solidFill>
                  <a:schemeClr val="accent1"/>
                </a:solidFill>
              </a:rPr>
              <a:t>string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	…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changeName</a:t>
            </a:r>
            <a:r>
              <a:rPr lang="pl-PL" dirty="0"/>
              <a:t>(</a:t>
            </a:r>
            <a:r>
              <a:rPr lang="pl-PL" dirty="0" err="1"/>
              <a:t>name:</a:t>
            </a:r>
            <a:r>
              <a:rPr lang="pl-PL" dirty="0" err="1">
                <a:solidFill>
                  <a:schemeClr val="accent1"/>
                </a:solidFill>
              </a:rPr>
              <a:t>string</a:t>
            </a:r>
            <a:r>
              <a:rPr lang="pl-PL" dirty="0"/>
              <a:t>):</a:t>
            </a:r>
            <a:r>
              <a:rPr lang="pl-PL" dirty="0">
                <a:solidFill>
                  <a:schemeClr val="accent1"/>
                </a:solidFill>
              </a:rPr>
              <a:t>string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545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7F27-E04F-47D0-BD75-C2E4412D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Użycie interfejsu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EB59-2407-4C35-8A30-3BAD8A41E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import </a:t>
            </a:r>
            <a:r>
              <a:rPr lang="pl-PL" dirty="0"/>
              <a:t>{Hero} from ’./</a:t>
            </a:r>
            <a:r>
              <a:rPr lang="pl-PL" dirty="0" err="1"/>
              <a:t>hero.model</a:t>
            </a:r>
            <a:r>
              <a:rPr lang="pl-PL" dirty="0"/>
              <a:t>’; </a:t>
            </a:r>
          </a:p>
          <a:p>
            <a:pPr marL="0" indent="0">
              <a:buNone/>
            </a:pPr>
            <a:endParaRPr lang="pl-PL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export </a:t>
            </a:r>
            <a:r>
              <a:rPr lang="pl-PL" dirty="0" err="1">
                <a:solidFill>
                  <a:srgbClr val="0070C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 err="1"/>
              <a:t>HeroesListComponent</a:t>
            </a: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	…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heroes:</a:t>
            </a:r>
            <a:r>
              <a:rPr lang="pl-PL" dirty="0" err="1">
                <a:solidFill>
                  <a:srgbClr val="0070C0"/>
                </a:solidFill>
              </a:rPr>
              <a:t>Hero</a:t>
            </a:r>
            <a:r>
              <a:rPr lang="pl-PL" dirty="0">
                <a:solidFill>
                  <a:srgbClr val="0070C0"/>
                </a:solidFill>
              </a:rPr>
              <a:t>[]</a:t>
            </a:r>
            <a:r>
              <a:rPr lang="pl-PL" dirty="0"/>
              <a:t>=[…];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0021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D4F5-5291-4DC7-A770-0D063ACE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Enkapsulacja stylów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08504-18E0-4E80-ACC3-C847F8EBF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558" y="2046959"/>
            <a:ext cx="1821350" cy="453537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pl-PL" dirty="0"/>
              <a:t>styles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276D46A-EE63-4C8D-83AF-6B9BF457464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59558" y="2505075"/>
            <a:ext cx="5438017" cy="360098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@</a:t>
            </a:r>
            <a:r>
              <a:rPr lang="pl-PL" altLang="pl-PL" dirty="0">
                <a:solidFill>
                  <a:schemeClr val="accent1"/>
                </a:solidFill>
              </a:rPr>
              <a:t>Component</a:t>
            </a:r>
            <a:r>
              <a:rPr lang="pl-PL" altLang="pl-PL" dirty="0"/>
              <a:t>({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 selector: 'hero-app’,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template: ` &lt;h1&gt;Tour of Heroes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&lt;/h1&gt;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&lt;hero-app-main [hero]=hero&gt;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&lt;/hero-app-main&gt;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`,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>
                <a:solidFill>
                  <a:srgbClr val="FF0000"/>
                </a:solidFill>
              </a:rPr>
              <a:t>styles: ['h1 { font-weight: normal; }’]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 })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20A46-DE19-4A91-9B75-E253103CA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6959"/>
            <a:ext cx="1412631" cy="458116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pl-PL" dirty="0"/>
              <a:t>stylesUrls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217F55-E18A-4D9E-8A6A-E0E79E5B5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0496"/>
            <a:ext cx="5183188" cy="360556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@</a:t>
            </a:r>
            <a:r>
              <a:rPr lang="pl-PL" altLang="pl-PL" dirty="0">
                <a:solidFill>
                  <a:schemeClr val="accent1"/>
                </a:solidFill>
              </a:rPr>
              <a:t>Component</a:t>
            </a:r>
            <a:r>
              <a:rPr lang="pl-PL" altLang="pl-PL" dirty="0"/>
              <a:t>({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selector: 'hero-details',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template: `&lt;h2&gt;{{hero.name}}&lt;/h2&gt;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&lt;hero-tea [hero]=hero&gt;&lt;/hero-team&gt;`,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>
                <a:solidFill>
                  <a:srgbClr val="FF0000"/>
                </a:solidFill>
              </a:rPr>
              <a:t>styleUrls: ['app/hero-details.component.css']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/>
              <a:t>})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759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uiExpand="1" build="p" animBg="1"/>
      <p:bldP spid="5" grpId="0" uiExpand="1" build="p" animBg="1"/>
      <p:bldP spid="6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D4B1C9-4605-41BB-83B4-EFE48859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Cykl życia komponentu</a:t>
            </a:r>
          </a:p>
        </p:txBody>
      </p:sp>
      <p:graphicFrame>
        <p:nvGraphicFramePr>
          <p:cNvPr id="12" name="Content Placeholder 7"/>
          <p:cNvGraphicFramePr>
            <a:graphicFrameLocks noGrp="1"/>
          </p:cNvGraphicFramePr>
          <p:nvPr>
            <p:ph idx="1"/>
          </p:nvPr>
        </p:nvGraphicFramePr>
        <p:xfrm>
          <a:off x="838200" y="2500291"/>
          <a:ext cx="10515600" cy="367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346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751C-5401-4389-A3EC-83FA777E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l-PL" dirty="0"/>
              <a:t>Lifecycle hooks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24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996" y="2385499"/>
            <a:ext cx="3720353" cy="2049786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>
                <a:solidFill>
                  <a:srgbClr val="FFFFFF"/>
                </a:solidFill>
              </a:rPr>
              <a:t>Obiektowy model dokumentu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4225" y="1096255"/>
            <a:ext cx="5456479" cy="462827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l-PL" dirty="0"/>
              <a:t>(z ang. </a:t>
            </a:r>
            <a:r>
              <a:rPr lang="en-US" dirty="0"/>
              <a:t>Document Object Model</a:t>
            </a:r>
            <a:r>
              <a:rPr lang="pl-PL" dirty="0"/>
              <a:t>)</a:t>
            </a:r>
            <a:r>
              <a:rPr lang="en-US" dirty="0"/>
              <a:t> </a:t>
            </a:r>
            <a:r>
              <a:rPr lang="pl-PL" dirty="0"/>
              <a:t>jest niezależnym od platformy i języka interfejsem, który umożliwia programom i skryptom dynamiczny dostęp do zawartości, struktury i stylu dokumentu. Czasami nazywany dynamicznym HTML (z ang. dynamic HTML).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28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3811-68C4-4746-98C0-688A61F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Użycie uchwytu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B6C0-DE42-4B79-8975-856BF8FD4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altLang="pl-PL" dirty="0">
                <a:solidFill>
                  <a:schemeClr val="accent1"/>
                </a:solidFill>
              </a:rPr>
              <a:t>import</a:t>
            </a:r>
            <a:r>
              <a:rPr lang="pl-PL" altLang="pl-PL" dirty="0"/>
              <a:t> {Component, OnInit} </a:t>
            </a:r>
            <a:r>
              <a:rPr lang="pl-PL" altLang="pl-PL" dirty="0">
                <a:solidFill>
                  <a:schemeClr val="accent1"/>
                </a:solidFill>
              </a:rPr>
              <a:t>from</a:t>
            </a:r>
            <a:r>
              <a:rPr lang="pl-PL" altLang="pl-PL" dirty="0"/>
              <a:t> ’@angular/core’</a:t>
            </a:r>
          </a:p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export </a:t>
            </a:r>
            <a:r>
              <a:rPr lang="pl-PL" dirty="0" err="1">
                <a:solidFill>
                  <a:srgbClr val="0070C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 err="1"/>
              <a:t>HeroesListComponent</a:t>
            </a:r>
            <a:r>
              <a:rPr lang="pl-PL" dirty="0"/>
              <a:t> </a:t>
            </a:r>
            <a:r>
              <a:rPr lang="pl-PL" altLang="pl-PL" dirty="0" err="1">
                <a:solidFill>
                  <a:schemeClr val="accent6"/>
                </a:solidFill>
              </a:rPr>
              <a:t>implements</a:t>
            </a:r>
            <a:r>
              <a:rPr lang="pl-PL" altLang="pl-PL" dirty="0"/>
              <a:t> </a:t>
            </a:r>
            <a:r>
              <a:rPr lang="pl-PL" altLang="pl-PL" dirty="0" err="1">
                <a:hlinkClick r:id="rId3"/>
              </a:rPr>
              <a:t>OnInit</a:t>
            </a:r>
            <a:r>
              <a:rPr lang="pl-PL" altLang="pl-PL" sz="2400" dirty="0"/>
              <a:t> </a:t>
            </a:r>
          </a:p>
          <a:p>
            <a:pPr marL="0" indent="0">
              <a:buNone/>
            </a:pPr>
            <a:r>
              <a:rPr lang="pl-PL" altLang="pl-PL" sz="2800" dirty="0"/>
              <a:t>{ </a:t>
            </a:r>
          </a:p>
          <a:p>
            <a:pPr marL="914400" lvl="2" indent="0">
              <a:buNone/>
            </a:pPr>
            <a:r>
              <a:rPr lang="pl-PL" altLang="pl-PL" sz="2800" dirty="0"/>
              <a:t>constructor() { }</a:t>
            </a:r>
          </a:p>
          <a:p>
            <a:pPr marL="914400" lvl="2" indent="0">
              <a:buNone/>
            </a:pPr>
            <a:endParaRPr lang="pl-PL" altLang="pl-PL" sz="2800" dirty="0"/>
          </a:p>
          <a:p>
            <a:pPr marL="914400" lvl="2" indent="0">
              <a:buNone/>
            </a:pPr>
            <a:r>
              <a:rPr lang="pl-PL" altLang="pl-PL" sz="2800" dirty="0"/>
              <a:t>ngOnInit() {</a:t>
            </a:r>
          </a:p>
          <a:p>
            <a:pPr marL="914400" lvl="2" indent="0">
              <a:buNone/>
            </a:pPr>
            <a:r>
              <a:rPr lang="pl-PL" altLang="pl-PL" sz="2800" dirty="0"/>
              <a:t> 	console.log(`</a:t>
            </a:r>
            <a:r>
              <a:rPr lang="pl-PL" altLang="pl-PL" sz="2800" dirty="0">
                <a:hlinkClick r:id="rId3"/>
              </a:rPr>
              <a:t>OnInit</a:t>
            </a:r>
            <a:r>
              <a:rPr lang="pl-PL" altLang="pl-PL" sz="2800" dirty="0"/>
              <a:t>`); </a:t>
            </a:r>
          </a:p>
          <a:p>
            <a:pPr marL="457200" lvl="1" indent="0">
              <a:buNone/>
            </a:pPr>
            <a:r>
              <a:rPr lang="pl-PL" altLang="pl-PL" sz="2800" dirty="0"/>
              <a:t>	} 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7600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7FF8-1F1F-45A8-BC79-8D119415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Używanie komponentów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1FCEC-A561-4AE4-ADA9-76EE41AF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Custom directive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9666BE-B7FA-465E-810A-A4B7C54D13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&lt;</a:t>
            </a:r>
            <a:r>
              <a:rPr lang="pl-PL" dirty="0" err="1"/>
              <a:t>app-fist</a:t>
            </a:r>
            <a:r>
              <a:rPr lang="pl-PL" dirty="0"/>
              <a:t>&gt;&lt;/</a:t>
            </a:r>
            <a:r>
              <a:rPr lang="pl-PL" dirty="0" err="1"/>
              <a:t>app-fist</a:t>
            </a:r>
            <a:r>
              <a:rPr lang="pl-PL" dirty="0"/>
              <a:t>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D7E21A-2975-4696-8A97-33CCD727C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Routing target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0387A4-15BB-485A-9E71-54EB29A7716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97575" y="2693486"/>
            <a:ext cx="5183188" cy="12519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42DDF5-320A-49A9-9C81-B3F98F064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676" y="2932109"/>
            <a:ext cx="2080006" cy="9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64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85D3D3C-B4D4-4205-84B3-7F3EE916EE45}"/>
              </a:ext>
            </a:extLst>
          </p:cNvPr>
          <p:cNvGrpSpPr/>
          <p:nvPr/>
        </p:nvGrpSpPr>
        <p:grpSpPr>
          <a:xfrm>
            <a:off x="5711537" y="1330181"/>
            <a:ext cx="6186054" cy="4991100"/>
            <a:chOff x="5711537" y="1330181"/>
            <a:chExt cx="6186054" cy="49911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489954-12EE-4BC9-AB50-94F643565C69}"/>
                </a:ext>
              </a:extLst>
            </p:cNvPr>
            <p:cNvSpPr/>
            <p:nvPr/>
          </p:nvSpPr>
          <p:spPr>
            <a:xfrm>
              <a:off x="5711537" y="1330181"/>
              <a:ext cx="6186054" cy="4991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dirty="0"/>
                <a:t>Komponent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FE94C2C-372E-488E-871C-F7A1E426B4A3}"/>
                </a:ext>
              </a:extLst>
            </p:cNvPr>
            <p:cNvSpPr/>
            <p:nvPr/>
          </p:nvSpPr>
          <p:spPr>
            <a:xfrm>
              <a:off x="5898574" y="1818553"/>
              <a:ext cx="5832762" cy="343924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dirty="0"/>
                <a:t>Template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28E80C-2E91-40B2-AB54-E2EC7D0A07B2}"/>
                </a:ext>
              </a:extLst>
            </p:cNvPr>
            <p:cNvSpPr/>
            <p:nvPr/>
          </p:nvSpPr>
          <p:spPr>
            <a:xfrm>
              <a:off x="5898574" y="5413664"/>
              <a:ext cx="5832762" cy="66084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Klasa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03F795-1CA5-48C9-9C9F-6DC4BC571FFE}"/>
                </a:ext>
              </a:extLst>
            </p:cNvPr>
            <p:cNvSpPr txBox="1"/>
            <p:nvPr/>
          </p:nvSpPr>
          <p:spPr>
            <a:xfrm>
              <a:off x="6096000" y="3367510"/>
              <a:ext cx="5559136" cy="36933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l-PL" dirty="0"/>
                <a:t>&lt;</a:t>
              </a:r>
              <a:r>
                <a:rPr lang="pl-PL" dirty="0" err="1"/>
                <a:t>app-fist</a:t>
              </a:r>
              <a:r>
                <a:rPr lang="pl-PL" dirty="0"/>
                <a:t>&gt;			           &lt;/</a:t>
              </a:r>
              <a:r>
                <a:rPr lang="pl-PL" dirty="0" err="1"/>
                <a:t>app-fist</a:t>
              </a:r>
              <a:r>
                <a:rPr lang="pl-PL" dirty="0"/>
                <a:t>&gt;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298C1312-023D-480F-9DAC-EEEFD285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Zagnieżdżanie komponentów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4758EE-4789-4180-8F4D-70C269D6BCBD}"/>
              </a:ext>
            </a:extLst>
          </p:cNvPr>
          <p:cNvGrpSpPr/>
          <p:nvPr/>
        </p:nvGrpSpPr>
        <p:grpSpPr>
          <a:xfrm>
            <a:off x="2036618" y="2909455"/>
            <a:ext cx="2919846" cy="2348346"/>
            <a:chOff x="2036618" y="2909455"/>
            <a:chExt cx="2919846" cy="23483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2743AF-8B02-4E3B-99C7-4807DD582627}"/>
                </a:ext>
              </a:extLst>
            </p:cNvPr>
            <p:cNvSpPr/>
            <p:nvPr/>
          </p:nvSpPr>
          <p:spPr>
            <a:xfrm>
              <a:off x="2036618" y="2909455"/>
              <a:ext cx="2919846" cy="2348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dirty="0"/>
                <a:t>Komponent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41C81A-227A-4064-885E-ED7CCD25A57A}"/>
                </a:ext>
              </a:extLst>
            </p:cNvPr>
            <p:cNvSpPr/>
            <p:nvPr/>
          </p:nvSpPr>
          <p:spPr>
            <a:xfrm>
              <a:off x="2223655" y="3397827"/>
              <a:ext cx="2514600" cy="9559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Template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57485C7-DE68-497B-A41F-2CE586EDC418}"/>
                </a:ext>
              </a:extLst>
            </p:cNvPr>
            <p:cNvSpPr/>
            <p:nvPr/>
          </p:nvSpPr>
          <p:spPr>
            <a:xfrm>
              <a:off x="2223655" y="4488729"/>
              <a:ext cx="2514600" cy="592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Klasa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255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43607 -0.05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97" y="-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8C1312-023D-480F-9DAC-EEEFD285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Zagnieżdżanie komponentów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32FBD7-0050-4AB3-AD28-7B901A548D15}"/>
              </a:ext>
            </a:extLst>
          </p:cNvPr>
          <p:cNvGrpSpPr/>
          <p:nvPr/>
        </p:nvGrpSpPr>
        <p:grpSpPr>
          <a:xfrm>
            <a:off x="2698173" y="1423699"/>
            <a:ext cx="6186054" cy="4991100"/>
            <a:chOff x="5711537" y="1330181"/>
            <a:chExt cx="6186054" cy="49911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85D3D3C-B4D4-4205-84B3-7F3EE916EE45}"/>
                </a:ext>
              </a:extLst>
            </p:cNvPr>
            <p:cNvGrpSpPr/>
            <p:nvPr/>
          </p:nvGrpSpPr>
          <p:grpSpPr>
            <a:xfrm>
              <a:off x="5711537" y="1330181"/>
              <a:ext cx="6186054" cy="4991100"/>
              <a:chOff x="5711537" y="1330181"/>
              <a:chExt cx="6186054" cy="49911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0489954-12EE-4BC9-AB50-94F643565C69}"/>
                  </a:ext>
                </a:extLst>
              </p:cNvPr>
              <p:cNvSpPr/>
              <p:nvPr/>
            </p:nvSpPr>
            <p:spPr>
              <a:xfrm>
                <a:off x="5711537" y="1330181"/>
                <a:ext cx="6186054" cy="4991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l-PL" dirty="0"/>
                  <a:t>Komponent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FE94C2C-372E-488E-871C-F7A1E426B4A3}"/>
                  </a:ext>
                </a:extLst>
              </p:cNvPr>
              <p:cNvSpPr/>
              <p:nvPr/>
            </p:nvSpPr>
            <p:spPr>
              <a:xfrm>
                <a:off x="5898574" y="1818553"/>
                <a:ext cx="5832762" cy="343924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l-PL" dirty="0"/>
                  <a:t>Template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E28E80C-2E91-40B2-AB54-E2EC7D0A07B2}"/>
                  </a:ext>
                </a:extLst>
              </p:cNvPr>
              <p:cNvSpPr/>
              <p:nvPr/>
            </p:nvSpPr>
            <p:spPr>
              <a:xfrm>
                <a:off x="5898574" y="5413664"/>
                <a:ext cx="5832762" cy="66084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Klasa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03F795-1CA5-48C9-9C9F-6DC4BC571FFE}"/>
                  </a:ext>
                </a:extLst>
              </p:cNvPr>
              <p:cNvSpPr txBox="1"/>
              <p:nvPr/>
            </p:nvSpPr>
            <p:spPr>
              <a:xfrm>
                <a:off x="6096000" y="3367510"/>
                <a:ext cx="5559136" cy="369332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pl-PL" dirty="0"/>
                  <a:t>&lt;</a:t>
                </a:r>
                <a:r>
                  <a:rPr lang="pl-PL" dirty="0" err="1"/>
                  <a:t>app-fist</a:t>
                </a:r>
                <a:r>
                  <a:rPr lang="pl-PL" dirty="0"/>
                  <a:t>&gt;			           &lt;/</a:t>
                </a:r>
                <a:r>
                  <a:rPr lang="pl-PL" dirty="0" err="1"/>
                  <a:t>app-fist</a:t>
                </a:r>
                <a:r>
                  <a:rPr lang="pl-PL" dirty="0"/>
                  <a:t>&gt;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24758EE-4789-4180-8F4D-70C269D6BCBD}"/>
                </a:ext>
              </a:extLst>
            </p:cNvPr>
            <p:cNvGrpSpPr/>
            <p:nvPr/>
          </p:nvGrpSpPr>
          <p:grpSpPr>
            <a:xfrm>
              <a:off x="7358495" y="2562669"/>
              <a:ext cx="2919846" cy="2348346"/>
              <a:chOff x="2036618" y="2909455"/>
              <a:chExt cx="2919846" cy="234834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2743AF-8B02-4E3B-99C7-4807DD582627}"/>
                  </a:ext>
                </a:extLst>
              </p:cNvPr>
              <p:cNvSpPr/>
              <p:nvPr/>
            </p:nvSpPr>
            <p:spPr>
              <a:xfrm>
                <a:off x="2036618" y="2909455"/>
                <a:ext cx="2919846" cy="23483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l-PL" dirty="0"/>
                  <a:t>Komponent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941C81A-227A-4064-885E-ED7CCD25A57A}"/>
                  </a:ext>
                </a:extLst>
              </p:cNvPr>
              <p:cNvSpPr/>
              <p:nvPr/>
            </p:nvSpPr>
            <p:spPr>
              <a:xfrm>
                <a:off x="2223655" y="3397827"/>
                <a:ext cx="2514600" cy="95596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Template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57485C7-DE68-497B-A41F-2CE586EDC418}"/>
                  </a:ext>
                </a:extLst>
              </p:cNvPr>
              <p:cNvSpPr/>
              <p:nvPr/>
            </p:nvSpPr>
            <p:spPr>
              <a:xfrm>
                <a:off x="2223655" y="4488729"/>
                <a:ext cx="2514600" cy="5924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/>
                  <a:t>Klasa</a:t>
                </a:r>
              </a:p>
            </p:txBody>
          </p:sp>
        </p:grp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03F8F7C1-3F10-409B-BBAE-D3415F38C489}"/>
              </a:ext>
            </a:extLst>
          </p:cNvPr>
          <p:cNvSpPr/>
          <p:nvPr/>
        </p:nvSpPr>
        <p:spPr>
          <a:xfrm>
            <a:off x="3605645" y="2988696"/>
            <a:ext cx="1143000" cy="63384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Input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BB032415-A336-4863-BCF8-7A26FC36F530}"/>
              </a:ext>
            </a:extLst>
          </p:cNvPr>
          <p:cNvSpPr/>
          <p:nvPr/>
        </p:nvSpPr>
        <p:spPr>
          <a:xfrm>
            <a:off x="3389168" y="4010603"/>
            <a:ext cx="1143000" cy="691662"/>
          </a:xfrm>
          <a:prstGeom prst="leftArrow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rgbClr val="C00000"/>
              </a:gs>
              <a:gs pos="100000">
                <a:srgbClr val="FF000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299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8535-A7F0-49FD-B60F-A716BD46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Wywoływanie zdarzenia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317EBEA-9FBD-45B2-8AE5-9975642B355E}"/>
              </a:ext>
            </a:extLst>
          </p:cNvPr>
          <p:cNvGrpSpPr/>
          <p:nvPr/>
        </p:nvGrpSpPr>
        <p:grpSpPr>
          <a:xfrm>
            <a:off x="811823" y="4987681"/>
            <a:ext cx="5257800" cy="1569661"/>
            <a:chOff x="838200" y="1456293"/>
            <a:chExt cx="5257800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EE163F-FBCF-4855-BCD9-A839DE265A41}"/>
                </a:ext>
              </a:extLst>
            </p:cNvPr>
            <p:cNvSpPr txBox="1"/>
            <p:nvPr/>
          </p:nvSpPr>
          <p:spPr>
            <a:xfrm>
              <a:off x="838200" y="1456293"/>
              <a:ext cx="3194538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l-PL" dirty="0"/>
                <a:t>hero-list.component.html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BDF208-C574-4042-9EB7-1129A5F461EB}"/>
                </a:ext>
              </a:extLst>
            </p:cNvPr>
            <p:cNvSpPr txBox="1"/>
            <p:nvPr/>
          </p:nvSpPr>
          <p:spPr>
            <a:xfrm>
              <a:off x="838200" y="1825625"/>
              <a:ext cx="5257800" cy="120032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l-PL" dirty="0"/>
                <a:t>&lt;td&gt;</a:t>
              </a:r>
            </a:p>
            <a:p>
              <a:r>
                <a:rPr lang="pl-PL" dirty="0"/>
                <a:t>&lt;</a:t>
              </a:r>
              <a:r>
                <a:rPr lang="pl-PL" dirty="0" err="1"/>
                <a:t>app-fist</a:t>
              </a:r>
              <a:r>
                <a:rPr lang="pl-PL" dirty="0"/>
                <a:t> [rating]= ’</a:t>
              </a:r>
              <a:r>
                <a:rPr lang="pl-PL" dirty="0" err="1"/>
                <a:t>hero.strength</a:t>
              </a:r>
              <a:r>
                <a:rPr lang="pl-PL" dirty="0"/>
                <a:t>’</a:t>
              </a:r>
            </a:p>
            <a:p>
              <a:r>
                <a:rPr lang="pl-PL" dirty="0">
                  <a:solidFill>
                    <a:srgbClr val="FF0000"/>
                  </a:solidFill>
                </a:rPr>
                <a:t>(notify)=’onNotify($event)’</a:t>
              </a:r>
              <a:r>
                <a:rPr lang="pl-PL" dirty="0"/>
                <a:t>&gt;&lt;/</a:t>
              </a:r>
              <a:r>
                <a:rPr lang="pl-PL" dirty="0" err="1"/>
                <a:t>app-fist</a:t>
              </a:r>
              <a:r>
                <a:rPr lang="pl-PL" dirty="0"/>
                <a:t>&gt;</a:t>
              </a:r>
            </a:p>
            <a:p>
              <a:r>
                <a:rPr lang="pl-PL" dirty="0"/>
                <a:t>&lt;/td&gt;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8C0AD5A-97B4-4ED8-A864-3BE983186226}"/>
              </a:ext>
            </a:extLst>
          </p:cNvPr>
          <p:cNvGrpSpPr/>
          <p:nvPr/>
        </p:nvGrpSpPr>
        <p:grpSpPr>
          <a:xfrm>
            <a:off x="811823" y="1386695"/>
            <a:ext cx="5257800" cy="3231654"/>
            <a:chOff x="838200" y="1456293"/>
            <a:chExt cx="5257800" cy="32316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373618-EC89-4085-8ACD-AD11C3A2F6EC}"/>
                </a:ext>
              </a:extLst>
            </p:cNvPr>
            <p:cNvSpPr txBox="1"/>
            <p:nvPr/>
          </p:nvSpPr>
          <p:spPr>
            <a:xfrm>
              <a:off x="838200" y="1456293"/>
              <a:ext cx="319453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l-PL" dirty="0"/>
                <a:t>hero-</a:t>
              </a:r>
              <a:r>
                <a:rPr lang="pl-PL" dirty="0" err="1"/>
                <a:t>list.component.ts</a:t>
              </a:r>
              <a:endParaRPr lang="pl-PL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9A7D4E-D028-41E7-AB55-B14A456734DF}"/>
                </a:ext>
              </a:extLst>
            </p:cNvPr>
            <p:cNvSpPr txBox="1"/>
            <p:nvPr/>
          </p:nvSpPr>
          <p:spPr>
            <a:xfrm>
              <a:off x="838200" y="1825625"/>
              <a:ext cx="5257800" cy="286232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@Component({</a:t>
              </a:r>
            </a:p>
            <a:p>
              <a:pPr lvl="1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selector:'app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pl-PL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heroes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',</a:t>
              </a:r>
            </a:p>
            <a:p>
              <a:pPr lvl="1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templateUrl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:’./</a:t>
              </a:r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hero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-list.component.html',</a:t>
              </a:r>
            </a:p>
            <a:p>
              <a:pPr lvl="1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styleUrls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:[‚./</a:t>
              </a:r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hero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list.component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css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']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})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export class </a:t>
              </a:r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Hero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ListComponent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onNotify(message:string):void</a:t>
              </a:r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{}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AC0E4E-70EB-4BBB-A2BC-6A98B2603252}"/>
              </a:ext>
            </a:extLst>
          </p:cNvPr>
          <p:cNvGrpSpPr/>
          <p:nvPr/>
        </p:nvGrpSpPr>
        <p:grpSpPr>
          <a:xfrm>
            <a:off x="6160477" y="1294362"/>
            <a:ext cx="5257800" cy="3785652"/>
            <a:chOff x="838200" y="1456293"/>
            <a:chExt cx="5257800" cy="37856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4A4A93-85FE-4234-BC0B-5B8D11FAB913}"/>
                </a:ext>
              </a:extLst>
            </p:cNvPr>
            <p:cNvSpPr txBox="1"/>
            <p:nvPr/>
          </p:nvSpPr>
          <p:spPr>
            <a:xfrm>
              <a:off x="838200" y="1456293"/>
              <a:ext cx="319453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l-PL" dirty="0" err="1"/>
                <a:t>fist.component.ts</a:t>
              </a:r>
              <a:endParaRPr lang="pl-PL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462FDD-F51D-49EA-8B82-DFD22B308241}"/>
                </a:ext>
              </a:extLst>
            </p:cNvPr>
            <p:cNvSpPr txBox="1"/>
            <p:nvPr/>
          </p:nvSpPr>
          <p:spPr>
            <a:xfrm>
              <a:off x="838200" y="1825625"/>
              <a:ext cx="5257800" cy="34163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@Component({</a:t>
              </a:r>
            </a:p>
            <a:p>
              <a:pPr lvl="1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selector:'app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pl-PL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fist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',</a:t>
              </a:r>
            </a:p>
            <a:p>
              <a:pPr lvl="1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templateUrl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:’./</a:t>
              </a:r>
              <a:r>
                <a:rPr lang="pl-PL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fist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.component.html',</a:t>
              </a:r>
            </a:p>
            <a:p>
              <a:pPr lvl="1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styleUrls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:[‚./</a:t>
              </a:r>
              <a:r>
                <a:rPr lang="pl-PL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fist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.component.</a:t>
              </a:r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css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']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})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export class </a:t>
              </a:r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Fist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Component {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l-PL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@Output() notify: EventEmitter&lt;string&gt; = new EventEmitter&lt;string&gt;();</a:t>
              </a:r>
            </a:p>
            <a:p>
              <a:r>
                <a:rPr lang="pl-PL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onClick(){</a:t>
              </a:r>
            </a:p>
            <a:p>
              <a:r>
                <a:rPr lang="pl-PL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this.notify.emit(’kliknięte!’);</a:t>
              </a:r>
            </a:p>
            <a:p>
              <a:r>
                <a:rPr lang="pl-PL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l-PL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E4B79C-7741-46E0-8E20-0FEFBCB161D5}"/>
              </a:ext>
            </a:extLst>
          </p:cNvPr>
          <p:cNvGrpSpPr/>
          <p:nvPr/>
        </p:nvGrpSpPr>
        <p:grpSpPr>
          <a:xfrm>
            <a:off x="6160477" y="4987681"/>
            <a:ext cx="5257800" cy="1292662"/>
            <a:chOff x="838200" y="1456293"/>
            <a:chExt cx="5257800" cy="12926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DA37A6-1A95-4BF6-A5AA-5ECE1B6C0BAF}"/>
                </a:ext>
              </a:extLst>
            </p:cNvPr>
            <p:cNvSpPr txBox="1"/>
            <p:nvPr/>
          </p:nvSpPr>
          <p:spPr>
            <a:xfrm>
              <a:off x="838200" y="1456293"/>
              <a:ext cx="3194538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l-PL" dirty="0"/>
                <a:t>fist.component.html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1FAF6C-1D74-4C94-B78F-2363C1F6BEEB}"/>
                </a:ext>
              </a:extLst>
            </p:cNvPr>
            <p:cNvSpPr txBox="1"/>
            <p:nvPr/>
          </p:nvSpPr>
          <p:spPr>
            <a:xfrm>
              <a:off x="838200" y="1825625"/>
              <a:ext cx="5257800" cy="92333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l-PL" dirty="0"/>
                <a:t>&lt;div </a:t>
              </a:r>
              <a:r>
                <a:rPr lang="pl-PL" dirty="0">
                  <a:solidFill>
                    <a:srgbClr val="FF0000"/>
                  </a:solidFill>
                </a:rPr>
                <a:t>(click)=’onClick()’</a:t>
              </a:r>
              <a:r>
                <a:rPr lang="pl-PL" dirty="0"/>
                <a:t>&gt;</a:t>
              </a:r>
            </a:p>
            <a:p>
              <a:r>
                <a:rPr lang="pl-PL" dirty="0"/>
                <a:t>	... </a:t>
              </a:r>
              <a:r>
                <a:rPr lang="pl-PL" dirty="0" err="1"/>
                <a:t>Fists</a:t>
              </a:r>
              <a:r>
                <a:rPr lang="pl-PL" dirty="0"/>
                <a:t>...</a:t>
              </a:r>
            </a:p>
            <a:p>
              <a:r>
                <a:rPr lang="pl-PL" dirty="0"/>
                <a:t>&lt;/div&gt;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239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Używamy gdy </a:t>
            </a:r>
            <a:r>
              <a:rPr lang="pl-PL" dirty="0" err="1"/>
              <a:t>funkcjonalość</a:t>
            </a:r>
            <a:r>
              <a:rPr lang="pl-PL" dirty="0"/>
              <a:t> :</a:t>
            </a:r>
          </a:p>
          <a:p>
            <a:r>
              <a:rPr lang="pl-PL" dirty="0"/>
              <a:t>jest niezależna od komponentu</a:t>
            </a:r>
          </a:p>
          <a:p>
            <a:r>
              <a:rPr lang="pl-PL" dirty="0"/>
              <a:t>chcemy współdzielić dane lub logikę</a:t>
            </a:r>
          </a:p>
          <a:p>
            <a:r>
              <a:rPr lang="pl-PL" dirty="0"/>
              <a:t>zamknąć na akcje z zewnątrz</a:t>
            </a:r>
          </a:p>
        </p:txBody>
      </p:sp>
    </p:spTree>
    <p:extLst>
      <p:ext uri="{BB962C8B-B14F-4D97-AF65-F5344CB8AC3E}">
        <p14:creationId xmlns:p14="http://schemas.microsoft.com/office/powerpoint/2010/main" val="45219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05D2-FCA7-48BB-8451-991EF8FC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to działa?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CEB455-8622-4816-8FAC-91E5D27B306C}"/>
              </a:ext>
            </a:extLst>
          </p:cNvPr>
          <p:cNvGrpSpPr/>
          <p:nvPr/>
        </p:nvGrpSpPr>
        <p:grpSpPr>
          <a:xfrm>
            <a:off x="3059723" y="1266092"/>
            <a:ext cx="4865077" cy="2227385"/>
            <a:chOff x="3059723" y="1266092"/>
            <a:chExt cx="4865077" cy="22273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8CB192-317F-40FE-A49E-3C26DAEF8632}"/>
                </a:ext>
              </a:extLst>
            </p:cNvPr>
            <p:cNvSpPr/>
            <p:nvPr/>
          </p:nvSpPr>
          <p:spPr>
            <a:xfrm>
              <a:off x="3059723" y="1266092"/>
              <a:ext cx="4865077" cy="222738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2800" dirty="0"/>
                <a:t>Injector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3C60ED-07BA-4078-8743-8C4FCD6A806D}"/>
                </a:ext>
              </a:extLst>
            </p:cNvPr>
            <p:cNvSpPr/>
            <p:nvPr/>
          </p:nvSpPr>
          <p:spPr>
            <a:xfrm>
              <a:off x="3153508" y="1835944"/>
              <a:ext cx="1512277" cy="151227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/>
                <a:t>log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D2C959-B1A2-49FF-B15A-D3DC7CBD1052}"/>
                </a:ext>
              </a:extLst>
            </p:cNvPr>
            <p:cNvSpPr/>
            <p:nvPr/>
          </p:nvSpPr>
          <p:spPr>
            <a:xfrm>
              <a:off x="4715607" y="1835943"/>
              <a:ext cx="1512277" cy="1512277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/>
                <a:t>math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3905BC3-3A76-4546-BCBC-F90BBAB17AD8}"/>
              </a:ext>
            </a:extLst>
          </p:cNvPr>
          <p:cNvSpPr/>
          <p:nvPr/>
        </p:nvSpPr>
        <p:spPr>
          <a:xfrm>
            <a:off x="1606062" y="3704492"/>
            <a:ext cx="4021015" cy="28721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400" dirty="0"/>
              <a:t>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C27986-47D2-49CA-9298-A4D38B56C2E4}"/>
              </a:ext>
            </a:extLst>
          </p:cNvPr>
          <p:cNvSpPr/>
          <p:nvPr/>
        </p:nvSpPr>
        <p:spPr>
          <a:xfrm>
            <a:off x="5914292" y="3704492"/>
            <a:ext cx="4021015" cy="28721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400" dirty="0"/>
              <a:t>Komponent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513A3B-06CE-47F3-B456-E3F6EC6EC4F3}"/>
              </a:ext>
            </a:extLst>
          </p:cNvPr>
          <p:cNvSpPr txBox="1"/>
          <p:nvPr/>
        </p:nvSpPr>
        <p:spPr>
          <a:xfrm>
            <a:off x="1735015" y="4079631"/>
            <a:ext cx="378655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dirty="0"/>
              <a:t>export class myService{}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42A0BD-463A-4F9B-A931-844D5C9613A7}"/>
              </a:ext>
            </a:extLst>
          </p:cNvPr>
          <p:cNvSpPr txBox="1"/>
          <p:nvPr/>
        </p:nvSpPr>
        <p:spPr>
          <a:xfrm>
            <a:off x="5914292" y="4079631"/>
            <a:ext cx="378655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dirty="0"/>
              <a:t>Constructor(private _myService:myService){}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CE9449-B09F-4AFA-8F59-14CDE51EA979}"/>
              </a:ext>
            </a:extLst>
          </p:cNvPr>
          <p:cNvSpPr txBox="1"/>
          <p:nvPr/>
        </p:nvSpPr>
        <p:spPr>
          <a:xfrm>
            <a:off x="5914292" y="4092250"/>
            <a:ext cx="378655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dirty="0"/>
              <a:t>Let svc = new myService();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077CF4-D930-42F5-B61F-30C98FCD9CA1}"/>
              </a:ext>
            </a:extLst>
          </p:cNvPr>
          <p:cNvSpPr/>
          <p:nvPr/>
        </p:nvSpPr>
        <p:spPr>
          <a:xfrm>
            <a:off x="7051430" y="4963109"/>
            <a:ext cx="1512277" cy="151227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/>
              <a:t>svc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4EDEE2-8F49-472F-B582-D6A495948052}"/>
              </a:ext>
            </a:extLst>
          </p:cNvPr>
          <p:cNvCxnSpPr/>
          <p:nvPr/>
        </p:nvCxnSpPr>
        <p:spPr>
          <a:xfrm>
            <a:off x="7153835" y="3119718"/>
            <a:ext cx="139850" cy="132924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49C64BA-55BE-4E98-A7FF-E61075FB45D6}"/>
              </a:ext>
            </a:extLst>
          </p:cNvPr>
          <p:cNvSpPr/>
          <p:nvPr/>
        </p:nvSpPr>
        <p:spPr>
          <a:xfrm>
            <a:off x="7293685" y="3194987"/>
            <a:ext cx="2051538" cy="609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53443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6 L -0.06197 -0.4557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9" y="-2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4" grpId="1"/>
      <p:bldP spid="8" grpId="0" animBg="1"/>
      <p:bldP spid="8" grpId="1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817" y="2733201"/>
            <a:ext cx="3720353" cy="1385378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 err="1">
                <a:solidFill>
                  <a:srgbClr val="FFFFFF"/>
                </a:solidFill>
              </a:rPr>
              <a:t>Dependency</a:t>
            </a:r>
            <a:r>
              <a:rPr lang="pl-PL" sz="4800" dirty="0">
                <a:solidFill>
                  <a:srgbClr val="FFFFFF"/>
                </a:solidFill>
              </a:rPr>
              <a:t> </a:t>
            </a:r>
            <a:r>
              <a:rPr lang="pl-PL" sz="4800" dirty="0" err="1">
                <a:solidFill>
                  <a:srgbClr val="FFFFFF"/>
                </a:solidFill>
              </a:rPr>
              <a:t>injection</a:t>
            </a:r>
            <a:endParaRPr lang="pl-PL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Wzorzec projektowy, w którym klasa otrzymuje instancje obiektów, które potrzebuje (</a:t>
            </a:r>
            <a:r>
              <a:rPr lang="pl-PL" dirty="0" err="1"/>
              <a:t>dependencies</a:t>
            </a:r>
            <a:r>
              <a:rPr lang="pl-PL" dirty="0"/>
              <a:t>) z zewnętrznego źródła, zamiast inicjalizować je samej.</a:t>
            </a:r>
          </a:p>
        </p:txBody>
      </p:sp>
    </p:spTree>
    <p:extLst>
      <p:ext uri="{BB962C8B-B14F-4D97-AF65-F5344CB8AC3E}">
        <p14:creationId xmlns:p14="http://schemas.microsoft.com/office/powerpoint/2010/main" val="74611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35BF-2DF8-4844-BBBE-4DD808CA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pl-PL" dirty="0"/>
              <a:t>Budowanie serwisu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B71931-4C40-4D21-8A8B-93A78ACF1499}"/>
              </a:ext>
            </a:extLst>
          </p:cNvPr>
          <p:cNvGrpSpPr/>
          <p:nvPr/>
        </p:nvGrpSpPr>
        <p:grpSpPr>
          <a:xfrm>
            <a:off x="838200" y="643467"/>
            <a:ext cx="3286125" cy="4080974"/>
            <a:chOff x="838200" y="643467"/>
            <a:chExt cx="3286125" cy="408097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74342F2-AAC8-4CF3-B39F-48C86188F526}"/>
                </a:ext>
              </a:extLst>
            </p:cNvPr>
            <p:cNvGrpSpPr/>
            <p:nvPr/>
          </p:nvGrpSpPr>
          <p:grpSpPr>
            <a:xfrm>
              <a:off x="838200" y="643467"/>
              <a:ext cx="3286125" cy="4080974"/>
              <a:chOff x="838200" y="643467"/>
              <a:chExt cx="3286125" cy="4080974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CE3B248F-5285-42BC-B39A-A806F5F31AEE}"/>
                  </a:ext>
                </a:extLst>
              </p:cNvPr>
              <p:cNvSpPr/>
              <p:nvPr/>
            </p:nvSpPr>
            <p:spPr>
              <a:xfrm>
                <a:off x="838200" y="643467"/>
                <a:ext cx="3286125" cy="4080974"/>
              </a:xfrm>
              <a:custGeom>
                <a:avLst/>
                <a:gdLst>
                  <a:gd name="connsiteX0" fmla="*/ 0 w 3286125"/>
                  <a:gd name="connsiteY0" fmla="*/ 0 h 4080974"/>
                  <a:gd name="connsiteX1" fmla="*/ 3286125 w 3286125"/>
                  <a:gd name="connsiteY1" fmla="*/ 0 h 4080974"/>
                  <a:gd name="connsiteX2" fmla="*/ 3286125 w 3286125"/>
                  <a:gd name="connsiteY2" fmla="*/ 4080974 h 4080974"/>
                  <a:gd name="connsiteX3" fmla="*/ 0 w 3286125"/>
                  <a:gd name="connsiteY3" fmla="*/ 4080974 h 4080974"/>
                  <a:gd name="connsiteX4" fmla="*/ 0 w 3286125"/>
                  <a:gd name="connsiteY4" fmla="*/ 0 h 408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6125" h="4080974">
                    <a:moveTo>
                      <a:pt x="0" y="0"/>
                    </a:moveTo>
                    <a:lnTo>
                      <a:pt x="3286125" y="0"/>
                    </a:lnTo>
                    <a:lnTo>
                      <a:pt x="3286125" y="4080974"/>
                    </a:lnTo>
                    <a:lnTo>
                      <a:pt x="0" y="4080974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lumMod val="75000"/>
                  <a:lumOff val="25000"/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6199" tIns="1880970" rIns="256199" bIns="411820" numCol="1" spcCol="1270" anchor="t" anchorCtr="0">
                <a:noAutofit/>
              </a:bodyPr>
              <a:lstStyle/>
              <a:p>
                <a:pPr marL="0" lvl="0" indent="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l-PL" sz="2600" kern="1200"/>
                  <a:t>Napisanie klasy serwisu</a:t>
                </a:r>
                <a:endParaRPr lang="en-US" sz="2600" kern="12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E317CD3-CA61-438E-A75C-97CA960AEC98}"/>
                  </a:ext>
                </a:extLst>
              </p:cNvPr>
              <p:cNvSpPr/>
              <p:nvPr/>
            </p:nvSpPr>
            <p:spPr>
              <a:xfrm>
                <a:off x="1869116" y="1051564"/>
                <a:ext cx="1224292" cy="1224292"/>
              </a:xfrm>
              <a:custGeom>
                <a:avLst/>
                <a:gdLst>
                  <a:gd name="connsiteX0" fmla="*/ 0 w 1224292"/>
                  <a:gd name="connsiteY0" fmla="*/ 612146 h 1224292"/>
                  <a:gd name="connsiteX1" fmla="*/ 612146 w 1224292"/>
                  <a:gd name="connsiteY1" fmla="*/ 0 h 1224292"/>
                  <a:gd name="connsiteX2" fmla="*/ 1224292 w 1224292"/>
                  <a:gd name="connsiteY2" fmla="*/ 612146 h 1224292"/>
                  <a:gd name="connsiteX3" fmla="*/ 612146 w 1224292"/>
                  <a:gd name="connsiteY3" fmla="*/ 1224292 h 1224292"/>
                  <a:gd name="connsiteX4" fmla="*/ 0 w 1224292"/>
                  <a:gd name="connsiteY4" fmla="*/ 612146 h 1224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4292" h="1224292">
                    <a:moveTo>
                      <a:pt x="0" y="612146"/>
                    </a:moveTo>
                    <a:cubicBezTo>
                      <a:pt x="0" y="274067"/>
                      <a:pt x="274067" y="0"/>
                      <a:pt x="612146" y="0"/>
                    </a:cubicBezTo>
                    <a:cubicBezTo>
                      <a:pt x="950225" y="0"/>
                      <a:pt x="1224292" y="274067"/>
                      <a:pt x="1224292" y="612146"/>
                    </a:cubicBezTo>
                    <a:cubicBezTo>
                      <a:pt x="1224292" y="950225"/>
                      <a:pt x="950225" y="1224292"/>
                      <a:pt x="612146" y="1224292"/>
                    </a:cubicBezTo>
                    <a:cubicBezTo>
                      <a:pt x="274067" y="1224292"/>
                      <a:pt x="0" y="950225"/>
                      <a:pt x="0" y="61214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4744" tIns="191993" rIns="274744" bIns="191993" numCol="1" spcCol="1270" anchor="ctr" anchorCtr="0">
                <a:noAutofit/>
              </a:bodyPr>
              <a:lstStyle/>
              <a:p>
                <a:pPr marL="0" lvl="0" indent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4800" kern="1200"/>
                  <a:t>1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DD3561-9D91-4A01-A15C-1845444D1D1A}"/>
                </a:ext>
              </a:extLst>
            </p:cNvPr>
            <p:cNvSpPr/>
            <p:nvPr/>
          </p:nvSpPr>
          <p:spPr>
            <a:xfrm>
              <a:off x="838200" y="4724369"/>
              <a:ext cx="3286125" cy="7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2D8013-A53F-4D5C-ADDA-55F082107F19}"/>
              </a:ext>
            </a:extLst>
          </p:cNvPr>
          <p:cNvGrpSpPr/>
          <p:nvPr/>
        </p:nvGrpSpPr>
        <p:grpSpPr>
          <a:xfrm>
            <a:off x="4452937" y="643467"/>
            <a:ext cx="3286125" cy="4080974"/>
            <a:chOff x="4452937" y="643467"/>
            <a:chExt cx="3286125" cy="408097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1DBF34A-902E-48F4-A25C-F82B842E68B5}"/>
                </a:ext>
              </a:extLst>
            </p:cNvPr>
            <p:cNvGrpSpPr/>
            <p:nvPr/>
          </p:nvGrpSpPr>
          <p:grpSpPr>
            <a:xfrm>
              <a:off x="4452937" y="643467"/>
              <a:ext cx="3286125" cy="4080974"/>
              <a:chOff x="4452937" y="643467"/>
              <a:chExt cx="3286125" cy="4080974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D33E7DE-0FC0-4121-A543-6DE83C444800}"/>
                  </a:ext>
                </a:extLst>
              </p:cNvPr>
              <p:cNvSpPr/>
              <p:nvPr/>
            </p:nvSpPr>
            <p:spPr>
              <a:xfrm>
                <a:off x="4452937" y="643467"/>
                <a:ext cx="3286125" cy="4080974"/>
              </a:xfrm>
              <a:custGeom>
                <a:avLst/>
                <a:gdLst>
                  <a:gd name="connsiteX0" fmla="*/ 0 w 3286125"/>
                  <a:gd name="connsiteY0" fmla="*/ 0 h 4080974"/>
                  <a:gd name="connsiteX1" fmla="*/ 3286125 w 3286125"/>
                  <a:gd name="connsiteY1" fmla="*/ 0 h 4080974"/>
                  <a:gd name="connsiteX2" fmla="*/ 3286125 w 3286125"/>
                  <a:gd name="connsiteY2" fmla="*/ 4080974 h 4080974"/>
                  <a:gd name="connsiteX3" fmla="*/ 0 w 3286125"/>
                  <a:gd name="connsiteY3" fmla="*/ 4080974 h 4080974"/>
                  <a:gd name="connsiteX4" fmla="*/ 0 w 3286125"/>
                  <a:gd name="connsiteY4" fmla="*/ 0 h 408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6125" h="4080974">
                    <a:moveTo>
                      <a:pt x="0" y="0"/>
                    </a:moveTo>
                    <a:lnTo>
                      <a:pt x="3286125" y="0"/>
                    </a:lnTo>
                    <a:lnTo>
                      <a:pt x="3286125" y="4080974"/>
                    </a:lnTo>
                    <a:lnTo>
                      <a:pt x="0" y="4080974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lumMod val="75000"/>
                  <a:lumOff val="25000"/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6199" tIns="1880970" rIns="256199" bIns="411820" numCol="1" spcCol="1270" anchor="t" anchorCtr="0">
                <a:noAutofit/>
              </a:bodyPr>
              <a:lstStyle/>
              <a:p>
                <a:pPr marL="0" lvl="0" indent="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l-PL" sz="2600" kern="1200" dirty="0"/>
                  <a:t>Dodanie dekoratora @</a:t>
                </a:r>
                <a:r>
                  <a:rPr lang="pl-PL" sz="2600" dirty="0"/>
                  <a:t>Injectable()</a:t>
                </a:r>
                <a:endParaRPr lang="en-US" sz="2600" kern="1200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FC7D2C-4D46-400A-99A0-FA02EEF99F9A}"/>
                  </a:ext>
                </a:extLst>
              </p:cNvPr>
              <p:cNvSpPr/>
              <p:nvPr/>
            </p:nvSpPr>
            <p:spPr>
              <a:xfrm>
                <a:off x="5483853" y="1051564"/>
                <a:ext cx="1224292" cy="1224292"/>
              </a:xfrm>
              <a:custGeom>
                <a:avLst/>
                <a:gdLst>
                  <a:gd name="connsiteX0" fmla="*/ 0 w 1224292"/>
                  <a:gd name="connsiteY0" fmla="*/ 612146 h 1224292"/>
                  <a:gd name="connsiteX1" fmla="*/ 612146 w 1224292"/>
                  <a:gd name="connsiteY1" fmla="*/ 0 h 1224292"/>
                  <a:gd name="connsiteX2" fmla="*/ 1224292 w 1224292"/>
                  <a:gd name="connsiteY2" fmla="*/ 612146 h 1224292"/>
                  <a:gd name="connsiteX3" fmla="*/ 612146 w 1224292"/>
                  <a:gd name="connsiteY3" fmla="*/ 1224292 h 1224292"/>
                  <a:gd name="connsiteX4" fmla="*/ 0 w 1224292"/>
                  <a:gd name="connsiteY4" fmla="*/ 612146 h 1224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4292" h="1224292">
                    <a:moveTo>
                      <a:pt x="0" y="612146"/>
                    </a:moveTo>
                    <a:cubicBezTo>
                      <a:pt x="0" y="274067"/>
                      <a:pt x="274067" y="0"/>
                      <a:pt x="612146" y="0"/>
                    </a:cubicBezTo>
                    <a:cubicBezTo>
                      <a:pt x="950225" y="0"/>
                      <a:pt x="1224292" y="274067"/>
                      <a:pt x="1224292" y="612146"/>
                    </a:cubicBezTo>
                    <a:cubicBezTo>
                      <a:pt x="1224292" y="950225"/>
                      <a:pt x="950225" y="1224292"/>
                      <a:pt x="612146" y="1224292"/>
                    </a:cubicBezTo>
                    <a:cubicBezTo>
                      <a:pt x="274067" y="1224292"/>
                      <a:pt x="0" y="950225"/>
                      <a:pt x="0" y="61214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4744" tIns="191993" rIns="274744" bIns="191993" numCol="1" spcCol="1270" anchor="ctr" anchorCtr="0">
                <a:noAutofit/>
              </a:bodyPr>
              <a:lstStyle/>
              <a:p>
                <a:pPr marL="0" lvl="0" indent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4800" kern="1200"/>
                  <a:t>2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CAF17B-071D-4D1A-AA3B-84CF6FCEA680}"/>
                </a:ext>
              </a:extLst>
            </p:cNvPr>
            <p:cNvSpPr/>
            <p:nvPr/>
          </p:nvSpPr>
          <p:spPr>
            <a:xfrm>
              <a:off x="4452937" y="4724369"/>
              <a:ext cx="3286125" cy="7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0693A0-7178-42E0-8580-FD220F01A3FA}"/>
              </a:ext>
            </a:extLst>
          </p:cNvPr>
          <p:cNvGrpSpPr/>
          <p:nvPr/>
        </p:nvGrpSpPr>
        <p:grpSpPr>
          <a:xfrm>
            <a:off x="8067675" y="643467"/>
            <a:ext cx="3286125" cy="4080974"/>
            <a:chOff x="8067675" y="643467"/>
            <a:chExt cx="3286125" cy="408097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23A8D53-45F6-46ED-98C3-B7C85C40ACC8}"/>
                </a:ext>
              </a:extLst>
            </p:cNvPr>
            <p:cNvGrpSpPr/>
            <p:nvPr/>
          </p:nvGrpSpPr>
          <p:grpSpPr>
            <a:xfrm>
              <a:off x="8067675" y="643467"/>
              <a:ext cx="3286125" cy="4080974"/>
              <a:chOff x="8067675" y="643467"/>
              <a:chExt cx="3286125" cy="4080974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5CE6133-0207-4FFE-8CE4-5EBF10540D86}"/>
                  </a:ext>
                </a:extLst>
              </p:cNvPr>
              <p:cNvSpPr/>
              <p:nvPr/>
            </p:nvSpPr>
            <p:spPr>
              <a:xfrm>
                <a:off x="8067675" y="643467"/>
                <a:ext cx="3286125" cy="4080974"/>
              </a:xfrm>
              <a:custGeom>
                <a:avLst/>
                <a:gdLst>
                  <a:gd name="connsiteX0" fmla="*/ 0 w 3286125"/>
                  <a:gd name="connsiteY0" fmla="*/ 0 h 4080974"/>
                  <a:gd name="connsiteX1" fmla="*/ 3286125 w 3286125"/>
                  <a:gd name="connsiteY1" fmla="*/ 0 h 4080974"/>
                  <a:gd name="connsiteX2" fmla="*/ 3286125 w 3286125"/>
                  <a:gd name="connsiteY2" fmla="*/ 4080974 h 4080974"/>
                  <a:gd name="connsiteX3" fmla="*/ 0 w 3286125"/>
                  <a:gd name="connsiteY3" fmla="*/ 4080974 h 4080974"/>
                  <a:gd name="connsiteX4" fmla="*/ 0 w 3286125"/>
                  <a:gd name="connsiteY4" fmla="*/ 0 h 408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6125" h="4080974">
                    <a:moveTo>
                      <a:pt x="0" y="0"/>
                    </a:moveTo>
                    <a:lnTo>
                      <a:pt x="3286125" y="0"/>
                    </a:lnTo>
                    <a:lnTo>
                      <a:pt x="3286125" y="4080974"/>
                    </a:lnTo>
                    <a:lnTo>
                      <a:pt x="0" y="4080974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lumMod val="75000"/>
                  <a:lumOff val="25000"/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6199" tIns="1880970" rIns="256199" bIns="411820" numCol="1" spcCol="1270" anchor="t" anchorCtr="0">
                <a:noAutofit/>
              </a:bodyPr>
              <a:lstStyle/>
              <a:p>
                <a:pPr marL="0" lvl="0" indent="0" algn="l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l-PL" sz="2600" kern="1200" dirty="0"/>
                  <a:t>Zaimportowanie potrzebnych bibliotek</a:t>
                </a:r>
                <a:endParaRPr lang="en-US" sz="2600" kern="1200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30B0EC8-92EA-4C0F-AEB6-70DA52DC429F}"/>
                  </a:ext>
                </a:extLst>
              </p:cNvPr>
              <p:cNvSpPr/>
              <p:nvPr/>
            </p:nvSpPr>
            <p:spPr>
              <a:xfrm>
                <a:off x="9098591" y="1051564"/>
                <a:ext cx="1224292" cy="1224292"/>
              </a:xfrm>
              <a:custGeom>
                <a:avLst/>
                <a:gdLst>
                  <a:gd name="connsiteX0" fmla="*/ 0 w 1224292"/>
                  <a:gd name="connsiteY0" fmla="*/ 612146 h 1224292"/>
                  <a:gd name="connsiteX1" fmla="*/ 612146 w 1224292"/>
                  <a:gd name="connsiteY1" fmla="*/ 0 h 1224292"/>
                  <a:gd name="connsiteX2" fmla="*/ 1224292 w 1224292"/>
                  <a:gd name="connsiteY2" fmla="*/ 612146 h 1224292"/>
                  <a:gd name="connsiteX3" fmla="*/ 612146 w 1224292"/>
                  <a:gd name="connsiteY3" fmla="*/ 1224292 h 1224292"/>
                  <a:gd name="connsiteX4" fmla="*/ 0 w 1224292"/>
                  <a:gd name="connsiteY4" fmla="*/ 612146 h 1224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4292" h="1224292">
                    <a:moveTo>
                      <a:pt x="0" y="612146"/>
                    </a:moveTo>
                    <a:cubicBezTo>
                      <a:pt x="0" y="274067"/>
                      <a:pt x="274067" y="0"/>
                      <a:pt x="612146" y="0"/>
                    </a:cubicBezTo>
                    <a:cubicBezTo>
                      <a:pt x="950225" y="0"/>
                      <a:pt x="1224292" y="274067"/>
                      <a:pt x="1224292" y="612146"/>
                    </a:cubicBezTo>
                    <a:cubicBezTo>
                      <a:pt x="1224292" y="950225"/>
                      <a:pt x="950225" y="1224292"/>
                      <a:pt x="612146" y="1224292"/>
                    </a:cubicBezTo>
                    <a:cubicBezTo>
                      <a:pt x="274067" y="1224292"/>
                      <a:pt x="0" y="950225"/>
                      <a:pt x="0" y="61214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4744" tIns="191993" rIns="274744" bIns="191993" numCol="1" spcCol="1270" anchor="ctr" anchorCtr="0">
                <a:noAutofit/>
              </a:bodyPr>
              <a:lstStyle/>
              <a:p>
                <a:pPr marL="0" lvl="0" indent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4800" kern="1200"/>
                  <a:t>3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15966BF-7D27-4F0D-8F6B-21FA1C3B00DF}"/>
                </a:ext>
              </a:extLst>
            </p:cNvPr>
            <p:cNvSpPr/>
            <p:nvPr/>
          </p:nvSpPr>
          <p:spPr>
            <a:xfrm>
              <a:off x="8067675" y="4724369"/>
              <a:ext cx="3286125" cy="7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89077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7135-DD80-48C8-925E-4508B0BF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Budowanie serwisu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3F81C-2912-4159-A300-51F8CBC17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accent1"/>
                </a:solidFill>
              </a:rPr>
              <a:t>import</a:t>
            </a:r>
            <a:r>
              <a:rPr lang="pl-PL" dirty="0"/>
              <a:t> { Injectable } </a:t>
            </a:r>
            <a:r>
              <a:rPr lang="pl-PL" dirty="0">
                <a:solidFill>
                  <a:schemeClr val="accent1"/>
                </a:solidFill>
              </a:rPr>
              <a:t>from</a:t>
            </a:r>
            <a:r>
              <a:rPr lang="pl-PL" dirty="0"/>
              <a:t> ’@angular/core’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@Injectable({</a:t>
            </a:r>
            <a:r>
              <a:rPr lang="pl-PL" b="0" i="0" dirty="0">
                <a:solidFill>
                  <a:srgbClr val="000000"/>
                </a:solidFill>
                <a:effectLst/>
              </a:rPr>
              <a:t>providedIn</a:t>
            </a:r>
            <a:r>
              <a:rPr lang="pl-PL" b="0" i="0" dirty="0">
                <a:solidFill>
                  <a:srgbClr val="666600"/>
                </a:solidFill>
                <a:effectLst/>
              </a:rPr>
              <a:t>: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  <a:r>
              <a:rPr lang="pl-PL" b="0" i="0" dirty="0">
                <a:solidFill>
                  <a:srgbClr val="880000"/>
                </a:solidFill>
                <a:effectLst/>
              </a:rPr>
              <a:t>'</a:t>
            </a:r>
            <a:r>
              <a:rPr lang="pl-PL" b="0" i="0" dirty="0" err="1">
                <a:solidFill>
                  <a:srgbClr val="880000"/>
                </a:solidFill>
                <a:effectLst/>
              </a:rPr>
              <a:t>root</a:t>
            </a:r>
            <a:r>
              <a:rPr lang="pl-PL" b="0" i="0" dirty="0">
                <a:solidFill>
                  <a:srgbClr val="880000"/>
                </a:solidFill>
                <a:effectLst/>
              </a:rPr>
              <a:t>'</a:t>
            </a:r>
            <a:r>
              <a:rPr lang="pl-PL" dirty="0"/>
              <a:t>})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1"/>
                </a:solidFill>
              </a:rPr>
              <a:t>export class</a:t>
            </a:r>
            <a:r>
              <a:rPr lang="pl-PL" dirty="0"/>
              <a:t> MyService{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getHeroes</a:t>
            </a:r>
            <a:r>
              <a:rPr lang="pl-PL" dirty="0"/>
              <a:t>() : Hero[] </a:t>
            </a:r>
            <a:r>
              <a:rPr lang="pl-PL" sz="2800" dirty="0"/>
              <a:t>{</a:t>
            </a:r>
          </a:p>
          <a:p>
            <a:pPr marL="914400" lvl="2" indent="0">
              <a:buNone/>
            </a:pPr>
            <a:r>
              <a:rPr lang="pl-PL" sz="2800" dirty="0"/>
              <a:t>}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552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04CC-B8B7-485E-9A95-FBF8AABB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Obiektowy model danych</a:t>
            </a:r>
          </a:p>
        </p:txBody>
      </p:sp>
      <p:pic>
        <p:nvPicPr>
          <p:cNvPr id="1026" name="Picture 2" descr="Document Object Model - Wikipedia">
            <a:extLst>
              <a:ext uri="{FF2B5EF4-FFF2-40B4-BE49-F238E27FC236}">
                <a16:creationId xmlns:a16="http://schemas.microsoft.com/office/drawing/2014/main" id="{263E34B9-3A73-413D-9E1D-EC482A6843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904" y="1825625"/>
            <a:ext cx="42041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923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6CBC-3B8C-497E-AA5C-7D18180D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867"/>
            <a:ext cx="7719381" cy="1096331"/>
          </a:xfrm>
        </p:spPr>
        <p:txBody>
          <a:bodyPr>
            <a:normAutofit/>
          </a:bodyPr>
          <a:lstStyle/>
          <a:p>
            <a:r>
              <a:rPr lang="pl-PL" dirty="0"/>
              <a:t>Rejestrowanie serwisu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3955844"/>
              </p:ext>
            </p:extLst>
          </p:nvPr>
        </p:nvGraphicFramePr>
        <p:xfrm>
          <a:off x="838200" y="2170710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033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7F2C-DFC4-4FF2-8430-8CE16EF9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Rejestrowanie providera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36379-AD48-48CB-AFF8-B616DE3FB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...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import</a:t>
            </a:r>
            <a:r>
              <a:rPr lang="pl-PL" dirty="0"/>
              <a:t> { </a:t>
            </a:r>
            <a:r>
              <a:rPr lang="pl-PL" dirty="0" err="1">
                <a:solidFill>
                  <a:srgbClr val="00B0F0"/>
                </a:solidFill>
              </a:rPr>
              <a:t>HeroService</a:t>
            </a:r>
            <a:r>
              <a:rPr lang="pl-PL" dirty="0"/>
              <a:t> } </a:t>
            </a:r>
            <a:r>
              <a:rPr lang="pl-PL" dirty="0">
                <a:solidFill>
                  <a:srgbClr val="7030A0"/>
                </a:solidFill>
              </a:rPr>
              <a:t>from </a:t>
            </a:r>
            <a:r>
              <a:rPr lang="pl-PL" dirty="0">
                <a:solidFill>
                  <a:srgbClr val="FFC000"/>
                </a:solidFill>
              </a:rPr>
              <a:t>’./hero-list/</a:t>
            </a:r>
            <a:r>
              <a:rPr lang="pl-PL" dirty="0" err="1">
                <a:solidFill>
                  <a:srgbClr val="FFC000"/>
                </a:solidFill>
              </a:rPr>
              <a:t>hero.service.ts</a:t>
            </a:r>
            <a:r>
              <a:rPr lang="pl-PL" dirty="0">
                <a:solidFill>
                  <a:srgbClr val="FFC000"/>
                </a:solidFill>
              </a:rPr>
              <a:t>’</a:t>
            </a:r>
            <a:r>
              <a:rPr lang="pl-PL" u="sng" dirty="0"/>
              <a:t>;</a:t>
            </a:r>
          </a:p>
          <a:p>
            <a:pPr marL="0" indent="0">
              <a:buNone/>
            </a:pPr>
            <a:br>
              <a:rPr lang="pl-PL" dirty="0"/>
            </a:br>
            <a:r>
              <a:rPr lang="pl-PL" dirty="0"/>
              <a:t>@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Component</a:t>
            </a:r>
            <a:r>
              <a:rPr lang="pl-PL" dirty="0"/>
              <a:t>({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selector: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'app-root'</a:t>
            </a:r>
            <a:r>
              <a:rPr lang="pl-PL" sz="2800" dirty="0"/>
              <a:t>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template: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`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&lt;div&gt;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</a:t>
            </a:r>
            <a:r>
              <a:rPr lang="pl-PL" sz="2800" dirty="0" err="1">
                <a:solidFill>
                  <a:srgbClr val="FFC000"/>
                </a:solidFill>
              </a:rPr>
              <a:t>app</a:t>
            </a:r>
            <a:r>
              <a:rPr lang="pl-PL" sz="2800" dirty="0">
                <a:solidFill>
                  <a:srgbClr val="FFC000"/>
                </a:solidFill>
              </a:rPr>
              <a:t>-hero-list&gt;&lt;/</a:t>
            </a:r>
            <a:r>
              <a:rPr lang="pl-PL" sz="2800" dirty="0" err="1">
                <a:solidFill>
                  <a:srgbClr val="FFC000"/>
                </a:solidFill>
              </a:rPr>
              <a:t>app</a:t>
            </a:r>
            <a:r>
              <a:rPr lang="pl-PL" sz="2800" dirty="0">
                <a:solidFill>
                  <a:srgbClr val="FFC000"/>
                </a:solidFill>
              </a:rPr>
              <a:t>-hero-list&gt;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&lt;div/&gt;`</a:t>
            </a:r>
            <a:r>
              <a:rPr lang="pl-PL" sz="2800" dirty="0"/>
              <a:t>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styleUrls:</a:t>
            </a:r>
            <a:r>
              <a:rPr lang="pl-PL" sz="2800" dirty="0"/>
              <a:t> [</a:t>
            </a:r>
            <a:r>
              <a:rPr lang="pl-PL" sz="2800" dirty="0">
                <a:solidFill>
                  <a:srgbClr val="FFC000"/>
                </a:solidFill>
              </a:rPr>
              <a:t>'./app.component.css’</a:t>
            </a:r>
            <a:r>
              <a:rPr lang="pl-PL" sz="2800" dirty="0"/>
              <a:t>],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0000"/>
                </a:solidFill>
              </a:rPr>
              <a:t>providers: [</a:t>
            </a:r>
            <a:r>
              <a:rPr lang="pl-PL" sz="2800" dirty="0" err="1">
                <a:solidFill>
                  <a:srgbClr val="FF0000"/>
                </a:solidFill>
              </a:rPr>
              <a:t>HeroService</a:t>
            </a:r>
            <a:r>
              <a:rPr lang="pl-PL" sz="2800" dirty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r>
              <a:rPr lang="pl-PL" dirty="0"/>
              <a:t>})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export</a:t>
            </a:r>
            <a:r>
              <a:rPr lang="pl-PL" dirty="0"/>
              <a:t> </a:t>
            </a:r>
            <a:r>
              <a:rPr lang="pl-PL" dirty="0">
                <a:solidFill>
                  <a:srgbClr val="00B0F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AppComponent</a:t>
            </a:r>
            <a:r>
              <a:rPr lang="pl-PL" dirty="0"/>
              <a:t> {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99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6043-22FE-463F-9D6A-1015721F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Wstrzykiwanie zależności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1D64D-B75C-41F5-920D-17573C304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  <a:cs typeface="Consolas" panose="020B0609020204030204" pitchFamily="49" charset="0"/>
              </a:rPr>
              <a:t>import</a:t>
            </a:r>
            <a:r>
              <a:rPr lang="pl-PL" sz="2400" dirty="0">
                <a:cs typeface="Consolas" panose="020B0609020204030204" pitchFamily="49" charset="0"/>
              </a:rPr>
              <a:t> {</a:t>
            </a:r>
            <a:r>
              <a:rPr lang="pl-PL" sz="2400" dirty="0" err="1">
                <a:cs typeface="Consolas" panose="020B0609020204030204" pitchFamily="49" charset="0"/>
              </a:rPr>
              <a:t>HeroService</a:t>
            </a:r>
            <a:r>
              <a:rPr lang="pl-PL" sz="2400" dirty="0">
                <a:cs typeface="Consolas" panose="020B0609020204030204" pitchFamily="49" charset="0"/>
              </a:rPr>
              <a:t>} </a:t>
            </a:r>
            <a:r>
              <a:rPr lang="pl-PL" sz="2400" dirty="0">
                <a:solidFill>
                  <a:schemeClr val="accent1"/>
                </a:solidFill>
                <a:cs typeface="Consolas" panose="020B0609020204030204" pitchFamily="49" charset="0"/>
              </a:rPr>
              <a:t>from</a:t>
            </a:r>
            <a:r>
              <a:rPr lang="pl-PL" sz="2400" dirty="0">
                <a:cs typeface="Consolas" panose="020B0609020204030204" pitchFamily="49" charset="0"/>
              </a:rPr>
              <a:t> ’./hero-list/</a:t>
            </a:r>
            <a:r>
              <a:rPr lang="pl-PL" sz="2400" dirty="0" err="1">
                <a:cs typeface="Consolas" panose="020B0609020204030204" pitchFamily="49" charset="0"/>
              </a:rPr>
              <a:t>hero.service.ts</a:t>
            </a:r>
            <a:r>
              <a:rPr lang="pl-PL" sz="2400" dirty="0">
                <a:cs typeface="Consolas" panose="020B0609020204030204" pitchFamily="49" charset="0"/>
              </a:rPr>
              <a:t>’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70C0"/>
                </a:solidFill>
                <a:cs typeface="Consolas" panose="020B0609020204030204" pitchFamily="49" charset="0"/>
              </a:rPr>
              <a:t>export </a:t>
            </a:r>
            <a:r>
              <a:rPr lang="pl-PL" sz="2400" dirty="0" err="1">
                <a:solidFill>
                  <a:srgbClr val="0070C0"/>
                </a:solidFill>
                <a:cs typeface="Consolas" panose="020B0609020204030204" pitchFamily="49" charset="0"/>
              </a:rPr>
              <a:t>class</a:t>
            </a:r>
            <a:r>
              <a:rPr lang="pl-PL" sz="2400" dirty="0">
                <a:cs typeface="Consolas" panose="020B0609020204030204" pitchFamily="49" charset="0"/>
              </a:rPr>
              <a:t> </a:t>
            </a:r>
            <a:r>
              <a:rPr lang="pl-PL" sz="2400" dirty="0" err="1">
                <a:cs typeface="Consolas" panose="020B0609020204030204" pitchFamily="49" charset="0"/>
              </a:rPr>
              <a:t>HeroListComponent</a:t>
            </a:r>
            <a:r>
              <a:rPr lang="pl-PL" sz="2400" dirty="0"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2400" dirty="0">
                <a:cs typeface="Consolas" panose="020B0609020204030204" pitchFamily="49" charset="0"/>
              </a:rPr>
              <a:t>	</a:t>
            </a:r>
            <a:r>
              <a:rPr lang="pl-PL" sz="2400" dirty="0" err="1">
                <a:solidFill>
                  <a:srgbClr val="0070C0"/>
                </a:solidFill>
                <a:cs typeface="Consolas" panose="020B0609020204030204" pitchFamily="49" charset="0"/>
              </a:rPr>
              <a:t>private</a:t>
            </a:r>
            <a:r>
              <a:rPr lang="pl-PL" sz="2400" dirty="0">
                <a:cs typeface="Consolas" panose="020B0609020204030204" pitchFamily="49" charset="0"/>
              </a:rPr>
              <a:t> _</a:t>
            </a:r>
            <a:r>
              <a:rPr lang="pl-PL" sz="2400" dirty="0" err="1">
                <a:cs typeface="Consolas" panose="020B0609020204030204" pitchFamily="49" charset="0"/>
              </a:rPr>
              <a:t>heroService:HeroService</a:t>
            </a:r>
            <a:r>
              <a:rPr lang="pl-PL" sz="2400" dirty="0"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2400" dirty="0">
                <a:cs typeface="Consolas" panose="020B0609020204030204" pitchFamily="49" charset="0"/>
              </a:rPr>
              <a:t>	</a:t>
            </a:r>
            <a:r>
              <a:rPr lang="pl-PL" sz="2400" dirty="0" err="1">
                <a:solidFill>
                  <a:schemeClr val="accent1"/>
                </a:solidFill>
                <a:cs typeface="Consolas" panose="020B0609020204030204" pitchFamily="49" charset="0"/>
              </a:rPr>
              <a:t>constructor</a:t>
            </a:r>
            <a:r>
              <a:rPr lang="pl-PL" sz="2400" dirty="0">
                <a:cs typeface="Consolas" panose="020B0609020204030204" pitchFamily="49" charset="0"/>
              </a:rPr>
              <a:t>(</a:t>
            </a:r>
            <a:r>
              <a:rPr lang="pl-PL" sz="2400" dirty="0" err="1">
                <a:cs typeface="Consolas" panose="020B0609020204030204" pitchFamily="49" charset="0"/>
              </a:rPr>
              <a:t>heroService:HeroService</a:t>
            </a:r>
            <a:r>
              <a:rPr lang="pl-PL" sz="2400" dirty="0"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pl-PL" sz="2400" dirty="0">
                <a:cs typeface="Consolas" panose="020B0609020204030204" pitchFamily="49" charset="0"/>
              </a:rPr>
              <a:t>		_</a:t>
            </a:r>
            <a:r>
              <a:rPr lang="pl-PL" sz="2400" dirty="0" err="1">
                <a:cs typeface="Consolas" panose="020B0609020204030204" pitchFamily="49" charset="0"/>
              </a:rPr>
              <a:t>heroService</a:t>
            </a:r>
            <a:r>
              <a:rPr lang="pl-PL" sz="2400" dirty="0">
                <a:cs typeface="Consolas" panose="020B0609020204030204" pitchFamily="49" charset="0"/>
              </a:rPr>
              <a:t> = </a:t>
            </a:r>
            <a:r>
              <a:rPr lang="pl-PL" sz="2400" dirty="0" err="1">
                <a:cs typeface="Consolas" panose="020B0609020204030204" pitchFamily="49" charset="0"/>
              </a:rPr>
              <a:t>heroService</a:t>
            </a:r>
            <a:r>
              <a:rPr lang="pl-PL" sz="2400" dirty="0"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2400" dirty="0"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pl-PL" sz="2400" dirty="0">
                <a:cs typeface="Consolas" panose="020B0609020204030204" pitchFamily="49" charset="0"/>
              </a:rPr>
              <a:t>}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760407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6043-22FE-463F-9D6A-1015721F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Wstrzykiwanie zależności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1D64D-B75C-41F5-920D-17573C304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  <a:cs typeface="Consolas" panose="020B0609020204030204" pitchFamily="49" charset="0"/>
              </a:rPr>
              <a:t>import</a:t>
            </a:r>
            <a:r>
              <a:rPr lang="pl-PL" sz="2400" dirty="0">
                <a:cs typeface="Consolas" panose="020B0609020204030204" pitchFamily="49" charset="0"/>
              </a:rPr>
              <a:t> {</a:t>
            </a:r>
            <a:r>
              <a:rPr lang="pl-PL" sz="2400" dirty="0" err="1">
                <a:cs typeface="Consolas" panose="020B0609020204030204" pitchFamily="49" charset="0"/>
              </a:rPr>
              <a:t>HeroService</a:t>
            </a:r>
            <a:r>
              <a:rPr lang="pl-PL" sz="2400" dirty="0">
                <a:cs typeface="Consolas" panose="020B0609020204030204" pitchFamily="49" charset="0"/>
              </a:rPr>
              <a:t>} </a:t>
            </a:r>
            <a:r>
              <a:rPr lang="pl-PL" sz="2400" dirty="0">
                <a:solidFill>
                  <a:schemeClr val="accent1"/>
                </a:solidFill>
                <a:cs typeface="Consolas" panose="020B0609020204030204" pitchFamily="49" charset="0"/>
              </a:rPr>
              <a:t>from</a:t>
            </a:r>
            <a:r>
              <a:rPr lang="pl-PL" sz="2400" dirty="0">
                <a:cs typeface="Consolas" panose="020B0609020204030204" pitchFamily="49" charset="0"/>
              </a:rPr>
              <a:t> ’./hero-list/</a:t>
            </a:r>
            <a:r>
              <a:rPr lang="pl-PL" sz="2400" dirty="0" err="1">
                <a:cs typeface="Consolas" panose="020B0609020204030204" pitchFamily="49" charset="0"/>
              </a:rPr>
              <a:t>hero.service.ts</a:t>
            </a:r>
            <a:r>
              <a:rPr lang="pl-PL" sz="2400" dirty="0">
                <a:cs typeface="Consolas" panose="020B0609020204030204" pitchFamily="49" charset="0"/>
              </a:rPr>
              <a:t>’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70C0"/>
                </a:solidFill>
                <a:cs typeface="Consolas" panose="020B0609020204030204" pitchFamily="49" charset="0"/>
              </a:rPr>
              <a:t>export </a:t>
            </a:r>
            <a:r>
              <a:rPr lang="pl-PL" sz="2400" dirty="0" err="1">
                <a:solidFill>
                  <a:srgbClr val="0070C0"/>
                </a:solidFill>
                <a:cs typeface="Consolas" panose="020B0609020204030204" pitchFamily="49" charset="0"/>
              </a:rPr>
              <a:t>class</a:t>
            </a:r>
            <a:r>
              <a:rPr lang="pl-PL" sz="2400" dirty="0">
                <a:cs typeface="Consolas" panose="020B0609020204030204" pitchFamily="49" charset="0"/>
              </a:rPr>
              <a:t> </a:t>
            </a:r>
            <a:r>
              <a:rPr lang="pl-PL" sz="2400" dirty="0" err="1">
                <a:cs typeface="Consolas" panose="020B0609020204030204" pitchFamily="49" charset="0"/>
              </a:rPr>
              <a:t>HeroListComponent</a:t>
            </a:r>
            <a:r>
              <a:rPr lang="pl-PL" sz="2400" dirty="0"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pl-PL" sz="24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dirty="0">
                <a:cs typeface="Consolas" panose="020B0609020204030204" pitchFamily="49" charset="0"/>
              </a:rPr>
              <a:t>	</a:t>
            </a:r>
            <a:r>
              <a:rPr lang="pl-PL" sz="2400" dirty="0">
                <a:solidFill>
                  <a:schemeClr val="accent1"/>
                </a:solidFill>
                <a:cs typeface="Consolas" panose="020B0609020204030204" pitchFamily="49" charset="0"/>
              </a:rPr>
              <a:t>constructor</a:t>
            </a:r>
            <a:r>
              <a:rPr lang="pl-PL" sz="2400" dirty="0">
                <a:cs typeface="Consolas" panose="020B0609020204030204" pitchFamily="49" charset="0"/>
              </a:rPr>
              <a:t>(</a:t>
            </a:r>
            <a:r>
              <a:rPr lang="pl-PL" sz="2400" dirty="0" err="1">
                <a:solidFill>
                  <a:schemeClr val="accent1"/>
                </a:solidFill>
                <a:cs typeface="Consolas" panose="020B0609020204030204" pitchFamily="49" charset="0"/>
              </a:rPr>
              <a:t>private</a:t>
            </a:r>
            <a:r>
              <a:rPr lang="pl-PL" sz="2400" dirty="0">
                <a:cs typeface="Consolas" panose="020B0609020204030204" pitchFamily="49" charset="0"/>
              </a:rPr>
              <a:t> </a:t>
            </a:r>
            <a:r>
              <a:rPr lang="pl-PL" sz="2400" dirty="0" err="1">
                <a:cs typeface="Consolas" panose="020B0609020204030204" pitchFamily="49" charset="0"/>
              </a:rPr>
              <a:t>heroService:HeroService</a:t>
            </a:r>
            <a:r>
              <a:rPr lang="pl-PL" sz="2400" dirty="0"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pl-PL" sz="2400" dirty="0"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pl-PL" sz="2400" dirty="0">
                <a:cs typeface="Consolas" panose="020B0609020204030204" pitchFamily="49" charset="0"/>
              </a:rPr>
              <a:t>}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259444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012F-9222-4FAD-867A-62460861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domowe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7A11-D4FF-4E04-AAB3-3AF752C4FF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Stwórz </a:t>
            </a:r>
            <a:r>
              <a:rPr lang="pl-PL" dirty="0" err="1"/>
              <a:t>pipe</a:t>
            </a:r>
            <a:r>
              <a:rPr lang="pl-PL" dirty="0"/>
              <a:t>, który zamieni grupę na obrazek</a:t>
            </a:r>
          </a:p>
          <a:p>
            <a:r>
              <a:rPr lang="pl-PL" dirty="0"/>
              <a:t>Wyłączyć alert po 3 sekundach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FA6A86-0956-46D3-89F4-27FD357BA1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690688"/>
            <a:ext cx="5181600" cy="1807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3009FE-453D-419B-A475-1C448AAAB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821299"/>
            <a:ext cx="5181600" cy="216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87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C0B9-A04C-4020-A168-46C6CD03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Zagadnienia dodatkowe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FFEB-7183-42D5-A4D6-95D0BA3F56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>
                <a:hlinkClick r:id="rId2"/>
              </a:rPr>
              <a:t>Events</a:t>
            </a:r>
            <a:endParaRPr lang="pl-PL" dirty="0">
              <a:hlinkClick r:id="rId3"/>
            </a:endParaRPr>
          </a:p>
          <a:p>
            <a:r>
              <a:rPr lang="pl-PL" dirty="0" err="1">
                <a:hlinkClick r:id="rId3"/>
              </a:rPr>
              <a:t>Built</a:t>
            </a:r>
            <a:r>
              <a:rPr lang="pl-PL" dirty="0">
                <a:hlinkClick r:id="rId3"/>
              </a:rPr>
              <a:t>-in </a:t>
            </a:r>
            <a:r>
              <a:rPr lang="pl-PL" dirty="0" err="1">
                <a:hlinkClick r:id="rId3"/>
              </a:rPr>
              <a:t>Pipes</a:t>
            </a:r>
            <a:endParaRPr lang="pl-PL" dirty="0"/>
          </a:p>
          <a:p>
            <a:r>
              <a:rPr lang="pl-PL" dirty="0">
                <a:hlinkClick r:id="rId4"/>
              </a:rPr>
              <a:t>Component </a:t>
            </a:r>
            <a:r>
              <a:rPr lang="pl-PL" dirty="0" err="1">
                <a:hlinkClick r:id="rId4"/>
              </a:rPr>
              <a:t>styles</a:t>
            </a:r>
            <a:endParaRPr lang="pl-PL" dirty="0"/>
          </a:p>
          <a:p>
            <a:r>
              <a:rPr lang="pl-PL" dirty="0" err="1">
                <a:hlinkClick r:id="rId5"/>
              </a:rPr>
              <a:t>View</a:t>
            </a:r>
            <a:r>
              <a:rPr lang="pl-PL" dirty="0">
                <a:hlinkClick r:id="rId5"/>
              </a:rPr>
              <a:t> </a:t>
            </a:r>
            <a:r>
              <a:rPr lang="pl-PL" dirty="0" err="1">
                <a:hlinkClick r:id="rId5"/>
              </a:rPr>
              <a:t>encapsulation</a:t>
            </a:r>
            <a:endParaRPr lang="pl-PL" dirty="0"/>
          </a:p>
          <a:p>
            <a:r>
              <a:rPr lang="pl-PL" dirty="0" err="1">
                <a:hlinkClick r:id="rId6"/>
              </a:rPr>
              <a:t>Lifecycle</a:t>
            </a:r>
            <a:r>
              <a:rPr lang="pl-PL" dirty="0">
                <a:hlinkClick r:id="rId6"/>
              </a:rPr>
              <a:t> </a:t>
            </a:r>
            <a:r>
              <a:rPr lang="pl-PL" dirty="0" err="1">
                <a:hlinkClick r:id="rId6"/>
              </a:rPr>
              <a:t>hooks</a:t>
            </a:r>
            <a:endParaRPr lang="pl-PL" dirty="0"/>
          </a:p>
          <a:p>
            <a:r>
              <a:rPr lang="pl-PL" dirty="0">
                <a:hlinkClick r:id="rId7"/>
              </a:rPr>
              <a:t>Font </a:t>
            </a:r>
            <a:r>
              <a:rPr lang="pl-PL" dirty="0" err="1">
                <a:hlinkClick r:id="rId7"/>
              </a:rPr>
              <a:t>awesome</a:t>
            </a:r>
            <a:endParaRPr lang="pl-PL" dirty="0"/>
          </a:p>
          <a:p>
            <a:r>
              <a:rPr lang="pl-PL" dirty="0" err="1">
                <a:hlinkClick r:id="rId8"/>
              </a:rPr>
              <a:t>Dependecy</a:t>
            </a:r>
            <a:r>
              <a:rPr lang="pl-PL" dirty="0">
                <a:hlinkClick r:id="rId8"/>
              </a:rPr>
              <a:t> </a:t>
            </a:r>
            <a:r>
              <a:rPr lang="pl-PL" dirty="0" err="1">
                <a:hlinkClick r:id="rId8"/>
              </a:rPr>
              <a:t>Injection</a:t>
            </a:r>
            <a:endParaRPr lang="pl-PL" dirty="0"/>
          </a:p>
          <a:p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64B86-9329-4860-BAA1-52C16AA080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90688"/>
            <a:ext cx="6342783" cy="402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199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72FC-0D67-4AB5-9EB3-3A824A5D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 następnym odcinku: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502E-1474-45F3-83D4-635C33DE8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Http </a:t>
            </a:r>
            <a:r>
              <a:rPr lang="pl-PL" dirty="0" err="1"/>
              <a:t>requests</a:t>
            </a:r>
            <a:endParaRPr lang="pl-PL" dirty="0"/>
          </a:p>
          <a:p>
            <a:r>
              <a:rPr lang="pl-PL" dirty="0" err="1"/>
              <a:t>Observables</a:t>
            </a:r>
            <a:endParaRPr lang="pl-PL" dirty="0"/>
          </a:p>
          <a:p>
            <a:r>
              <a:rPr lang="pl-PL" dirty="0"/>
              <a:t>Routing</a:t>
            </a:r>
          </a:p>
          <a:p>
            <a:r>
              <a:rPr lang="pl-PL" dirty="0" err="1"/>
              <a:t>Guards</a:t>
            </a:r>
            <a:endParaRPr lang="pl-PL" dirty="0"/>
          </a:p>
          <a:p>
            <a:r>
              <a:rPr lang="pl-PL" dirty="0" err="1"/>
              <a:t>Injectors</a:t>
            </a:r>
            <a:endParaRPr lang="pl-PL" dirty="0"/>
          </a:p>
        </p:txBody>
      </p:sp>
      <p:pic>
        <p:nvPicPr>
          <p:cNvPr id="1026" name="Picture 2" descr="Chill Til The Next Episode: A 6x9 Inch Matte Softcover Notebook Journal With  120 Blank Lined Pages And A Funny Cover Slogan: Journals, GetThread:  9781726686136: Amazon.com: Books">
            <a:extLst>
              <a:ext uri="{FF2B5EF4-FFF2-40B4-BE49-F238E27FC236}">
                <a16:creationId xmlns:a16="http://schemas.microsoft.com/office/drawing/2014/main" id="{BC839964-CBE6-46CC-B931-A658992F7AE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21" y="1825625"/>
            <a:ext cx="29019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50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3117-8111-4B27-AD25-CD81DF6B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Property binding</a:t>
            </a:r>
          </a:p>
        </p:txBody>
      </p:sp>
      <p:sp>
        <p:nvSpPr>
          <p:cNvPr id="4" name="Objaśnienie liniowe 1 (obramowanie i kreska) 3">
            <a:extLst>
              <a:ext uri="{FF2B5EF4-FFF2-40B4-BE49-F238E27FC236}">
                <a16:creationId xmlns:a16="http://schemas.microsoft.com/office/drawing/2014/main" id="{19823221-3AF0-45F9-971D-F12E5C427751}"/>
              </a:ext>
            </a:extLst>
          </p:cNvPr>
          <p:cNvSpPr/>
          <p:nvPr/>
        </p:nvSpPr>
        <p:spPr>
          <a:xfrm>
            <a:off x="2942849" y="4041955"/>
            <a:ext cx="2160240" cy="936104"/>
          </a:xfrm>
          <a:prstGeom prst="accentBorderCallout1">
            <a:avLst>
              <a:gd name="adj1" fmla="val 18750"/>
              <a:gd name="adj2" fmla="val -8333"/>
              <a:gd name="adj3" fmla="val -76852"/>
              <a:gd name="adj4" fmla="val 131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Właściwość</a:t>
            </a:r>
          </a:p>
        </p:txBody>
      </p:sp>
      <p:sp>
        <p:nvSpPr>
          <p:cNvPr id="5" name="Objaśnienie liniowe 1 (obramowanie i kreska) 4">
            <a:extLst>
              <a:ext uri="{FF2B5EF4-FFF2-40B4-BE49-F238E27FC236}">
                <a16:creationId xmlns:a16="http://schemas.microsoft.com/office/drawing/2014/main" id="{9098E959-04FE-4118-9FE5-6B513A85FE79}"/>
              </a:ext>
            </a:extLst>
          </p:cNvPr>
          <p:cNvSpPr/>
          <p:nvPr/>
        </p:nvSpPr>
        <p:spPr>
          <a:xfrm>
            <a:off x="5505135" y="4027082"/>
            <a:ext cx="2160240" cy="936104"/>
          </a:xfrm>
          <a:prstGeom prst="accentBorderCallout1">
            <a:avLst>
              <a:gd name="adj1" fmla="val 18750"/>
              <a:gd name="adj2" fmla="val -8333"/>
              <a:gd name="adj3" fmla="val -79248"/>
              <a:gd name="adj4" fmla="val -3646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Szablon wyrażenia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0F5A-BE7F-46CD-B370-FF570CD08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577" y="2926005"/>
            <a:ext cx="8383292" cy="1584002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&lt;img</a:t>
            </a:r>
            <a:r>
              <a:rPr lang="pl-PL" dirty="0"/>
              <a:t> [</a:t>
            </a:r>
            <a:r>
              <a:rPr lang="pl-PL" dirty="0" err="1">
                <a:solidFill>
                  <a:srgbClr val="FF0000"/>
                </a:solidFill>
              </a:rPr>
              <a:t>src</a:t>
            </a:r>
            <a:r>
              <a:rPr lang="pl-PL" dirty="0"/>
              <a:t>]=‘</a:t>
            </a:r>
            <a:r>
              <a:rPr lang="pl-PL" dirty="0" err="1">
                <a:solidFill>
                  <a:srgbClr val="FF0000"/>
                </a:solidFill>
              </a:rPr>
              <a:t>hero.imageUrl</a:t>
            </a:r>
            <a:r>
              <a:rPr lang="pl-PL" dirty="0"/>
              <a:t>’ 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&lt;img</a:t>
            </a:r>
            <a:r>
              <a:rPr lang="pl-PL" dirty="0"/>
              <a:t> </a:t>
            </a:r>
            <a:r>
              <a:rPr lang="pl-PL" dirty="0" err="1">
                <a:solidFill>
                  <a:srgbClr val="FF0000"/>
                </a:solidFill>
              </a:rPr>
              <a:t>src</a:t>
            </a:r>
            <a:r>
              <a:rPr lang="pl-PL" dirty="0"/>
              <a:t>={{</a:t>
            </a:r>
            <a:r>
              <a:rPr lang="pl-PL" dirty="0" err="1">
                <a:solidFill>
                  <a:srgbClr val="FF0000"/>
                </a:solidFill>
              </a:rPr>
              <a:t>hero.imageUrl</a:t>
            </a:r>
            <a:r>
              <a:rPr lang="pl-PL" dirty="0"/>
              <a:t>}} 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&lt;img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src</a:t>
            </a:r>
            <a:r>
              <a:rPr lang="pl-PL" dirty="0"/>
              <a:t>=</a:t>
            </a:r>
            <a:r>
              <a:rPr lang="pl-PL" dirty="0">
                <a:solidFill>
                  <a:srgbClr val="0070C0"/>
                </a:solidFill>
              </a:rPr>
              <a:t>’http://openclipart.org/{{</a:t>
            </a:r>
            <a:r>
              <a:rPr lang="pl-PL" dirty="0" err="1">
                <a:solidFill>
                  <a:srgbClr val="0070C0"/>
                </a:solidFill>
              </a:rPr>
              <a:t>hero.imageUrl</a:t>
            </a:r>
            <a:r>
              <a:rPr lang="pl-PL" dirty="0">
                <a:solidFill>
                  <a:srgbClr val="0070C0"/>
                </a:solidFill>
              </a:rPr>
              <a:t>}}’</a:t>
            </a:r>
            <a:r>
              <a:rPr lang="pl-PL" dirty="0"/>
              <a:t> 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&gt;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5891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8849-B1A5-46BE-9C84-BE2A3848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Input binding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82295-00B2-4358-B0C6-4A7CB3DCE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864" y="1681163"/>
            <a:ext cx="4848090" cy="823912"/>
          </a:xfrm>
        </p:spPr>
        <p:txBody>
          <a:bodyPr/>
          <a:lstStyle/>
          <a:p>
            <a:r>
              <a:rPr lang="pl-PL" dirty="0"/>
              <a:t>Szablon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AADA38-D7A3-41F2-A481-37E76A58E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7863" y="2514600"/>
            <a:ext cx="4848090" cy="368458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&lt;h1&gt;</a:t>
            </a:r>
            <a:r>
              <a:rPr lang="pl-PL" dirty="0">
                <a:solidFill>
                  <a:schemeClr val="accent6"/>
                </a:solidFill>
              </a:rPr>
              <a:t>{{pageTitle}}</a:t>
            </a:r>
            <a:r>
              <a:rPr lang="pl-PL" dirty="0"/>
              <a:t>&lt;/h1&gt;</a:t>
            </a:r>
          </a:p>
          <a:p>
            <a:pPr marL="0" indent="0">
              <a:buNone/>
            </a:pPr>
            <a:r>
              <a:rPr lang="pl-PL" dirty="0"/>
              <a:t>&lt;img </a:t>
            </a:r>
            <a:r>
              <a:rPr lang="pl-PL" dirty="0">
                <a:solidFill>
                  <a:schemeClr val="accent1"/>
                </a:solidFill>
              </a:rPr>
              <a:t>[src]=’</a:t>
            </a:r>
            <a:r>
              <a:rPr lang="pl-PL" dirty="0" err="1">
                <a:solidFill>
                  <a:schemeClr val="accent1"/>
                </a:solidFill>
              </a:rPr>
              <a:t>hero.imageUrl</a:t>
            </a:r>
            <a:r>
              <a:rPr lang="pl-PL" dirty="0">
                <a:solidFill>
                  <a:schemeClr val="accent1"/>
                </a:solidFill>
              </a:rPr>
              <a:t>’</a:t>
            </a:r>
            <a:r>
              <a:rPr lang="pl-PL" dirty="0"/>
              <a:t>/&gt;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02C44F-D22F-4454-8CFC-DA0C1897A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05952" y="1681163"/>
            <a:ext cx="7031360" cy="823912"/>
          </a:xfrm>
        </p:spPr>
        <p:txBody>
          <a:bodyPr/>
          <a:lstStyle/>
          <a:p>
            <a:r>
              <a:rPr lang="pl-PL" dirty="0"/>
              <a:t>Klasa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972D07-3939-4E4F-A3C3-4F089CFCA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05953" y="2505075"/>
            <a:ext cx="7067227" cy="3684588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</a:t>
            </a:r>
            <a:r>
              <a:rPr lang="pl-PL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HeroesListComponent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pageTitle:string=’Lista herosów’;</a:t>
            </a:r>
          </a:p>
          <a:p>
            <a:pPr marL="0" indent="0">
              <a:buNone/>
            </a:pPr>
            <a:r>
              <a:rPr lang="pl-PL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hero:any</a:t>
            </a:r>
            <a:r>
              <a:rPr lang="pl-PL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={…};</a:t>
            </a:r>
            <a:endParaRPr lang="pl-PL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A8930B-12F7-4CB2-9CEC-0255D74995DE}"/>
              </a:ext>
            </a:extLst>
          </p:cNvPr>
          <p:cNvCxnSpPr/>
          <p:nvPr/>
        </p:nvCxnSpPr>
        <p:spPr>
          <a:xfrm flipH="1" flipV="1">
            <a:off x="2603715" y="2758698"/>
            <a:ext cx="2510726" cy="504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C2DE18-34BA-4C52-8791-E56A894989B8}"/>
              </a:ext>
            </a:extLst>
          </p:cNvPr>
          <p:cNvCxnSpPr>
            <a:cxnSpLocks/>
          </p:cNvCxnSpPr>
          <p:nvPr/>
        </p:nvCxnSpPr>
        <p:spPr>
          <a:xfrm flipH="1" flipV="1">
            <a:off x="2929180" y="3319462"/>
            <a:ext cx="2185261" cy="5016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Objaśnienie liniowe 1 (obramowanie i kreska) 3">
            <a:extLst>
              <a:ext uri="{FF2B5EF4-FFF2-40B4-BE49-F238E27FC236}">
                <a16:creationId xmlns:a16="http://schemas.microsoft.com/office/drawing/2014/main" id="{AD29B87C-C592-4AD0-B6B9-B816F60DB130}"/>
              </a:ext>
            </a:extLst>
          </p:cNvPr>
          <p:cNvSpPr/>
          <p:nvPr/>
        </p:nvSpPr>
        <p:spPr>
          <a:xfrm>
            <a:off x="421668" y="4109190"/>
            <a:ext cx="2160240" cy="936104"/>
          </a:xfrm>
          <a:prstGeom prst="accentBorderCallout1">
            <a:avLst>
              <a:gd name="adj1" fmla="val 18750"/>
              <a:gd name="adj2" fmla="val -8333"/>
              <a:gd name="adj3" fmla="val -71106"/>
              <a:gd name="adj4" fmla="val 398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/>
              <a:t>Cel bindingu    []</a:t>
            </a:r>
          </a:p>
        </p:txBody>
      </p:sp>
      <p:sp>
        <p:nvSpPr>
          <p:cNvPr id="16" name="Objaśnienie liniowe 1 (obramowanie i kreska) 4">
            <a:extLst>
              <a:ext uri="{FF2B5EF4-FFF2-40B4-BE49-F238E27FC236}">
                <a16:creationId xmlns:a16="http://schemas.microsoft.com/office/drawing/2014/main" id="{43E07B0A-2AA5-40B5-823C-29C647AE3E5D}"/>
              </a:ext>
            </a:extLst>
          </p:cNvPr>
          <p:cNvSpPr/>
          <p:nvPr/>
        </p:nvSpPr>
        <p:spPr>
          <a:xfrm>
            <a:off x="2887447" y="4117600"/>
            <a:ext cx="2160240" cy="936104"/>
          </a:xfrm>
          <a:prstGeom prst="accentBorderCallout1">
            <a:avLst>
              <a:gd name="adj1" fmla="val 18750"/>
              <a:gd name="adj2" fmla="val -8333"/>
              <a:gd name="adj3" fmla="val -69193"/>
              <a:gd name="adj4" fmla="val 52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/>
              <a:t>Źródło bindingu ’’</a:t>
            </a:r>
          </a:p>
        </p:txBody>
      </p:sp>
    </p:spTree>
    <p:extLst>
      <p:ext uri="{BB962C8B-B14F-4D97-AF65-F5344CB8AC3E}">
        <p14:creationId xmlns:p14="http://schemas.microsoft.com/office/powerpoint/2010/main" val="36815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8849-B1A5-46BE-9C84-BE2A3848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binding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82295-00B2-4358-B0C6-4A7CB3DCE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864" y="1681163"/>
            <a:ext cx="4848090" cy="823912"/>
          </a:xfrm>
        </p:spPr>
        <p:txBody>
          <a:bodyPr/>
          <a:lstStyle/>
          <a:p>
            <a:r>
              <a:rPr lang="pl-PL" dirty="0"/>
              <a:t>Szablon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AADA38-D7A3-41F2-A481-37E76A58E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7863" y="2514600"/>
            <a:ext cx="4848090" cy="368458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&lt;button </a:t>
            </a:r>
            <a:r>
              <a:rPr lang="pl-PL" dirty="0">
                <a:solidFill>
                  <a:srgbClr val="FF0000"/>
                </a:solidFill>
              </a:rPr>
              <a:t>(click)=’</a:t>
            </a:r>
            <a:r>
              <a:rPr lang="pl-PL" dirty="0" err="1">
                <a:solidFill>
                  <a:srgbClr val="FF0000"/>
                </a:solidFill>
              </a:rPr>
              <a:t>toggleLogo</a:t>
            </a:r>
            <a:r>
              <a:rPr lang="pl-PL" dirty="0">
                <a:solidFill>
                  <a:srgbClr val="FF0000"/>
                </a:solidFill>
              </a:rPr>
              <a:t>()’</a:t>
            </a:r>
            <a:r>
              <a:rPr lang="pl-PL" dirty="0"/>
              <a:t>/&gt;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02C44F-D22F-4454-8CFC-DA0C1897A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05952" y="1681163"/>
            <a:ext cx="7031360" cy="823912"/>
          </a:xfrm>
        </p:spPr>
        <p:txBody>
          <a:bodyPr/>
          <a:lstStyle/>
          <a:p>
            <a:r>
              <a:rPr lang="pl-PL" dirty="0"/>
              <a:t>Klasa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972D07-3939-4E4F-A3C3-4F089CFCA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05953" y="2505075"/>
            <a:ext cx="7067227" cy="3684588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</a:t>
            </a:r>
            <a:r>
              <a:rPr lang="pl-PL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HeroesListComponent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l-PL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toggleLogo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():void{};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Objaśnienie liniowe 1 (obramowanie i kreska) 3">
            <a:extLst>
              <a:ext uri="{FF2B5EF4-FFF2-40B4-BE49-F238E27FC236}">
                <a16:creationId xmlns:a16="http://schemas.microsoft.com/office/drawing/2014/main" id="{16BBC6B6-5B05-43AC-820C-DDEDC5AF218F}"/>
              </a:ext>
            </a:extLst>
          </p:cNvPr>
          <p:cNvSpPr/>
          <p:nvPr/>
        </p:nvSpPr>
        <p:spPr>
          <a:xfrm>
            <a:off x="421668" y="3643271"/>
            <a:ext cx="2160240" cy="936104"/>
          </a:xfrm>
          <a:prstGeom prst="accentBorderCallout1">
            <a:avLst>
              <a:gd name="adj1" fmla="val 18750"/>
              <a:gd name="adj2" fmla="val -8333"/>
              <a:gd name="adj3" fmla="val -79725"/>
              <a:gd name="adj4" fmla="val 6166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/>
              <a:t>Wybrany event   ()</a:t>
            </a:r>
          </a:p>
        </p:txBody>
      </p:sp>
      <p:sp>
        <p:nvSpPr>
          <p:cNvPr id="13" name="Objaśnienie liniowe 1 (obramowanie i kreska) 3">
            <a:extLst>
              <a:ext uri="{FF2B5EF4-FFF2-40B4-BE49-F238E27FC236}">
                <a16:creationId xmlns:a16="http://schemas.microsoft.com/office/drawing/2014/main" id="{2A2B1853-014D-4975-BBB3-8CF2484A4557}"/>
              </a:ext>
            </a:extLst>
          </p:cNvPr>
          <p:cNvSpPr/>
          <p:nvPr/>
        </p:nvSpPr>
        <p:spPr>
          <a:xfrm>
            <a:off x="3033492" y="3643271"/>
            <a:ext cx="2524450" cy="936104"/>
          </a:xfrm>
          <a:prstGeom prst="accentBorderCallout1">
            <a:avLst>
              <a:gd name="adj1" fmla="val 18750"/>
              <a:gd name="adj2" fmla="val -8333"/>
              <a:gd name="adj3" fmla="val -72762"/>
              <a:gd name="adj4" fmla="val 11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/>
              <a:t>Szablon wyrażenia  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4E21D0-52E5-4C93-BA2B-3277F39D8B90}"/>
              </a:ext>
            </a:extLst>
          </p:cNvPr>
          <p:cNvCxnSpPr>
            <a:cxnSpLocks/>
          </p:cNvCxnSpPr>
          <p:nvPr/>
        </p:nvCxnSpPr>
        <p:spPr>
          <a:xfrm flipH="1" flipV="1">
            <a:off x="4432516" y="2842156"/>
            <a:ext cx="681012" cy="486831"/>
          </a:xfrm>
          <a:prstGeom prst="straightConnector1">
            <a:avLst/>
          </a:prstGeom>
          <a:ln w="57150"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64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2F29-C21A-441D-911A-D437BA71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Two-way binding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D3F25-EB41-4817-8963-4DEEE4140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90688"/>
            <a:ext cx="2802314" cy="778790"/>
          </a:xfrm>
        </p:spPr>
        <p:txBody>
          <a:bodyPr anchor="ctr"/>
          <a:lstStyle/>
          <a:p>
            <a:r>
              <a:rPr lang="pl-PL" dirty="0"/>
              <a:t>Szablon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17114-0DEA-481E-8A2A-FBF248173C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&lt;input </a:t>
            </a:r>
            <a:r>
              <a:rPr lang="pl-PL" dirty="0">
                <a:solidFill>
                  <a:schemeClr val="accent2"/>
                </a:solidFill>
              </a:rPr>
              <a:t>[(ngModel)]=’listFilter’</a:t>
            </a:r>
            <a:r>
              <a:rPr lang="pl-PL" dirty="0"/>
              <a:t>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534C2-0B6B-427F-BDFE-94DDA5EC3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8292" y="1690688"/>
            <a:ext cx="4877096" cy="778790"/>
          </a:xfrm>
        </p:spPr>
        <p:txBody>
          <a:bodyPr anchor="ctr"/>
          <a:lstStyle/>
          <a:p>
            <a:r>
              <a:rPr lang="pl-PL" dirty="0"/>
              <a:t>Klasa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CFD8B-61B5-4C53-AB93-06EC2335E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13522" cy="3684588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class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ListComponent{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listFilter:string=’iron’;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AB515C8-96EE-4FD8-935B-3A5006968526}"/>
              </a:ext>
            </a:extLst>
          </p:cNvPr>
          <p:cNvGrpSpPr/>
          <p:nvPr/>
        </p:nvGrpSpPr>
        <p:grpSpPr>
          <a:xfrm>
            <a:off x="3642101" y="1586727"/>
            <a:ext cx="2836189" cy="389044"/>
            <a:chOff x="3642103" y="1691039"/>
            <a:chExt cx="2836189" cy="38904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A944065-AB16-4A32-B5B0-AA2C809A585E}"/>
                </a:ext>
              </a:extLst>
            </p:cNvPr>
            <p:cNvCxnSpPr>
              <a:cxnSpLocks/>
              <a:stCxn id="5" idx="1"/>
              <a:endCxn id="3" idx="3"/>
            </p:cNvCxnSpPr>
            <p:nvPr/>
          </p:nvCxnSpPr>
          <p:spPr>
            <a:xfrm flipH="1">
              <a:off x="3642103" y="2080083"/>
              <a:ext cx="2836189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8BFFA7-3B91-4920-81D0-A7EAF657183E}"/>
                </a:ext>
              </a:extLst>
            </p:cNvPr>
            <p:cNvSpPr txBox="1"/>
            <p:nvPr/>
          </p:nvSpPr>
          <p:spPr>
            <a:xfrm>
              <a:off x="3642103" y="1691039"/>
              <a:ext cx="2836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/>
                <a:t>Wyświetlenie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78C576-5C0C-4F65-B86B-A13545D696B1}"/>
              </a:ext>
            </a:extLst>
          </p:cNvPr>
          <p:cNvGrpSpPr/>
          <p:nvPr/>
        </p:nvGrpSpPr>
        <p:grpSpPr>
          <a:xfrm>
            <a:off x="3642101" y="2188091"/>
            <a:ext cx="2836189" cy="421661"/>
            <a:chOff x="3642103" y="2232483"/>
            <a:chExt cx="2836189" cy="421661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FAEC319-92C0-42BC-A89D-79960A54B7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2103" y="2232483"/>
              <a:ext cx="2836189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31DA4F-C08D-4F08-B571-0E567E1A4BFD}"/>
                </a:ext>
              </a:extLst>
            </p:cNvPr>
            <p:cNvSpPr txBox="1"/>
            <p:nvPr/>
          </p:nvSpPr>
          <p:spPr>
            <a:xfrm>
              <a:off x="3642103" y="2284812"/>
              <a:ext cx="2836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/>
                <a:t>Zmiana wartości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BFA82034-6F90-4443-85CF-59F239186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22" y="3016251"/>
            <a:ext cx="5919578" cy="356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7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>
                <a:solidFill>
                  <a:srgbClr val="FFFFFF"/>
                </a:solidFill>
              </a:rPr>
              <a:t>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Transformuje związaną właściwość przed wyświetleniem.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6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2E38-1DBD-4DED-8E70-F3E4CBD2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Pipes</a:t>
            </a:r>
          </a:p>
        </p:txBody>
      </p:sp>
      <p:graphicFrame>
        <p:nvGraphicFramePr>
          <p:cNvPr id="9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5047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090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23290</TotalTime>
  <Words>1169</Words>
  <Application>Microsoft Office PowerPoint</Application>
  <PresentationFormat>Widescreen</PresentationFormat>
  <Paragraphs>295</Paragraphs>
  <Slides>36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Office Theme</vt:lpstr>
      <vt:lpstr>Angular 2</vt:lpstr>
      <vt:lpstr>Obiektowy model dokumentu</vt:lpstr>
      <vt:lpstr>Obiektowy model danych</vt:lpstr>
      <vt:lpstr>Property binding</vt:lpstr>
      <vt:lpstr>Input binding</vt:lpstr>
      <vt:lpstr>Event binding</vt:lpstr>
      <vt:lpstr>Two-way binding</vt:lpstr>
      <vt:lpstr>Pipe</vt:lpstr>
      <vt:lpstr>Pipes</vt:lpstr>
      <vt:lpstr>Pipes-przykłady</vt:lpstr>
      <vt:lpstr>Custom pipe</vt:lpstr>
      <vt:lpstr>Silne typowanie</vt:lpstr>
      <vt:lpstr>Silne typowanie</vt:lpstr>
      <vt:lpstr>Interfejs</vt:lpstr>
      <vt:lpstr>Interfejs przykład</vt:lpstr>
      <vt:lpstr>Użycie interfejsu</vt:lpstr>
      <vt:lpstr>Enkapsulacja stylów</vt:lpstr>
      <vt:lpstr>Cykl życia komponentu</vt:lpstr>
      <vt:lpstr>Lifecycle hooks</vt:lpstr>
      <vt:lpstr>Użycie uchwytu</vt:lpstr>
      <vt:lpstr>Używanie komponentów</vt:lpstr>
      <vt:lpstr>Zagnieżdżanie komponentów</vt:lpstr>
      <vt:lpstr>Zagnieżdżanie komponentów</vt:lpstr>
      <vt:lpstr>Wywoływanie zdarzenia</vt:lpstr>
      <vt:lpstr>Service</vt:lpstr>
      <vt:lpstr>Jak to działa?</vt:lpstr>
      <vt:lpstr>Dependency injection</vt:lpstr>
      <vt:lpstr>Budowanie serwisu</vt:lpstr>
      <vt:lpstr>Budowanie serwisu</vt:lpstr>
      <vt:lpstr>Rejestrowanie serwisu</vt:lpstr>
      <vt:lpstr>Rejestrowanie providera</vt:lpstr>
      <vt:lpstr>Wstrzykiwanie zależności</vt:lpstr>
      <vt:lpstr>Wstrzykiwanie zależności</vt:lpstr>
      <vt:lpstr>Zadanie domowe</vt:lpstr>
      <vt:lpstr>Zagadnienia dodatkowe</vt:lpstr>
      <vt:lpstr>W następnym odcinku: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Vadim Peczyński</dc:creator>
  <cp:lastModifiedBy>Vadim Peczyński</cp:lastModifiedBy>
  <cp:revision>130</cp:revision>
  <dcterms:created xsi:type="dcterms:W3CDTF">2017-09-24T12:08:46Z</dcterms:created>
  <dcterms:modified xsi:type="dcterms:W3CDTF">2021-02-25T08:52:39Z</dcterms:modified>
</cp:coreProperties>
</file>