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AE011-C72A-43BF-9AA0-0F8FA71357CB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8306D7A-D344-4B40-A5E3-00D46E3C9EE9}">
      <dgm:prSet/>
      <dgm:spPr/>
      <dgm:t>
        <a:bodyPr/>
        <a:lstStyle/>
        <a:p>
          <a:r>
            <a:rPr lang="pl-PL"/>
            <a:t>Docker hub</a:t>
          </a:r>
          <a:endParaRPr lang="en-US"/>
        </a:p>
      </dgm:t>
    </dgm:pt>
    <dgm:pt modelId="{8D5CC5A4-7178-4A67-B68C-3858DC1C92B6}" type="parTrans" cxnId="{3BF6B2D8-B670-4222-B00F-28B75E98645D}">
      <dgm:prSet/>
      <dgm:spPr/>
      <dgm:t>
        <a:bodyPr/>
        <a:lstStyle/>
        <a:p>
          <a:endParaRPr lang="en-US"/>
        </a:p>
      </dgm:t>
    </dgm:pt>
    <dgm:pt modelId="{941D8565-2792-4CE0-AF2D-376CFAB7E352}" type="sibTrans" cxnId="{3BF6B2D8-B670-4222-B00F-28B75E98645D}">
      <dgm:prSet/>
      <dgm:spPr/>
      <dgm:t>
        <a:bodyPr/>
        <a:lstStyle/>
        <a:p>
          <a:endParaRPr lang="en-US"/>
        </a:p>
      </dgm:t>
    </dgm:pt>
    <dgm:pt modelId="{8F5FD016-814C-4EA4-A895-7658707A31FF}">
      <dgm:prSet/>
      <dgm:spPr/>
      <dgm:t>
        <a:bodyPr/>
        <a:lstStyle/>
        <a:p>
          <a:r>
            <a:rPr lang="pl-PL"/>
            <a:t>Azure Container Registry</a:t>
          </a:r>
          <a:endParaRPr lang="en-US"/>
        </a:p>
      </dgm:t>
    </dgm:pt>
    <dgm:pt modelId="{4813ECFF-D9AA-43BD-B0B7-858C0014407D}" type="parTrans" cxnId="{CAE9183A-49E3-4773-AD17-B87E93A5C021}">
      <dgm:prSet/>
      <dgm:spPr/>
      <dgm:t>
        <a:bodyPr/>
        <a:lstStyle/>
        <a:p>
          <a:endParaRPr lang="en-US"/>
        </a:p>
      </dgm:t>
    </dgm:pt>
    <dgm:pt modelId="{FDF8F21F-03D3-4BD0-9C08-A4FC4D41FFF8}" type="sibTrans" cxnId="{CAE9183A-49E3-4773-AD17-B87E93A5C021}">
      <dgm:prSet/>
      <dgm:spPr/>
      <dgm:t>
        <a:bodyPr/>
        <a:lstStyle/>
        <a:p>
          <a:endParaRPr lang="en-US"/>
        </a:p>
      </dgm:t>
    </dgm:pt>
    <dgm:pt modelId="{EB3D2E60-F3A9-4581-804A-0F726C5C07FE}">
      <dgm:prSet/>
      <dgm:spPr/>
      <dgm:t>
        <a:bodyPr/>
        <a:lstStyle/>
        <a:p>
          <a:r>
            <a:rPr lang="pl-PL"/>
            <a:t>Amazon EC2 Container Registry</a:t>
          </a:r>
          <a:endParaRPr lang="en-US"/>
        </a:p>
      </dgm:t>
    </dgm:pt>
    <dgm:pt modelId="{DDC0E15E-1740-43B5-8252-AD1197D5A4C4}" type="parTrans" cxnId="{E4CE5932-A430-4CE4-94EA-F311A6E6D15C}">
      <dgm:prSet/>
      <dgm:spPr/>
      <dgm:t>
        <a:bodyPr/>
        <a:lstStyle/>
        <a:p>
          <a:endParaRPr lang="en-US"/>
        </a:p>
      </dgm:t>
    </dgm:pt>
    <dgm:pt modelId="{8778455D-95B9-4FAD-BAAD-0EFAAA20FFEB}" type="sibTrans" cxnId="{E4CE5932-A430-4CE4-94EA-F311A6E6D15C}">
      <dgm:prSet/>
      <dgm:spPr/>
      <dgm:t>
        <a:bodyPr/>
        <a:lstStyle/>
        <a:p>
          <a:endParaRPr lang="en-US"/>
        </a:p>
      </dgm:t>
    </dgm:pt>
    <dgm:pt modelId="{805C8790-06AD-4A0E-A1F2-DA3B61C34060}">
      <dgm:prSet/>
      <dgm:spPr/>
      <dgm:t>
        <a:bodyPr/>
        <a:lstStyle/>
        <a:p>
          <a:r>
            <a:rPr lang="pl-PL"/>
            <a:t>Google Cloud Container Registry</a:t>
          </a:r>
          <a:endParaRPr lang="en-US"/>
        </a:p>
      </dgm:t>
    </dgm:pt>
    <dgm:pt modelId="{4EF0AC94-5E80-44A3-9308-03B547DE17FB}" type="parTrans" cxnId="{5B916545-2BF8-49C4-98A5-2F3F38D2422E}">
      <dgm:prSet/>
      <dgm:spPr/>
      <dgm:t>
        <a:bodyPr/>
        <a:lstStyle/>
        <a:p>
          <a:endParaRPr lang="en-US"/>
        </a:p>
      </dgm:t>
    </dgm:pt>
    <dgm:pt modelId="{15F9FF60-48A5-4514-B2AD-B0A709EEC0B1}" type="sibTrans" cxnId="{5B916545-2BF8-49C4-98A5-2F3F38D2422E}">
      <dgm:prSet/>
      <dgm:spPr/>
      <dgm:t>
        <a:bodyPr/>
        <a:lstStyle/>
        <a:p>
          <a:endParaRPr lang="en-US"/>
        </a:p>
      </dgm:t>
    </dgm:pt>
    <dgm:pt modelId="{31F9E7AB-C78B-419B-8429-BEBAF3C92A0C}">
      <dgm:prSet/>
      <dgm:spPr/>
      <dgm:t>
        <a:bodyPr/>
        <a:lstStyle/>
        <a:p>
          <a:r>
            <a:rPr lang="pl-PL"/>
            <a:t>Prywatne</a:t>
          </a:r>
          <a:endParaRPr lang="en-US"/>
        </a:p>
      </dgm:t>
    </dgm:pt>
    <dgm:pt modelId="{A44A3A11-BCCD-43BE-9099-BA7082885619}" type="parTrans" cxnId="{7C1DAD38-CF6F-4B55-AC95-76AC168FD129}">
      <dgm:prSet/>
      <dgm:spPr/>
      <dgm:t>
        <a:bodyPr/>
        <a:lstStyle/>
        <a:p>
          <a:endParaRPr lang="en-US"/>
        </a:p>
      </dgm:t>
    </dgm:pt>
    <dgm:pt modelId="{F808146B-310A-4EB1-BF1A-EC3D9632D662}" type="sibTrans" cxnId="{7C1DAD38-CF6F-4B55-AC95-76AC168FD129}">
      <dgm:prSet/>
      <dgm:spPr/>
      <dgm:t>
        <a:bodyPr/>
        <a:lstStyle/>
        <a:p>
          <a:endParaRPr lang="en-US"/>
        </a:p>
      </dgm:t>
    </dgm:pt>
    <dgm:pt modelId="{3D8E0696-40E1-45B0-8E14-2F32BE44FDA1}">
      <dgm:prSet/>
      <dgm:spPr/>
      <dgm:t>
        <a:bodyPr/>
        <a:lstStyle/>
        <a:p>
          <a:r>
            <a:rPr lang="pl-PL"/>
            <a:t>Inne...</a:t>
          </a:r>
          <a:endParaRPr lang="en-US"/>
        </a:p>
      </dgm:t>
    </dgm:pt>
    <dgm:pt modelId="{42199B04-1F1D-4A7B-8771-632655469F68}" type="parTrans" cxnId="{66691839-3536-493C-8D7F-DF5309140B3F}">
      <dgm:prSet/>
      <dgm:spPr/>
      <dgm:t>
        <a:bodyPr/>
        <a:lstStyle/>
        <a:p>
          <a:endParaRPr lang="en-US"/>
        </a:p>
      </dgm:t>
    </dgm:pt>
    <dgm:pt modelId="{CD88FB0D-5EF6-4FA5-B421-127C7359C5C6}" type="sibTrans" cxnId="{66691839-3536-493C-8D7F-DF5309140B3F}">
      <dgm:prSet/>
      <dgm:spPr/>
      <dgm:t>
        <a:bodyPr/>
        <a:lstStyle/>
        <a:p>
          <a:endParaRPr lang="en-US"/>
        </a:p>
      </dgm:t>
    </dgm:pt>
    <dgm:pt modelId="{35917E96-A387-4F86-8A43-7C4D2F1C768D}" type="pres">
      <dgm:prSet presAssocID="{3CCAE011-C72A-43BF-9AA0-0F8FA71357CB}" presName="vert0" presStyleCnt="0">
        <dgm:presLayoutVars>
          <dgm:dir/>
          <dgm:animOne val="branch"/>
          <dgm:animLvl val="lvl"/>
        </dgm:presLayoutVars>
      </dgm:prSet>
      <dgm:spPr/>
    </dgm:pt>
    <dgm:pt modelId="{9B39A5ED-7AFE-4300-8420-B3A12617547F}" type="pres">
      <dgm:prSet presAssocID="{78306D7A-D344-4B40-A5E3-00D46E3C9EE9}" presName="thickLine" presStyleLbl="alignNode1" presStyleIdx="0" presStyleCnt="6"/>
      <dgm:spPr/>
    </dgm:pt>
    <dgm:pt modelId="{786AEA8A-BEC7-4053-825D-07DE4F102BB4}" type="pres">
      <dgm:prSet presAssocID="{78306D7A-D344-4B40-A5E3-00D46E3C9EE9}" presName="horz1" presStyleCnt="0"/>
      <dgm:spPr/>
    </dgm:pt>
    <dgm:pt modelId="{F4142347-8F8C-47EE-9C62-53D100F9EAC2}" type="pres">
      <dgm:prSet presAssocID="{78306D7A-D344-4B40-A5E3-00D46E3C9EE9}" presName="tx1" presStyleLbl="revTx" presStyleIdx="0" presStyleCnt="6"/>
      <dgm:spPr/>
    </dgm:pt>
    <dgm:pt modelId="{4A8A7C6A-AB65-41F7-8AF9-C6A13026ACA2}" type="pres">
      <dgm:prSet presAssocID="{78306D7A-D344-4B40-A5E3-00D46E3C9EE9}" presName="vert1" presStyleCnt="0"/>
      <dgm:spPr/>
    </dgm:pt>
    <dgm:pt modelId="{F79A0681-FBB8-4445-8C5D-93E123C06581}" type="pres">
      <dgm:prSet presAssocID="{8F5FD016-814C-4EA4-A895-7658707A31FF}" presName="thickLine" presStyleLbl="alignNode1" presStyleIdx="1" presStyleCnt="6"/>
      <dgm:spPr/>
    </dgm:pt>
    <dgm:pt modelId="{A3F94988-86F4-4BFA-B7A6-D98FBD157C14}" type="pres">
      <dgm:prSet presAssocID="{8F5FD016-814C-4EA4-A895-7658707A31FF}" presName="horz1" presStyleCnt="0"/>
      <dgm:spPr/>
    </dgm:pt>
    <dgm:pt modelId="{0A8A6A7C-0545-4D95-A505-73F4E323F18D}" type="pres">
      <dgm:prSet presAssocID="{8F5FD016-814C-4EA4-A895-7658707A31FF}" presName="tx1" presStyleLbl="revTx" presStyleIdx="1" presStyleCnt="6"/>
      <dgm:spPr/>
    </dgm:pt>
    <dgm:pt modelId="{60C91313-D7A1-4349-8E68-F2EFA40C4EDE}" type="pres">
      <dgm:prSet presAssocID="{8F5FD016-814C-4EA4-A895-7658707A31FF}" presName="vert1" presStyleCnt="0"/>
      <dgm:spPr/>
    </dgm:pt>
    <dgm:pt modelId="{387400DD-EE0C-48D4-8994-D96619659500}" type="pres">
      <dgm:prSet presAssocID="{EB3D2E60-F3A9-4581-804A-0F726C5C07FE}" presName="thickLine" presStyleLbl="alignNode1" presStyleIdx="2" presStyleCnt="6"/>
      <dgm:spPr/>
    </dgm:pt>
    <dgm:pt modelId="{C82D49A0-7CFD-435D-AAF2-7DFA3E279311}" type="pres">
      <dgm:prSet presAssocID="{EB3D2E60-F3A9-4581-804A-0F726C5C07FE}" presName="horz1" presStyleCnt="0"/>
      <dgm:spPr/>
    </dgm:pt>
    <dgm:pt modelId="{7BAB0673-5B7C-4AC2-A811-BC8D552C836C}" type="pres">
      <dgm:prSet presAssocID="{EB3D2E60-F3A9-4581-804A-0F726C5C07FE}" presName="tx1" presStyleLbl="revTx" presStyleIdx="2" presStyleCnt="6"/>
      <dgm:spPr/>
    </dgm:pt>
    <dgm:pt modelId="{D54A1134-7FE1-4279-9909-7256AE47FFCA}" type="pres">
      <dgm:prSet presAssocID="{EB3D2E60-F3A9-4581-804A-0F726C5C07FE}" presName="vert1" presStyleCnt="0"/>
      <dgm:spPr/>
    </dgm:pt>
    <dgm:pt modelId="{997BE1FB-00A7-4114-B240-46CEB6596EE6}" type="pres">
      <dgm:prSet presAssocID="{805C8790-06AD-4A0E-A1F2-DA3B61C34060}" presName="thickLine" presStyleLbl="alignNode1" presStyleIdx="3" presStyleCnt="6"/>
      <dgm:spPr/>
    </dgm:pt>
    <dgm:pt modelId="{49343C1B-B04D-4657-81D2-A42A1AD7D3B4}" type="pres">
      <dgm:prSet presAssocID="{805C8790-06AD-4A0E-A1F2-DA3B61C34060}" presName="horz1" presStyleCnt="0"/>
      <dgm:spPr/>
    </dgm:pt>
    <dgm:pt modelId="{10E296A9-A9E6-4BBD-BC5C-ADD971A8A4F0}" type="pres">
      <dgm:prSet presAssocID="{805C8790-06AD-4A0E-A1F2-DA3B61C34060}" presName="tx1" presStyleLbl="revTx" presStyleIdx="3" presStyleCnt="6"/>
      <dgm:spPr/>
    </dgm:pt>
    <dgm:pt modelId="{0C46A34D-32DD-4839-9255-3D413467EE27}" type="pres">
      <dgm:prSet presAssocID="{805C8790-06AD-4A0E-A1F2-DA3B61C34060}" presName="vert1" presStyleCnt="0"/>
      <dgm:spPr/>
    </dgm:pt>
    <dgm:pt modelId="{FBF829E7-5EEE-4CED-9606-37A192C63B48}" type="pres">
      <dgm:prSet presAssocID="{31F9E7AB-C78B-419B-8429-BEBAF3C92A0C}" presName="thickLine" presStyleLbl="alignNode1" presStyleIdx="4" presStyleCnt="6"/>
      <dgm:spPr/>
    </dgm:pt>
    <dgm:pt modelId="{93193157-BB8A-4C70-B438-3F16A5EE8DF8}" type="pres">
      <dgm:prSet presAssocID="{31F9E7AB-C78B-419B-8429-BEBAF3C92A0C}" presName="horz1" presStyleCnt="0"/>
      <dgm:spPr/>
    </dgm:pt>
    <dgm:pt modelId="{BE02B2E6-38F4-49D1-A21F-485F9C7EBE05}" type="pres">
      <dgm:prSet presAssocID="{31F9E7AB-C78B-419B-8429-BEBAF3C92A0C}" presName="tx1" presStyleLbl="revTx" presStyleIdx="4" presStyleCnt="6"/>
      <dgm:spPr/>
    </dgm:pt>
    <dgm:pt modelId="{9BD004F1-2846-46B0-9AC1-00691AE0CB42}" type="pres">
      <dgm:prSet presAssocID="{31F9E7AB-C78B-419B-8429-BEBAF3C92A0C}" presName="vert1" presStyleCnt="0"/>
      <dgm:spPr/>
    </dgm:pt>
    <dgm:pt modelId="{2A3F6D3D-FECE-4EBE-8363-73424107097B}" type="pres">
      <dgm:prSet presAssocID="{3D8E0696-40E1-45B0-8E14-2F32BE44FDA1}" presName="thickLine" presStyleLbl="alignNode1" presStyleIdx="5" presStyleCnt="6"/>
      <dgm:spPr/>
    </dgm:pt>
    <dgm:pt modelId="{13024E5E-F2BE-4813-977B-9940C80AD204}" type="pres">
      <dgm:prSet presAssocID="{3D8E0696-40E1-45B0-8E14-2F32BE44FDA1}" presName="horz1" presStyleCnt="0"/>
      <dgm:spPr/>
    </dgm:pt>
    <dgm:pt modelId="{AA520DFE-64B7-4380-B162-602F36C6BCB3}" type="pres">
      <dgm:prSet presAssocID="{3D8E0696-40E1-45B0-8E14-2F32BE44FDA1}" presName="tx1" presStyleLbl="revTx" presStyleIdx="5" presStyleCnt="6"/>
      <dgm:spPr/>
    </dgm:pt>
    <dgm:pt modelId="{C504D07F-8D5D-4E02-8A82-07A5A95536AB}" type="pres">
      <dgm:prSet presAssocID="{3D8E0696-40E1-45B0-8E14-2F32BE44FDA1}" presName="vert1" presStyleCnt="0"/>
      <dgm:spPr/>
    </dgm:pt>
  </dgm:ptLst>
  <dgm:cxnLst>
    <dgm:cxn modelId="{2809B21E-2AC3-4863-9F93-275FDCC88B5B}" type="presOf" srcId="{EB3D2E60-F3A9-4581-804A-0F726C5C07FE}" destId="{7BAB0673-5B7C-4AC2-A811-BC8D552C836C}" srcOrd="0" destOrd="0" presId="urn:microsoft.com/office/officeart/2008/layout/LinedList"/>
    <dgm:cxn modelId="{E4CE5932-A430-4CE4-94EA-F311A6E6D15C}" srcId="{3CCAE011-C72A-43BF-9AA0-0F8FA71357CB}" destId="{EB3D2E60-F3A9-4581-804A-0F726C5C07FE}" srcOrd="2" destOrd="0" parTransId="{DDC0E15E-1740-43B5-8252-AD1197D5A4C4}" sibTransId="{8778455D-95B9-4FAD-BAAD-0EFAAA20FFEB}"/>
    <dgm:cxn modelId="{7C1DAD38-CF6F-4B55-AC95-76AC168FD129}" srcId="{3CCAE011-C72A-43BF-9AA0-0F8FA71357CB}" destId="{31F9E7AB-C78B-419B-8429-BEBAF3C92A0C}" srcOrd="4" destOrd="0" parTransId="{A44A3A11-BCCD-43BE-9099-BA7082885619}" sibTransId="{F808146B-310A-4EB1-BF1A-EC3D9632D662}"/>
    <dgm:cxn modelId="{66691839-3536-493C-8D7F-DF5309140B3F}" srcId="{3CCAE011-C72A-43BF-9AA0-0F8FA71357CB}" destId="{3D8E0696-40E1-45B0-8E14-2F32BE44FDA1}" srcOrd="5" destOrd="0" parTransId="{42199B04-1F1D-4A7B-8771-632655469F68}" sibTransId="{CD88FB0D-5EF6-4FA5-B421-127C7359C5C6}"/>
    <dgm:cxn modelId="{CAE9183A-49E3-4773-AD17-B87E93A5C021}" srcId="{3CCAE011-C72A-43BF-9AA0-0F8FA71357CB}" destId="{8F5FD016-814C-4EA4-A895-7658707A31FF}" srcOrd="1" destOrd="0" parTransId="{4813ECFF-D9AA-43BD-B0B7-858C0014407D}" sibTransId="{FDF8F21F-03D3-4BD0-9C08-A4FC4D41FFF8}"/>
    <dgm:cxn modelId="{F2934662-F595-4E2F-83C9-618D7232B26B}" type="presOf" srcId="{3D8E0696-40E1-45B0-8E14-2F32BE44FDA1}" destId="{AA520DFE-64B7-4380-B162-602F36C6BCB3}" srcOrd="0" destOrd="0" presId="urn:microsoft.com/office/officeart/2008/layout/LinedList"/>
    <dgm:cxn modelId="{5B916545-2BF8-49C4-98A5-2F3F38D2422E}" srcId="{3CCAE011-C72A-43BF-9AA0-0F8FA71357CB}" destId="{805C8790-06AD-4A0E-A1F2-DA3B61C34060}" srcOrd="3" destOrd="0" parTransId="{4EF0AC94-5E80-44A3-9308-03B547DE17FB}" sibTransId="{15F9FF60-48A5-4514-B2AD-B0A709EEC0B1}"/>
    <dgm:cxn modelId="{74F44046-57D3-45A8-B8CB-846789CFE56A}" type="presOf" srcId="{3CCAE011-C72A-43BF-9AA0-0F8FA71357CB}" destId="{35917E96-A387-4F86-8A43-7C4D2F1C768D}" srcOrd="0" destOrd="0" presId="urn:microsoft.com/office/officeart/2008/layout/LinedList"/>
    <dgm:cxn modelId="{D5BAC3AC-46C0-4E51-93F0-89AE5F21FC7C}" type="presOf" srcId="{31F9E7AB-C78B-419B-8429-BEBAF3C92A0C}" destId="{BE02B2E6-38F4-49D1-A21F-485F9C7EBE05}" srcOrd="0" destOrd="0" presId="urn:microsoft.com/office/officeart/2008/layout/LinedList"/>
    <dgm:cxn modelId="{343571D0-BE87-40BB-9688-2D04F8EF5D59}" type="presOf" srcId="{805C8790-06AD-4A0E-A1F2-DA3B61C34060}" destId="{10E296A9-A9E6-4BBD-BC5C-ADD971A8A4F0}" srcOrd="0" destOrd="0" presId="urn:microsoft.com/office/officeart/2008/layout/LinedList"/>
    <dgm:cxn modelId="{3BF6B2D8-B670-4222-B00F-28B75E98645D}" srcId="{3CCAE011-C72A-43BF-9AA0-0F8FA71357CB}" destId="{78306D7A-D344-4B40-A5E3-00D46E3C9EE9}" srcOrd="0" destOrd="0" parTransId="{8D5CC5A4-7178-4A67-B68C-3858DC1C92B6}" sibTransId="{941D8565-2792-4CE0-AF2D-376CFAB7E352}"/>
    <dgm:cxn modelId="{20B121DE-9AE8-4FC6-AB8A-B3B444223D91}" type="presOf" srcId="{8F5FD016-814C-4EA4-A895-7658707A31FF}" destId="{0A8A6A7C-0545-4D95-A505-73F4E323F18D}" srcOrd="0" destOrd="0" presId="urn:microsoft.com/office/officeart/2008/layout/LinedList"/>
    <dgm:cxn modelId="{3B27E3E8-0C9A-4878-ABB5-BE8DA5780C2F}" type="presOf" srcId="{78306D7A-D344-4B40-A5E3-00D46E3C9EE9}" destId="{F4142347-8F8C-47EE-9C62-53D100F9EAC2}" srcOrd="0" destOrd="0" presId="urn:microsoft.com/office/officeart/2008/layout/LinedList"/>
    <dgm:cxn modelId="{F3A459EE-56F7-4B97-B63C-1E334BD11615}" type="presParOf" srcId="{35917E96-A387-4F86-8A43-7C4D2F1C768D}" destId="{9B39A5ED-7AFE-4300-8420-B3A12617547F}" srcOrd="0" destOrd="0" presId="urn:microsoft.com/office/officeart/2008/layout/LinedList"/>
    <dgm:cxn modelId="{9F8BF741-69CE-4A3B-8D41-769EF7EB0FBF}" type="presParOf" srcId="{35917E96-A387-4F86-8A43-7C4D2F1C768D}" destId="{786AEA8A-BEC7-4053-825D-07DE4F102BB4}" srcOrd="1" destOrd="0" presId="urn:microsoft.com/office/officeart/2008/layout/LinedList"/>
    <dgm:cxn modelId="{0EEE99D5-96BC-40D1-B2A4-47546395041D}" type="presParOf" srcId="{786AEA8A-BEC7-4053-825D-07DE4F102BB4}" destId="{F4142347-8F8C-47EE-9C62-53D100F9EAC2}" srcOrd="0" destOrd="0" presId="urn:microsoft.com/office/officeart/2008/layout/LinedList"/>
    <dgm:cxn modelId="{9A572525-DA7D-40E4-BC77-CE8102E80422}" type="presParOf" srcId="{786AEA8A-BEC7-4053-825D-07DE4F102BB4}" destId="{4A8A7C6A-AB65-41F7-8AF9-C6A13026ACA2}" srcOrd="1" destOrd="0" presId="urn:microsoft.com/office/officeart/2008/layout/LinedList"/>
    <dgm:cxn modelId="{BE61B67C-58DC-4CB1-9CC2-A4F4B6688EF7}" type="presParOf" srcId="{35917E96-A387-4F86-8A43-7C4D2F1C768D}" destId="{F79A0681-FBB8-4445-8C5D-93E123C06581}" srcOrd="2" destOrd="0" presId="urn:microsoft.com/office/officeart/2008/layout/LinedList"/>
    <dgm:cxn modelId="{59E42189-7934-4AFE-B979-625B33A822B5}" type="presParOf" srcId="{35917E96-A387-4F86-8A43-7C4D2F1C768D}" destId="{A3F94988-86F4-4BFA-B7A6-D98FBD157C14}" srcOrd="3" destOrd="0" presId="urn:microsoft.com/office/officeart/2008/layout/LinedList"/>
    <dgm:cxn modelId="{1F54B8B4-1605-4697-806E-2DDC9621D156}" type="presParOf" srcId="{A3F94988-86F4-4BFA-B7A6-D98FBD157C14}" destId="{0A8A6A7C-0545-4D95-A505-73F4E323F18D}" srcOrd="0" destOrd="0" presId="urn:microsoft.com/office/officeart/2008/layout/LinedList"/>
    <dgm:cxn modelId="{B05D1F0C-2219-49C5-A0AE-7079CAD739F5}" type="presParOf" srcId="{A3F94988-86F4-4BFA-B7A6-D98FBD157C14}" destId="{60C91313-D7A1-4349-8E68-F2EFA40C4EDE}" srcOrd="1" destOrd="0" presId="urn:microsoft.com/office/officeart/2008/layout/LinedList"/>
    <dgm:cxn modelId="{EE8D1295-B4BB-40D1-A524-6545D6D33BCD}" type="presParOf" srcId="{35917E96-A387-4F86-8A43-7C4D2F1C768D}" destId="{387400DD-EE0C-48D4-8994-D96619659500}" srcOrd="4" destOrd="0" presId="urn:microsoft.com/office/officeart/2008/layout/LinedList"/>
    <dgm:cxn modelId="{5F7325CE-964F-4BE0-AE81-B2EDB8136A6B}" type="presParOf" srcId="{35917E96-A387-4F86-8A43-7C4D2F1C768D}" destId="{C82D49A0-7CFD-435D-AAF2-7DFA3E279311}" srcOrd="5" destOrd="0" presId="urn:microsoft.com/office/officeart/2008/layout/LinedList"/>
    <dgm:cxn modelId="{57329D14-6BDF-44D6-BD1C-643342825C93}" type="presParOf" srcId="{C82D49A0-7CFD-435D-AAF2-7DFA3E279311}" destId="{7BAB0673-5B7C-4AC2-A811-BC8D552C836C}" srcOrd="0" destOrd="0" presId="urn:microsoft.com/office/officeart/2008/layout/LinedList"/>
    <dgm:cxn modelId="{5A1ACDFB-79F0-4C85-92F5-26C0AAB72CAA}" type="presParOf" srcId="{C82D49A0-7CFD-435D-AAF2-7DFA3E279311}" destId="{D54A1134-7FE1-4279-9909-7256AE47FFCA}" srcOrd="1" destOrd="0" presId="urn:microsoft.com/office/officeart/2008/layout/LinedList"/>
    <dgm:cxn modelId="{EC6AE879-70C8-497C-B98A-FFBF8393FE99}" type="presParOf" srcId="{35917E96-A387-4F86-8A43-7C4D2F1C768D}" destId="{997BE1FB-00A7-4114-B240-46CEB6596EE6}" srcOrd="6" destOrd="0" presId="urn:microsoft.com/office/officeart/2008/layout/LinedList"/>
    <dgm:cxn modelId="{12AEDAE0-B537-48B8-A83C-1801BE66A6B5}" type="presParOf" srcId="{35917E96-A387-4F86-8A43-7C4D2F1C768D}" destId="{49343C1B-B04D-4657-81D2-A42A1AD7D3B4}" srcOrd="7" destOrd="0" presId="urn:microsoft.com/office/officeart/2008/layout/LinedList"/>
    <dgm:cxn modelId="{9E73A2AC-085B-4B3D-AD9E-4BC8299F465C}" type="presParOf" srcId="{49343C1B-B04D-4657-81D2-A42A1AD7D3B4}" destId="{10E296A9-A9E6-4BBD-BC5C-ADD971A8A4F0}" srcOrd="0" destOrd="0" presId="urn:microsoft.com/office/officeart/2008/layout/LinedList"/>
    <dgm:cxn modelId="{88FD3057-4E51-4856-8F47-28201F246AAE}" type="presParOf" srcId="{49343C1B-B04D-4657-81D2-A42A1AD7D3B4}" destId="{0C46A34D-32DD-4839-9255-3D413467EE27}" srcOrd="1" destOrd="0" presId="urn:microsoft.com/office/officeart/2008/layout/LinedList"/>
    <dgm:cxn modelId="{2C3EA134-E5B5-4FC5-BBE9-660657E5BD84}" type="presParOf" srcId="{35917E96-A387-4F86-8A43-7C4D2F1C768D}" destId="{FBF829E7-5EEE-4CED-9606-37A192C63B48}" srcOrd="8" destOrd="0" presId="urn:microsoft.com/office/officeart/2008/layout/LinedList"/>
    <dgm:cxn modelId="{FBC22BA2-32A0-4ECE-B92C-272F2B109839}" type="presParOf" srcId="{35917E96-A387-4F86-8A43-7C4D2F1C768D}" destId="{93193157-BB8A-4C70-B438-3F16A5EE8DF8}" srcOrd="9" destOrd="0" presId="urn:microsoft.com/office/officeart/2008/layout/LinedList"/>
    <dgm:cxn modelId="{83488039-FFC2-494C-994F-51FED4A30CB1}" type="presParOf" srcId="{93193157-BB8A-4C70-B438-3F16A5EE8DF8}" destId="{BE02B2E6-38F4-49D1-A21F-485F9C7EBE05}" srcOrd="0" destOrd="0" presId="urn:microsoft.com/office/officeart/2008/layout/LinedList"/>
    <dgm:cxn modelId="{082D0999-5586-4B70-B1EC-2D7624DABE50}" type="presParOf" srcId="{93193157-BB8A-4C70-B438-3F16A5EE8DF8}" destId="{9BD004F1-2846-46B0-9AC1-00691AE0CB42}" srcOrd="1" destOrd="0" presId="urn:microsoft.com/office/officeart/2008/layout/LinedList"/>
    <dgm:cxn modelId="{9F402C0D-2534-4372-9AB7-19CC311A1B44}" type="presParOf" srcId="{35917E96-A387-4F86-8A43-7C4D2F1C768D}" destId="{2A3F6D3D-FECE-4EBE-8363-73424107097B}" srcOrd="10" destOrd="0" presId="urn:microsoft.com/office/officeart/2008/layout/LinedList"/>
    <dgm:cxn modelId="{6CAA7226-0FB4-4DF6-9D60-254FAB1CA2E1}" type="presParOf" srcId="{35917E96-A387-4F86-8A43-7C4D2F1C768D}" destId="{13024E5E-F2BE-4813-977B-9940C80AD204}" srcOrd="11" destOrd="0" presId="urn:microsoft.com/office/officeart/2008/layout/LinedList"/>
    <dgm:cxn modelId="{C74FDD93-0DAB-4408-B3E5-3C7C9BC556DE}" type="presParOf" srcId="{13024E5E-F2BE-4813-977B-9940C80AD204}" destId="{AA520DFE-64B7-4380-B162-602F36C6BCB3}" srcOrd="0" destOrd="0" presId="urn:microsoft.com/office/officeart/2008/layout/LinedList"/>
    <dgm:cxn modelId="{519EEE73-C642-46B2-B97D-B7BD7B6F66CC}" type="presParOf" srcId="{13024E5E-F2BE-4813-977B-9940C80AD204}" destId="{C504D07F-8D5D-4E02-8A82-07A5A95536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3FA91-FC10-4299-99C5-31D8A281EE67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6385D52-2CBF-4315-BAA4-2CF2FBB9A6D7}">
      <dgm:prSet/>
      <dgm:spPr/>
      <dgm:t>
        <a:bodyPr/>
        <a:lstStyle/>
        <a:p>
          <a:r>
            <a:rPr lang="pl-PL"/>
            <a:t>Docker Compose</a:t>
          </a:r>
          <a:endParaRPr lang="en-US"/>
        </a:p>
      </dgm:t>
    </dgm:pt>
    <dgm:pt modelId="{70466729-04EE-4F72-9667-FD6E52F72E36}" type="parTrans" cxnId="{310F0561-3C14-4CB2-84D6-2AB1055F2B66}">
      <dgm:prSet/>
      <dgm:spPr/>
      <dgm:t>
        <a:bodyPr/>
        <a:lstStyle/>
        <a:p>
          <a:endParaRPr lang="en-US"/>
        </a:p>
      </dgm:t>
    </dgm:pt>
    <dgm:pt modelId="{A5172C88-5D90-47E9-BEAE-3285D8FEC60E}" type="sibTrans" cxnId="{310F0561-3C14-4CB2-84D6-2AB1055F2B66}">
      <dgm:prSet/>
      <dgm:spPr/>
      <dgm:t>
        <a:bodyPr/>
        <a:lstStyle/>
        <a:p>
          <a:endParaRPr lang="en-US"/>
        </a:p>
      </dgm:t>
    </dgm:pt>
    <dgm:pt modelId="{46497762-0106-4F9D-853E-8DA4AAD74D92}">
      <dgm:prSet/>
      <dgm:spPr/>
      <dgm:t>
        <a:bodyPr/>
        <a:lstStyle/>
        <a:p>
          <a:r>
            <a:rPr lang="pl-PL"/>
            <a:t>Kubernetes</a:t>
          </a:r>
          <a:endParaRPr lang="en-US"/>
        </a:p>
      </dgm:t>
    </dgm:pt>
    <dgm:pt modelId="{EABC187D-618C-4D6A-9A20-BF4CFA468B45}" type="parTrans" cxnId="{2E00A2BD-7301-451B-B1C2-1675D0E1BCE3}">
      <dgm:prSet/>
      <dgm:spPr/>
      <dgm:t>
        <a:bodyPr/>
        <a:lstStyle/>
        <a:p>
          <a:endParaRPr lang="en-US"/>
        </a:p>
      </dgm:t>
    </dgm:pt>
    <dgm:pt modelId="{76324821-AD50-4104-B5FA-11EE99D14A0E}" type="sibTrans" cxnId="{2E00A2BD-7301-451B-B1C2-1675D0E1BCE3}">
      <dgm:prSet/>
      <dgm:spPr/>
      <dgm:t>
        <a:bodyPr/>
        <a:lstStyle/>
        <a:p>
          <a:endParaRPr lang="en-US"/>
        </a:p>
      </dgm:t>
    </dgm:pt>
    <dgm:pt modelId="{149A03FF-413C-4BAB-9EAA-C5CAFCF85AAF}" type="pres">
      <dgm:prSet presAssocID="{1453FA91-FC10-4299-99C5-31D8A281EE67}" presName="linear" presStyleCnt="0">
        <dgm:presLayoutVars>
          <dgm:dir/>
          <dgm:animLvl val="lvl"/>
          <dgm:resizeHandles val="exact"/>
        </dgm:presLayoutVars>
      </dgm:prSet>
      <dgm:spPr/>
    </dgm:pt>
    <dgm:pt modelId="{895A5C0D-2C4C-42EF-A1ED-4B192D218582}" type="pres">
      <dgm:prSet presAssocID="{D6385D52-2CBF-4315-BAA4-2CF2FBB9A6D7}" presName="parentLin" presStyleCnt="0"/>
      <dgm:spPr/>
    </dgm:pt>
    <dgm:pt modelId="{E7259A2D-5365-4BD2-A794-E24E2DAC3347}" type="pres">
      <dgm:prSet presAssocID="{D6385D52-2CBF-4315-BAA4-2CF2FBB9A6D7}" presName="parentLeftMargin" presStyleLbl="node1" presStyleIdx="0" presStyleCnt="2"/>
      <dgm:spPr/>
    </dgm:pt>
    <dgm:pt modelId="{C3C5084B-3C50-4B5C-946F-BEA4C22D9CCD}" type="pres">
      <dgm:prSet presAssocID="{D6385D52-2CBF-4315-BAA4-2CF2FBB9A6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71E347-B409-4ED7-9BAE-6AEF9F279D38}" type="pres">
      <dgm:prSet presAssocID="{D6385D52-2CBF-4315-BAA4-2CF2FBB9A6D7}" presName="negativeSpace" presStyleCnt="0"/>
      <dgm:spPr/>
    </dgm:pt>
    <dgm:pt modelId="{314121F4-F0AF-48E6-A950-5FBBFF621991}" type="pres">
      <dgm:prSet presAssocID="{D6385D52-2CBF-4315-BAA4-2CF2FBB9A6D7}" presName="childText" presStyleLbl="conFgAcc1" presStyleIdx="0" presStyleCnt="2">
        <dgm:presLayoutVars>
          <dgm:bulletEnabled val="1"/>
        </dgm:presLayoutVars>
      </dgm:prSet>
      <dgm:spPr/>
    </dgm:pt>
    <dgm:pt modelId="{E9A76A0F-4F84-41E1-A010-13B4A01BB22E}" type="pres">
      <dgm:prSet presAssocID="{A5172C88-5D90-47E9-BEAE-3285D8FEC60E}" presName="spaceBetweenRectangles" presStyleCnt="0"/>
      <dgm:spPr/>
    </dgm:pt>
    <dgm:pt modelId="{6C6A7438-06CA-4545-8E5C-BE88D33B2B0B}" type="pres">
      <dgm:prSet presAssocID="{46497762-0106-4F9D-853E-8DA4AAD74D92}" presName="parentLin" presStyleCnt="0"/>
      <dgm:spPr/>
    </dgm:pt>
    <dgm:pt modelId="{A441D9A0-0E15-4517-9658-5213152E1FEC}" type="pres">
      <dgm:prSet presAssocID="{46497762-0106-4F9D-853E-8DA4AAD74D92}" presName="parentLeftMargin" presStyleLbl="node1" presStyleIdx="0" presStyleCnt="2"/>
      <dgm:spPr/>
    </dgm:pt>
    <dgm:pt modelId="{FB6BA8F3-276E-45F4-ADAA-84361B43B341}" type="pres">
      <dgm:prSet presAssocID="{46497762-0106-4F9D-853E-8DA4AAD74D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354F0E-DC0E-42CE-A23C-D2768573257D}" type="pres">
      <dgm:prSet presAssocID="{46497762-0106-4F9D-853E-8DA4AAD74D92}" presName="negativeSpace" presStyleCnt="0"/>
      <dgm:spPr/>
    </dgm:pt>
    <dgm:pt modelId="{7281384A-036B-4BE8-8DF8-A6EDC6998A4D}" type="pres">
      <dgm:prSet presAssocID="{46497762-0106-4F9D-853E-8DA4AAD74D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1E0801-BCEA-4FFC-94E9-7B85A4FD8EB8}" type="presOf" srcId="{D6385D52-2CBF-4315-BAA4-2CF2FBB9A6D7}" destId="{E7259A2D-5365-4BD2-A794-E24E2DAC3347}" srcOrd="0" destOrd="0" presId="urn:microsoft.com/office/officeart/2005/8/layout/list1"/>
    <dgm:cxn modelId="{5D21D95F-4447-4B3C-BDD8-76CAF8F76C97}" type="presOf" srcId="{1453FA91-FC10-4299-99C5-31D8A281EE67}" destId="{149A03FF-413C-4BAB-9EAA-C5CAFCF85AAF}" srcOrd="0" destOrd="0" presId="urn:microsoft.com/office/officeart/2005/8/layout/list1"/>
    <dgm:cxn modelId="{310F0561-3C14-4CB2-84D6-2AB1055F2B66}" srcId="{1453FA91-FC10-4299-99C5-31D8A281EE67}" destId="{D6385D52-2CBF-4315-BAA4-2CF2FBB9A6D7}" srcOrd="0" destOrd="0" parTransId="{70466729-04EE-4F72-9667-FD6E52F72E36}" sibTransId="{A5172C88-5D90-47E9-BEAE-3285D8FEC60E}"/>
    <dgm:cxn modelId="{DCEE21A4-CF7B-4518-A3E9-3C17615F1CEB}" type="presOf" srcId="{D6385D52-2CBF-4315-BAA4-2CF2FBB9A6D7}" destId="{C3C5084B-3C50-4B5C-946F-BEA4C22D9CCD}" srcOrd="1" destOrd="0" presId="urn:microsoft.com/office/officeart/2005/8/layout/list1"/>
    <dgm:cxn modelId="{F24453AC-7816-49A6-9715-97CCCE0A0328}" type="presOf" srcId="{46497762-0106-4F9D-853E-8DA4AAD74D92}" destId="{A441D9A0-0E15-4517-9658-5213152E1FEC}" srcOrd="0" destOrd="0" presId="urn:microsoft.com/office/officeart/2005/8/layout/list1"/>
    <dgm:cxn modelId="{4EF3E1AC-EDE7-47E4-8B75-5CECF29EDC28}" type="presOf" srcId="{46497762-0106-4F9D-853E-8DA4AAD74D92}" destId="{FB6BA8F3-276E-45F4-ADAA-84361B43B341}" srcOrd="1" destOrd="0" presId="urn:microsoft.com/office/officeart/2005/8/layout/list1"/>
    <dgm:cxn modelId="{2E00A2BD-7301-451B-B1C2-1675D0E1BCE3}" srcId="{1453FA91-FC10-4299-99C5-31D8A281EE67}" destId="{46497762-0106-4F9D-853E-8DA4AAD74D92}" srcOrd="1" destOrd="0" parTransId="{EABC187D-618C-4D6A-9A20-BF4CFA468B45}" sibTransId="{76324821-AD50-4104-B5FA-11EE99D14A0E}"/>
    <dgm:cxn modelId="{B6E0C446-4535-43B4-AF69-967E5EA5E64E}" type="presParOf" srcId="{149A03FF-413C-4BAB-9EAA-C5CAFCF85AAF}" destId="{895A5C0D-2C4C-42EF-A1ED-4B192D218582}" srcOrd="0" destOrd="0" presId="urn:microsoft.com/office/officeart/2005/8/layout/list1"/>
    <dgm:cxn modelId="{F0D90542-A217-419A-90A1-347C20CB8368}" type="presParOf" srcId="{895A5C0D-2C4C-42EF-A1ED-4B192D218582}" destId="{E7259A2D-5365-4BD2-A794-E24E2DAC3347}" srcOrd="0" destOrd="0" presId="urn:microsoft.com/office/officeart/2005/8/layout/list1"/>
    <dgm:cxn modelId="{8D445E96-9CC4-4FDD-8728-35439EBBA877}" type="presParOf" srcId="{895A5C0D-2C4C-42EF-A1ED-4B192D218582}" destId="{C3C5084B-3C50-4B5C-946F-BEA4C22D9CCD}" srcOrd="1" destOrd="0" presId="urn:microsoft.com/office/officeart/2005/8/layout/list1"/>
    <dgm:cxn modelId="{2B131D81-3F17-41EC-8257-4B93754CC802}" type="presParOf" srcId="{149A03FF-413C-4BAB-9EAA-C5CAFCF85AAF}" destId="{7671E347-B409-4ED7-9BAE-6AEF9F279D38}" srcOrd="1" destOrd="0" presId="urn:microsoft.com/office/officeart/2005/8/layout/list1"/>
    <dgm:cxn modelId="{45619ADE-1B87-4BD7-92DD-220F5AF2F0E4}" type="presParOf" srcId="{149A03FF-413C-4BAB-9EAA-C5CAFCF85AAF}" destId="{314121F4-F0AF-48E6-A950-5FBBFF621991}" srcOrd="2" destOrd="0" presId="urn:microsoft.com/office/officeart/2005/8/layout/list1"/>
    <dgm:cxn modelId="{6F81EF22-F5FC-405F-B207-A1373D11F441}" type="presParOf" srcId="{149A03FF-413C-4BAB-9EAA-C5CAFCF85AAF}" destId="{E9A76A0F-4F84-41E1-A010-13B4A01BB22E}" srcOrd="3" destOrd="0" presId="urn:microsoft.com/office/officeart/2005/8/layout/list1"/>
    <dgm:cxn modelId="{B3963EFC-09F4-41A4-84DB-AED79F690E85}" type="presParOf" srcId="{149A03FF-413C-4BAB-9EAA-C5CAFCF85AAF}" destId="{6C6A7438-06CA-4545-8E5C-BE88D33B2B0B}" srcOrd="4" destOrd="0" presId="urn:microsoft.com/office/officeart/2005/8/layout/list1"/>
    <dgm:cxn modelId="{FA5E7921-8C8F-4F33-97B8-3C1DD6423B3D}" type="presParOf" srcId="{6C6A7438-06CA-4545-8E5C-BE88D33B2B0B}" destId="{A441D9A0-0E15-4517-9658-5213152E1FEC}" srcOrd="0" destOrd="0" presId="urn:microsoft.com/office/officeart/2005/8/layout/list1"/>
    <dgm:cxn modelId="{C4140440-DC86-4408-A2DD-46A0CA4E0256}" type="presParOf" srcId="{6C6A7438-06CA-4545-8E5C-BE88D33B2B0B}" destId="{FB6BA8F3-276E-45F4-ADAA-84361B43B341}" srcOrd="1" destOrd="0" presId="urn:microsoft.com/office/officeart/2005/8/layout/list1"/>
    <dgm:cxn modelId="{C1772118-A1AA-4E35-8413-1485F3A239FF}" type="presParOf" srcId="{149A03FF-413C-4BAB-9EAA-C5CAFCF85AAF}" destId="{0C354F0E-DC0E-42CE-A23C-D2768573257D}" srcOrd="5" destOrd="0" presId="urn:microsoft.com/office/officeart/2005/8/layout/list1"/>
    <dgm:cxn modelId="{9E6AA840-2103-4AE0-BE17-88AADCA904B8}" type="presParOf" srcId="{149A03FF-413C-4BAB-9EAA-C5CAFCF85AAF}" destId="{7281384A-036B-4BE8-8DF8-A6EDC6998A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9A5ED-7AFE-4300-8420-B3A12617547F}">
      <dsp:nvSpPr>
        <dsp:cNvPr id="0" name=""/>
        <dsp:cNvSpPr/>
      </dsp:nvSpPr>
      <dsp:spPr>
        <a:xfrm>
          <a:off x="0" y="2415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142347-8F8C-47EE-9C62-53D100F9EAC2}">
      <dsp:nvSpPr>
        <dsp:cNvPr id="0" name=""/>
        <dsp:cNvSpPr/>
      </dsp:nvSpPr>
      <dsp:spPr>
        <a:xfrm>
          <a:off x="0" y="2415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Docker hub</a:t>
          </a:r>
          <a:endParaRPr lang="en-US" sz="2900" kern="1200"/>
        </a:p>
      </dsp:txBody>
      <dsp:txXfrm>
        <a:off x="0" y="2415"/>
        <a:ext cx="5115491" cy="823831"/>
      </dsp:txXfrm>
    </dsp:sp>
    <dsp:sp modelId="{F79A0681-FBB8-4445-8C5D-93E123C06581}">
      <dsp:nvSpPr>
        <dsp:cNvPr id="0" name=""/>
        <dsp:cNvSpPr/>
      </dsp:nvSpPr>
      <dsp:spPr>
        <a:xfrm>
          <a:off x="0" y="826246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8A6A7C-0545-4D95-A505-73F4E323F18D}">
      <dsp:nvSpPr>
        <dsp:cNvPr id="0" name=""/>
        <dsp:cNvSpPr/>
      </dsp:nvSpPr>
      <dsp:spPr>
        <a:xfrm>
          <a:off x="0" y="826246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Azure Container Registry</a:t>
          </a:r>
          <a:endParaRPr lang="en-US" sz="2900" kern="1200"/>
        </a:p>
      </dsp:txBody>
      <dsp:txXfrm>
        <a:off x="0" y="826246"/>
        <a:ext cx="5115491" cy="823831"/>
      </dsp:txXfrm>
    </dsp:sp>
    <dsp:sp modelId="{387400DD-EE0C-48D4-8994-D96619659500}">
      <dsp:nvSpPr>
        <dsp:cNvPr id="0" name=""/>
        <dsp:cNvSpPr/>
      </dsp:nvSpPr>
      <dsp:spPr>
        <a:xfrm>
          <a:off x="0" y="1650077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AB0673-5B7C-4AC2-A811-BC8D552C836C}">
      <dsp:nvSpPr>
        <dsp:cNvPr id="0" name=""/>
        <dsp:cNvSpPr/>
      </dsp:nvSpPr>
      <dsp:spPr>
        <a:xfrm>
          <a:off x="0" y="1650077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Amazon EC2 Container Registry</a:t>
          </a:r>
          <a:endParaRPr lang="en-US" sz="2900" kern="1200"/>
        </a:p>
      </dsp:txBody>
      <dsp:txXfrm>
        <a:off x="0" y="1650077"/>
        <a:ext cx="5115491" cy="823831"/>
      </dsp:txXfrm>
    </dsp:sp>
    <dsp:sp modelId="{997BE1FB-00A7-4114-B240-46CEB6596EE6}">
      <dsp:nvSpPr>
        <dsp:cNvPr id="0" name=""/>
        <dsp:cNvSpPr/>
      </dsp:nvSpPr>
      <dsp:spPr>
        <a:xfrm>
          <a:off x="0" y="2473908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E296A9-A9E6-4BBD-BC5C-ADD971A8A4F0}">
      <dsp:nvSpPr>
        <dsp:cNvPr id="0" name=""/>
        <dsp:cNvSpPr/>
      </dsp:nvSpPr>
      <dsp:spPr>
        <a:xfrm>
          <a:off x="0" y="2473909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Google Cloud Container Registry</a:t>
          </a:r>
          <a:endParaRPr lang="en-US" sz="2900" kern="1200"/>
        </a:p>
      </dsp:txBody>
      <dsp:txXfrm>
        <a:off x="0" y="2473909"/>
        <a:ext cx="5115491" cy="823831"/>
      </dsp:txXfrm>
    </dsp:sp>
    <dsp:sp modelId="{FBF829E7-5EEE-4CED-9606-37A192C63B48}">
      <dsp:nvSpPr>
        <dsp:cNvPr id="0" name=""/>
        <dsp:cNvSpPr/>
      </dsp:nvSpPr>
      <dsp:spPr>
        <a:xfrm>
          <a:off x="0" y="3297740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02B2E6-38F4-49D1-A21F-485F9C7EBE05}">
      <dsp:nvSpPr>
        <dsp:cNvPr id="0" name=""/>
        <dsp:cNvSpPr/>
      </dsp:nvSpPr>
      <dsp:spPr>
        <a:xfrm>
          <a:off x="0" y="3297740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Prywatne</a:t>
          </a:r>
          <a:endParaRPr lang="en-US" sz="2900" kern="1200"/>
        </a:p>
      </dsp:txBody>
      <dsp:txXfrm>
        <a:off x="0" y="3297740"/>
        <a:ext cx="5115491" cy="823831"/>
      </dsp:txXfrm>
    </dsp:sp>
    <dsp:sp modelId="{2A3F6D3D-FECE-4EBE-8363-73424107097B}">
      <dsp:nvSpPr>
        <dsp:cNvPr id="0" name=""/>
        <dsp:cNvSpPr/>
      </dsp:nvSpPr>
      <dsp:spPr>
        <a:xfrm>
          <a:off x="0" y="4121571"/>
          <a:ext cx="511549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520DFE-64B7-4380-B162-602F36C6BCB3}">
      <dsp:nvSpPr>
        <dsp:cNvPr id="0" name=""/>
        <dsp:cNvSpPr/>
      </dsp:nvSpPr>
      <dsp:spPr>
        <a:xfrm>
          <a:off x="0" y="4121571"/>
          <a:ext cx="5115491" cy="82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Inne...</a:t>
          </a:r>
          <a:endParaRPr lang="en-US" sz="2900" kern="1200"/>
        </a:p>
      </dsp:txBody>
      <dsp:txXfrm>
        <a:off x="0" y="4121571"/>
        <a:ext cx="5115491" cy="823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121F4-F0AF-48E6-A950-5FBBFF621991}">
      <dsp:nvSpPr>
        <dsp:cNvPr id="0" name=""/>
        <dsp:cNvSpPr/>
      </dsp:nvSpPr>
      <dsp:spPr>
        <a:xfrm>
          <a:off x="0" y="1269299"/>
          <a:ext cx="6492875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C5084B-3C50-4B5C-946F-BEA4C22D9CCD}">
      <dsp:nvSpPr>
        <dsp:cNvPr id="0" name=""/>
        <dsp:cNvSpPr/>
      </dsp:nvSpPr>
      <dsp:spPr>
        <a:xfrm>
          <a:off x="324643" y="590339"/>
          <a:ext cx="4545012" cy="1357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/>
            <a:t>Docker Compose</a:t>
          </a:r>
          <a:endParaRPr lang="en-US" sz="4600" kern="1200"/>
        </a:p>
      </dsp:txBody>
      <dsp:txXfrm>
        <a:off x="390931" y="656627"/>
        <a:ext cx="4412436" cy="1225344"/>
      </dsp:txXfrm>
    </dsp:sp>
    <dsp:sp modelId="{7281384A-036B-4BE8-8DF8-A6EDC6998A4D}">
      <dsp:nvSpPr>
        <dsp:cNvPr id="0" name=""/>
        <dsp:cNvSpPr/>
      </dsp:nvSpPr>
      <dsp:spPr>
        <a:xfrm>
          <a:off x="0" y="3355860"/>
          <a:ext cx="6492875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6BA8F3-276E-45F4-ADAA-84361B43B341}">
      <dsp:nvSpPr>
        <dsp:cNvPr id="0" name=""/>
        <dsp:cNvSpPr/>
      </dsp:nvSpPr>
      <dsp:spPr>
        <a:xfrm>
          <a:off x="324643" y="2676899"/>
          <a:ext cx="4545012" cy="1357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/>
            <a:t>Kubernetes</a:t>
          </a:r>
          <a:endParaRPr lang="en-US" sz="4600" kern="1200"/>
        </a:p>
      </dsp:txBody>
      <dsp:txXfrm>
        <a:off x="390931" y="2743187"/>
        <a:ext cx="4412436" cy="122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5267F-562C-45B3-83E6-EF4DE1874288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C520-85E7-4C27-AF0C-0566719412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8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Docker image is built up from a series of layers. Each layer represents an instruction in the image’s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layer except the very last one is read-only.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C520-85E7-4C27-AF0C-0566719412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37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4B3A-E106-4FCC-9835-57745471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A0509-0D64-4274-A592-17792879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F29B-5051-417E-BC11-0CB5E25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29B-5409-44E7-A8AF-29860C2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24F3-0B34-4DA1-90C0-51F0D217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D650-57D9-4C41-9FB5-FE29168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58D6-927E-41BD-A3FE-7F9156C4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ECF8-3736-44FB-A8EE-6A81945A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C9C4-ECB5-423A-95BB-8B9D53A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2554-D223-45B8-A956-0C366BB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8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EF597-1F7E-4B2F-B4D9-53271EFBF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4DD6-168A-499A-9C1F-7BD16A45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D4CC-ECFA-414E-A9E1-83CC747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8B04-93CB-443C-9364-76628CA9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56BB-E8A6-4F2A-9B77-3918AB0F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8F85-2DAA-4F8D-9AE0-2EEF574F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0514-F123-4012-86A9-76CA39E2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E9B4-729C-4171-88F4-CA65B6C6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1223-8CC3-4AFC-9ADB-AC332E25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EAED-1969-4443-88A6-D0713874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2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59D-364E-408C-8F3F-F1898A49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1A15-D3EF-4BE0-BC94-41EDEA9B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F730-6566-4E0A-8CED-0ED0D9C9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676A-9CC5-43F0-BFD1-26A4428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88E-C4F6-4CE7-AE91-95DFB0FB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7D1A-8530-45C1-80D4-DE5BF5A7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83C0-E06E-4732-89EC-EDF609ADD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6D31C-F4CD-446F-8D4F-7826DD83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4EFF-40A2-437E-B076-B3B0B8FC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F3D0-9E5A-4594-9554-8E8A219B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FCA6-89E1-4BF3-9132-700A0CE4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4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1DA-17A4-49A3-A163-A73CF04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975A-CB18-4328-A4DE-288E4A54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ADD2-AFAD-4D98-A8DA-657D6AFC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A61A3-8732-405E-9B41-F6F7867D2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B1025-D074-455A-A082-CCFB4BBD4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B1E15-EEC1-4687-90CE-EB24134A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95294-9319-4D12-A775-6ECE480F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D11A1-49D3-4D34-BBF4-0987F4A0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6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945B-C886-49C1-A65C-8163DBC3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D8E28-E884-4C61-A4D5-A4FAB60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CDD23-777B-4DC9-B474-486020F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CC2A9-FBBE-4A7D-875D-B19F95B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80E7A-11E8-4E9B-8C0D-3EF3EEBB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B22A-70B1-46CB-85BD-277852ED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8862-4956-4514-8ED7-47C25441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73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8143-6DE0-46F6-A3A7-C794F37B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87DE-7388-4814-968A-E441AFC5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0648-DB3A-4574-9C04-A749D0E8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13F7-7E25-457D-A566-AACF23F4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03D1-E171-4570-9743-F3AAD162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B22F2-4637-4B25-A244-8B26C5E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32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24DC-CF96-4ECB-B730-6875D775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AA3B5-A36C-488D-8DB1-F33E91507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23C7-FD12-4AA5-B651-3245A9E7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1607-E900-48E3-810C-E99CDA02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ACA1-14BB-4115-9FD0-5FEDAAF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E94A-C65F-4057-8E15-34D9B0FD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3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0E59-6832-4AC2-8E44-05A0760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A937D-2C7A-4F38-B217-8A74FB5E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6E20-23B6-4ABF-BA50-606D3983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790D-53A3-4712-AD44-8F8131A07D5A}" type="datetimeFigureOut">
              <a:rPr lang="pl-PL" smtClean="0"/>
              <a:t>2018-08-08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7923-2F7D-4FF8-87CE-7D3F985DE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DDB9-48A3-4391-9145-08982C0D9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A7AD-CD95-425F-9ABD-9626C2693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 programu">
            <a:extLst>
              <a:ext uri="{FF2B5EF4-FFF2-40B4-BE49-F238E27FC236}">
                <a16:creationId xmlns:a16="http://schemas.microsoft.com/office/drawing/2014/main" id="{F50A9440-D7B1-4286-A4BA-E998BC6B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1939491"/>
            <a:ext cx="10929788" cy="26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18BA-DD8E-4C5D-9632-81535E2E0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40860"/>
            <a:ext cx="6801612" cy="536125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Konteneryzacja aplikacji</a:t>
            </a:r>
          </a:p>
        </p:txBody>
      </p:sp>
    </p:spTree>
    <p:extLst>
      <p:ext uri="{BB962C8B-B14F-4D97-AF65-F5344CB8AC3E}">
        <p14:creationId xmlns:p14="http://schemas.microsoft.com/office/powerpoint/2010/main" val="42299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C6E-A88D-43DC-9E1E-87F93196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Container registry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38321-98E6-4AC6-9FA7-47E8A65E4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05558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941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E8E91-F92A-48A2-A28E-2E92B308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Co dalej?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7B3FE7-2D23-4AF4-9CC9-6D89EAA7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6954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7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9316-C03D-4C71-B257-093E1DC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Czym jest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CB963-AFD7-4799-9B32-9E3FDA91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75"/>
            <a:ext cx="3886200" cy="336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Platforma dla programistów i administratorów do tworzenia, wdrażania i uruchamiania aplikacji rozproszonych</a:t>
            </a: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D260ABC4-AA00-40E0-9B06-60BD2DB00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8" r="1" b="3522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2" descr="Znalezione obrazy dla zapytania tort">
            <a:extLst>
              <a:ext uri="{FF2B5EF4-FFF2-40B4-BE49-F238E27FC236}">
                <a16:creationId xmlns:a16="http://schemas.microsoft.com/office/drawing/2014/main" id="{7E10C87D-77C5-491C-A157-A6CBCFACD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20946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E2EF6-466A-407F-931F-26520517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pic>
        <p:nvPicPr>
          <p:cNvPr id="4" name="Picture 4" descr="Containers sharing same image">
            <a:extLst>
              <a:ext uri="{FF2B5EF4-FFF2-40B4-BE49-F238E27FC236}">
                <a16:creationId xmlns:a16="http://schemas.microsoft.com/office/drawing/2014/main" id="{A8B9977F-206B-4955-B3CF-4A684388F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24051"/>
            <a:ext cx="5349563" cy="425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61AB88-FB8E-436A-9BB0-29E283B7C99A}"/>
              </a:ext>
            </a:extLst>
          </p:cNvPr>
          <p:cNvSpPr/>
          <p:nvPr/>
        </p:nvSpPr>
        <p:spPr>
          <a:xfrm>
            <a:off x="447675" y="2019300"/>
            <a:ext cx="5349563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5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Znalezione obrazy dla zapytania server icon">
            <a:extLst>
              <a:ext uri="{FF2B5EF4-FFF2-40B4-BE49-F238E27FC236}">
                <a16:creationId xmlns:a16="http://schemas.microsoft.com/office/drawing/2014/main" id="{A57AE442-F8D5-413F-A6C4-09221BA0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server icon">
            <a:extLst>
              <a:ext uri="{FF2B5EF4-FFF2-40B4-BE49-F238E27FC236}">
                <a16:creationId xmlns:a16="http://schemas.microsoft.com/office/drawing/2014/main" id="{2AA3544E-3DA2-4241-AEFF-CE3F624C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55" y="48449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16DE1-44BD-41EB-A6D9-5A756A58455F}"/>
              </a:ext>
            </a:extLst>
          </p:cNvPr>
          <p:cNvCxnSpPr>
            <a:cxnSpLocks/>
            <a:endCxn id="4100" idx="1"/>
          </p:cNvCxnSpPr>
          <p:nvPr/>
        </p:nvCxnSpPr>
        <p:spPr>
          <a:xfrm>
            <a:off x="2896409" y="2778125"/>
            <a:ext cx="6552391" cy="0"/>
          </a:xfrm>
          <a:prstGeom prst="straightConnector1">
            <a:avLst/>
          </a:prstGeom>
          <a:ln w="63500">
            <a:prstDash val="dash"/>
            <a:headEnd type="none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F6BA8-322D-45E2-A855-DF9428C4D50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66764" y="5797469"/>
            <a:ext cx="6552391" cy="0"/>
          </a:xfrm>
          <a:prstGeom prst="straightConnector1">
            <a:avLst/>
          </a:prstGeom>
          <a:ln w="63500">
            <a:prstDash val="dash"/>
            <a:headEnd type="none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E3BD0C-4718-4B6C-BC97-09A54D9E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Shipment vs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DBA3-D760-4095-BF6D-092D2D5A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55" y="1361300"/>
            <a:ext cx="10515600" cy="497696"/>
          </a:xfrm>
        </p:spPr>
        <p:txBody>
          <a:bodyPr/>
          <a:lstStyle/>
          <a:p>
            <a:r>
              <a:rPr lang="pl-PL" dirty="0"/>
              <a:t>CDN (Content Delivery Network)</a:t>
            </a:r>
          </a:p>
        </p:txBody>
      </p:sp>
      <p:pic>
        <p:nvPicPr>
          <p:cNvPr id="4098" name="Picture 2" descr="Znalezione obrazy dla zapytania codefile icon">
            <a:extLst>
              <a:ext uri="{FF2B5EF4-FFF2-40B4-BE49-F238E27FC236}">
                <a16:creationId xmlns:a16="http://schemas.microsoft.com/office/drawing/2014/main" id="{3A9B4561-59CF-4C16-98FE-E838F9C6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972793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Znalezione obrazy dla zapytania docker image icon">
            <a:extLst>
              <a:ext uri="{FF2B5EF4-FFF2-40B4-BE49-F238E27FC236}">
                <a16:creationId xmlns:a16="http://schemas.microsoft.com/office/drawing/2014/main" id="{30909435-4EC7-4C6B-8A33-E961B071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73" y="4854494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Znalezione obrazy dla zapytania codefile icon">
            <a:extLst>
              <a:ext uri="{FF2B5EF4-FFF2-40B4-BE49-F238E27FC236}">
                <a16:creationId xmlns:a16="http://schemas.microsoft.com/office/drawing/2014/main" id="{8ABE9192-28FC-401B-AA27-28238E41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39" y="5049756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4CAEB9-8280-4AE4-B7CA-4BF54E786DCE}"/>
              </a:ext>
            </a:extLst>
          </p:cNvPr>
          <p:cNvSpPr txBox="1">
            <a:spLocks/>
          </p:cNvSpPr>
          <p:nvPr/>
        </p:nvSpPr>
        <p:spPr>
          <a:xfrm>
            <a:off x="838200" y="3649487"/>
            <a:ext cx="10515600" cy="49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Docker</a:t>
            </a:r>
          </a:p>
        </p:txBody>
      </p:sp>
      <p:pic>
        <p:nvPicPr>
          <p:cNvPr id="1032" name="Picture 8" descr="Znalezione obrazy dla zapytania container icon">
            <a:extLst>
              <a:ext uri="{FF2B5EF4-FFF2-40B4-BE49-F238E27FC236}">
                <a16:creationId xmlns:a16="http://schemas.microsoft.com/office/drawing/2014/main" id="{ABD1D6F8-E23D-4980-B7B6-142E10B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44" y="4027375"/>
            <a:ext cx="1149221" cy="11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68112 0.008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49" y="41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31575 -3.7037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35729 -0.0006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84ABE-19E3-43F7-B2D7-AD51BD8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Postawowe komendy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F611-DDFF-47B1-A276-0913CCF6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docker pull kitematic/hello-world-nginx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–help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images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run –d –p 80:80 [image_id]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stop [container_id]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ps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ps –a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rm [container_id]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docker rmi [image_id]</a:t>
            </a:r>
          </a:p>
        </p:txBody>
      </p:sp>
    </p:spTree>
    <p:extLst>
      <p:ext uri="{BB962C8B-B14F-4D97-AF65-F5344CB8AC3E}">
        <p14:creationId xmlns:p14="http://schemas.microsoft.com/office/powerpoint/2010/main" val="12652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D64B-EEB8-4926-8FCC-8B9FC1FE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extension – VS Code</a:t>
            </a:r>
          </a:p>
        </p:txBody>
      </p:sp>
      <p:pic>
        <p:nvPicPr>
          <p:cNvPr id="2054" name="Picture 6" descr="dockerfile">
            <a:extLst>
              <a:ext uri="{FF2B5EF4-FFF2-40B4-BE49-F238E27FC236}">
                <a16:creationId xmlns:a16="http://schemas.microsoft.com/office/drawing/2014/main" id="{95BCA5E1-1B8A-4244-AC01-49C6F075834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77" y="643466"/>
            <a:ext cx="8188446" cy="475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8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306E-D732-4990-9A54-D0724049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Multi-stage Dockerfiles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23F25-14C4-4ED1-A504-ED164027937B}"/>
              </a:ext>
            </a:extLst>
          </p:cNvPr>
          <p:cNvSpPr/>
          <p:nvPr/>
        </p:nvSpPr>
        <p:spPr>
          <a:xfrm>
            <a:off x="381000" y="2286000"/>
            <a:ext cx="2929812" cy="2901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/>
              <a:t>Krok 1:</a:t>
            </a:r>
          </a:p>
          <a:p>
            <a:pPr algn="ctr"/>
            <a:r>
              <a:rPr lang="pl-PL" dirty="0"/>
              <a:t>Zbudowanie aplikacji</a:t>
            </a:r>
          </a:p>
        </p:txBody>
      </p:sp>
      <p:pic>
        <p:nvPicPr>
          <p:cNvPr id="6" name="Picture 2" descr="Znalezione obrazy dla zapytania codefile icon">
            <a:extLst>
              <a:ext uri="{FF2B5EF4-FFF2-40B4-BE49-F238E27FC236}">
                <a16:creationId xmlns:a16="http://schemas.microsoft.com/office/drawing/2014/main" id="{C46CEA09-5BBD-403D-9FDE-AF8C9FED1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7" y="3536301"/>
            <a:ext cx="1153691" cy="11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658A2A-3E50-477B-8589-1597B8282AB3}"/>
              </a:ext>
            </a:extLst>
          </p:cNvPr>
          <p:cNvGrpSpPr/>
          <p:nvPr/>
        </p:nvGrpSpPr>
        <p:grpSpPr>
          <a:xfrm>
            <a:off x="3825133" y="3015780"/>
            <a:ext cx="1735493" cy="1811592"/>
            <a:chOff x="3825133" y="3015780"/>
            <a:chExt cx="1735493" cy="1811592"/>
          </a:xfrm>
        </p:grpSpPr>
        <p:pic>
          <p:nvPicPr>
            <p:cNvPr id="5" name="Picture 8" descr="Znalezione obrazy dla zapytania docker image icon">
              <a:extLst>
                <a:ext uri="{FF2B5EF4-FFF2-40B4-BE49-F238E27FC236}">
                  <a16:creationId xmlns:a16="http://schemas.microsoft.com/office/drawing/2014/main" id="{562546F6-1E22-4C58-8252-B92B4EA7E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941" y="3015780"/>
              <a:ext cx="1442260" cy="144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8FF1A3-0612-40B7-A9A5-8CAF77A5329D}"/>
                </a:ext>
              </a:extLst>
            </p:cNvPr>
            <p:cNvSpPr txBox="1"/>
            <p:nvPr/>
          </p:nvSpPr>
          <p:spPr>
            <a:xfrm>
              <a:off x="3825133" y="4458040"/>
              <a:ext cx="1735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Obraz pośredni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E2FAA5F-6038-4297-9EB0-18622A3B13C8}"/>
              </a:ext>
            </a:extLst>
          </p:cNvPr>
          <p:cNvSpPr/>
          <p:nvPr/>
        </p:nvSpPr>
        <p:spPr>
          <a:xfrm>
            <a:off x="6037820" y="2286000"/>
            <a:ext cx="2929812" cy="29018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/>
              <a:t>Krok 2:</a:t>
            </a:r>
          </a:p>
          <a:p>
            <a:pPr algn="ctr"/>
            <a:r>
              <a:rPr lang="pl-PL" dirty="0"/>
              <a:t>Kopiowanie kodu i utworzenie serwera</a:t>
            </a:r>
          </a:p>
        </p:txBody>
      </p:sp>
      <p:pic>
        <p:nvPicPr>
          <p:cNvPr id="9" name="Picture 2" descr="Znalezione obrazy dla zapytania codefile icon">
            <a:extLst>
              <a:ext uri="{FF2B5EF4-FFF2-40B4-BE49-F238E27FC236}">
                <a16:creationId xmlns:a16="http://schemas.microsoft.com/office/drawing/2014/main" id="{A24D686C-4B27-4892-8158-667513A4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81" y="3536301"/>
            <a:ext cx="1153691" cy="11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B6947-EAD3-4A5E-8CC2-DC00EA4ECE76}"/>
              </a:ext>
            </a:extLst>
          </p:cNvPr>
          <p:cNvGrpSpPr/>
          <p:nvPr/>
        </p:nvGrpSpPr>
        <p:grpSpPr>
          <a:xfrm>
            <a:off x="9388551" y="2995563"/>
            <a:ext cx="1855660" cy="1800268"/>
            <a:chOff x="9388551" y="2995563"/>
            <a:chExt cx="1855660" cy="1800268"/>
          </a:xfrm>
        </p:grpSpPr>
        <p:pic>
          <p:nvPicPr>
            <p:cNvPr id="10" name="Picture 8" descr="Znalezione obrazy dla zapytania docker image icon">
              <a:extLst>
                <a:ext uri="{FF2B5EF4-FFF2-40B4-BE49-F238E27FC236}">
                  <a16:creationId xmlns:a16="http://schemas.microsoft.com/office/drawing/2014/main" id="{37043980-037F-4787-90D2-AD56057A4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251" y="2995563"/>
              <a:ext cx="1442260" cy="144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8FFDA-59C9-4FAA-B308-FA02716638F4}"/>
                </a:ext>
              </a:extLst>
            </p:cNvPr>
            <p:cNvSpPr txBox="1"/>
            <p:nvPr/>
          </p:nvSpPr>
          <p:spPr>
            <a:xfrm>
              <a:off x="9388551" y="4426499"/>
              <a:ext cx="185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Obraz wynikowy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FC81B2-3CDC-4231-8D31-99C415270FD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10812" y="3736910"/>
            <a:ext cx="65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912B07-2CB8-4802-96D8-A6EA5B7D7FCE}"/>
              </a:ext>
            </a:extLst>
          </p:cNvPr>
          <p:cNvCxnSpPr/>
          <p:nvPr/>
        </p:nvCxnSpPr>
        <p:spPr>
          <a:xfrm>
            <a:off x="5379098" y="3736910"/>
            <a:ext cx="65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4664C2-CEB0-47A0-ACF6-AAB04119A5A4}"/>
              </a:ext>
            </a:extLst>
          </p:cNvPr>
          <p:cNvCxnSpPr/>
          <p:nvPr/>
        </p:nvCxnSpPr>
        <p:spPr>
          <a:xfrm>
            <a:off x="8967632" y="3716693"/>
            <a:ext cx="65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ABB9F-76F8-4D26-9106-2F77761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Zalety 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AF91-89A4-4F7A-953D-E30307BD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Unikamy ręcznego tworzenia pośrednich obrazów</a:t>
            </a:r>
          </a:p>
          <a:p>
            <a:r>
              <a:rPr lang="pl-PL" sz="2400" dirty="0">
                <a:solidFill>
                  <a:srgbClr val="000000"/>
                </a:solidFill>
              </a:rPr>
              <a:t>Zmniejszenie złożoności operacji</a:t>
            </a:r>
          </a:p>
          <a:p>
            <a:r>
              <a:rPr lang="pl-PL" sz="2400" dirty="0">
                <a:solidFill>
                  <a:srgbClr val="000000"/>
                </a:solidFill>
              </a:rPr>
              <a:t>Wybów artefaktów do skopiowania z jednego kroku do drugiego</a:t>
            </a:r>
          </a:p>
          <a:p>
            <a:r>
              <a:rPr lang="pl-PL" sz="2400" dirty="0">
                <a:solidFill>
                  <a:srgbClr val="000000"/>
                </a:solidFill>
              </a:rPr>
              <a:t>Mniejszy rozmiar obrazu wynikowego</a:t>
            </a:r>
          </a:p>
        </p:txBody>
      </p:sp>
    </p:spTree>
    <p:extLst>
      <p:ext uri="{BB962C8B-B14F-4D97-AF65-F5344CB8AC3E}">
        <p14:creationId xmlns:p14="http://schemas.microsoft.com/office/powerpoint/2010/main" val="35232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EC849-0FEB-4838-9832-68AAF7F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registry</a:t>
            </a:r>
          </a:p>
        </p:txBody>
      </p:sp>
      <p:pic>
        <p:nvPicPr>
          <p:cNvPr id="3078" name="Picture 6" descr="Znalezione obrazy dla zapytania container registry icon">
            <a:extLst>
              <a:ext uri="{FF2B5EF4-FFF2-40B4-BE49-F238E27FC236}">
                <a16:creationId xmlns:a16="http://schemas.microsoft.com/office/drawing/2014/main" id="{B95953E6-E030-4A29-B549-3FC44851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68" y="2460342"/>
            <a:ext cx="1995695" cy="195578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Znalezione obrazy dla zapytania docker image icon">
            <a:extLst>
              <a:ext uri="{FF2B5EF4-FFF2-40B4-BE49-F238E27FC236}">
                <a16:creationId xmlns:a16="http://schemas.microsoft.com/office/drawing/2014/main" id="{38450D7D-CB77-4410-A136-E99E2F57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38" y="2441877"/>
            <a:ext cx="1995694" cy="19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5E202D-5A84-4817-8AD4-62092D23D33B}"/>
              </a:ext>
            </a:extLst>
          </p:cNvPr>
          <p:cNvSpPr txBox="1"/>
          <p:nvPr/>
        </p:nvSpPr>
        <p:spPr>
          <a:xfrm>
            <a:off x="5871238" y="4457766"/>
            <a:ext cx="173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Docker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56994-620A-4438-B69B-E8DF9AEFB428}"/>
              </a:ext>
            </a:extLst>
          </p:cNvPr>
          <p:cNvSpPr txBox="1"/>
          <p:nvPr/>
        </p:nvSpPr>
        <p:spPr>
          <a:xfrm>
            <a:off x="9004241" y="4498307"/>
            <a:ext cx="19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Container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5A20-9050-4F84-B258-0F58758580E4}"/>
              </a:ext>
            </a:extLst>
          </p:cNvPr>
          <p:cNvCxnSpPr>
            <a:cxnSpLocks/>
          </p:cNvCxnSpPr>
          <p:nvPr/>
        </p:nvCxnSpPr>
        <p:spPr>
          <a:xfrm flipV="1">
            <a:off x="7924599" y="3438232"/>
            <a:ext cx="1229736" cy="1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E4C2B8-D3BD-46F6-95B9-D8F1DF26A8D9}"/>
              </a:ext>
            </a:extLst>
          </p:cNvPr>
          <p:cNvSpPr txBox="1"/>
          <p:nvPr/>
        </p:nvSpPr>
        <p:spPr>
          <a:xfrm>
            <a:off x="5675924" y="4949824"/>
            <a:ext cx="224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Muszą być przechowywane w dostępnym miejscu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920B1-2CCE-4A35-B687-357F78E4E1AB}"/>
              </a:ext>
            </a:extLst>
          </p:cNvPr>
          <p:cNvSpPr txBox="1"/>
          <p:nvPr/>
        </p:nvSpPr>
        <p:spPr>
          <a:xfrm>
            <a:off x="8840077" y="4949824"/>
            <a:ext cx="224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Przechowują obrazy Dockera</a:t>
            </a:r>
          </a:p>
        </p:txBody>
      </p:sp>
    </p:spTree>
    <p:extLst>
      <p:ext uri="{BB962C8B-B14F-4D97-AF65-F5344CB8AC3E}">
        <p14:creationId xmlns:p14="http://schemas.microsoft.com/office/powerpoint/2010/main" val="42879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195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Czym jest Docker?</vt:lpstr>
      <vt:lpstr>Jak to działa?</vt:lpstr>
      <vt:lpstr>Shipment vs Docker</vt:lpstr>
      <vt:lpstr>Postawowe komendy</vt:lpstr>
      <vt:lpstr>Docker extension – VS Code</vt:lpstr>
      <vt:lpstr>Multi-stage Dockerfiles</vt:lpstr>
      <vt:lpstr>Zalety Multi-stage builds</vt:lpstr>
      <vt:lpstr>Container registry</vt:lpstr>
      <vt:lpstr>Container registry</vt:lpstr>
      <vt:lpstr>Co dalej?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Peczyński</dc:creator>
  <cp:lastModifiedBy>Vadim Peczyński</cp:lastModifiedBy>
  <cp:revision>3</cp:revision>
  <dcterms:created xsi:type="dcterms:W3CDTF">2018-08-09T14:41:47Z</dcterms:created>
  <dcterms:modified xsi:type="dcterms:W3CDTF">2018-08-10T07:24:23Z</dcterms:modified>
</cp:coreProperties>
</file>