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17" autoAdjust="0"/>
  </p:normalViewPr>
  <p:slideViewPr>
    <p:cSldViewPr snapToGrid="0">
      <p:cViewPr varScale="1">
        <p:scale>
          <a:sx n="92" d="100"/>
          <a:sy n="92" d="100"/>
        </p:scale>
        <p:origin x="12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5267F-562C-45B3-83E6-EF4DE1874288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C520-85E7-4C27-AF0C-0566719412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587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4B3A-E106-4FCC-9835-57745471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A0509-0D64-4274-A592-17792879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F29B-5051-417E-BC11-0CB5E259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329B-5409-44E7-A8AF-29860C29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24F3-0B34-4DA1-90C0-51F0D217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8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D650-57D9-4C41-9FB5-FE29168B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758D6-927E-41BD-A3FE-7F9156C49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ECF8-3736-44FB-A8EE-6A81945A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C9C4-ECB5-423A-95BB-8B9D53A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2554-D223-45B8-A956-0C366BB4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18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EF597-1F7E-4B2F-B4D9-53271EFBF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54DD6-168A-499A-9C1F-7BD16A45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D4CC-ECFA-414E-A9E1-83CC747F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18B04-93CB-443C-9364-76628CA9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56BB-E8A6-4F2A-9B77-3918AB0F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4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8F85-2DAA-4F8D-9AE0-2EEF574F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0514-F123-4012-86A9-76CA39E2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CE9B4-729C-4171-88F4-CA65B6C6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1223-8CC3-4AFC-9ADB-AC332E25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EAED-1969-4443-88A6-D0713874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21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E59D-364E-408C-8F3F-F1898A49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1A15-D3EF-4BE0-BC94-41EDEA9B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F730-6566-4E0A-8CED-0ED0D9C9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676A-9CC5-43F0-BFD1-26A44284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588E-C4F6-4CE7-AE91-95DFB0FB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7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7D1A-8530-45C1-80D4-DE5BF5A7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83C0-E06E-4732-89EC-EDF609ADD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6D31C-F4CD-446F-8D4F-7826DD835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4EFF-40A2-437E-B076-B3B0B8FC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F3D0-9E5A-4594-9554-8E8A219B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FCA6-89E1-4BF3-9132-700A0CE4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54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1DA-17A4-49A3-A163-A73CF04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975A-CB18-4328-A4DE-288E4A54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0ADD2-AFAD-4D98-A8DA-657D6AFC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A61A3-8732-405E-9B41-F6F7867D2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B1025-D074-455A-A082-CCFB4BBD4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B1E15-EEC1-4687-90CE-EB24134A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95294-9319-4D12-A775-6ECE480F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D11A1-49D3-4D34-BBF4-0987F4A0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764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945B-C886-49C1-A65C-8163DBC3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D8E28-E884-4C61-A4D5-A4FAB60E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CDD23-777B-4DC9-B474-486020FA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CC2A9-FBBE-4A7D-875D-B19F95B2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6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80E7A-11E8-4E9B-8C0D-3EF3EEBB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0B22A-70B1-46CB-85BD-277852ED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08862-4956-4514-8ED7-47C25441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173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8143-6DE0-46F6-A3A7-C794F37B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87DE-7388-4814-968A-E441AFC5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B0648-DB3A-4574-9C04-A749D0E8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13F7-7E25-457D-A566-AACF23F4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B03D1-E171-4570-9743-F3AAD162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B22F2-4637-4B25-A244-8B26C5EB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322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24DC-CF96-4ECB-B730-6875D775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AA3B5-A36C-488D-8DB1-F33E91507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D23C7-FD12-4AA5-B651-3245A9E7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71607-E900-48E3-810C-E99CDA02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ACA1-14BB-4115-9FD0-5FEDAAF7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E94A-C65F-4057-8E15-34D9B0FD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833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30E59-6832-4AC2-8E44-05A0760C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A937D-2C7A-4F38-B217-8A74FB5ED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6E20-23B6-4ABF-BA50-606D3983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790D-53A3-4712-AD44-8F8131A07D5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7923-2F7D-4FF8-87CE-7D3F985DE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DDB9-48A3-4391-9145-08982C0D9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 programu">
            <a:extLst>
              <a:ext uri="{FF2B5EF4-FFF2-40B4-BE49-F238E27FC236}">
                <a16:creationId xmlns:a16="http://schemas.microsoft.com/office/drawing/2014/main" id="{F50A9440-D7B1-4286-A4BA-E998BC6BF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6" y="1939491"/>
            <a:ext cx="10929788" cy="261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18BA-DD8E-4C5D-9632-81535E2E0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240860"/>
            <a:ext cx="6801612" cy="536125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Konteneryzacja aplikacji</a:t>
            </a:r>
          </a:p>
        </p:txBody>
      </p:sp>
    </p:spTree>
    <p:extLst>
      <p:ext uri="{BB962C8B-B14F-4D97-AF65-F5344CB8AC3E}">
        <p14:creationId xmlns:p14="http://schemas.microsoft.com/office/powerpoint/2010/main" val="422998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DD89-E3BF-401A-B133-65A874F4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Konteneryzacja baz danych</a:t>
            </a:r>
          </a:p>
        </p:txBody>
      </p:sp>
      <p:pic>
        <p:nvPicPr>
          <p:cNvPr id="1026" name="Picture 2" descr="Znalezione obrazy dla zapytania database mysql">
            <a:extLst>
              <a:ext uri="{FF2B5EF4-FFF2-40B4-BE49-F238E27FC236}">
                <a16:creationId xmlns:a16="http://schemas.microsoft.com/office/drawing/2014/main" id="{8F75B868-5471-4DE4-94AC-DBF1C7E1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976255" cy="397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obny obraz">
            <a:extLst>
              <a:ext uri="{FF2B5EF4-FFF2-40B4-BE49-F238E27FC236}">
                <a16:creationId xmlns:a16="http://schemas.microsoft.com/office/drawing/2014/main" id="{8319BE0E-24B0-4FDA-9A7B-9F8E4ADC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04" y="2281383"/>
            <a:ext cx="4845215" cy="303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F2F1-D722-42CC-8C99-6ED23648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volumes</a:t>
            </a:r>
            <a:endParaRPr lang="pl-PL" dirty="0"/>
          </a:p>
        </p:txBody>
      </p:sp>
      <p:pic>
        <p:nvPicPr>
          <p:cNvPr id="2052" name="Picture 4" descr="Znalezione obrazy dla zapytania docker volume">
            <a:extLst>
              <a:ext uri="{FF2B5EF4-FFF2-40B4-BE49-F238E27FC236}">
                <a16:creationId xmlns:a16="http://schemas.microsoft.com/office/drawing/2014/main" id="{21EDD45D-CAD0-464B-BF23-DC3BC4329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27" y="1440872"/>
            <a:ext cx="7721145" cy="48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3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6EB3-DC23-4C1B-BD06-E2E96EB9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Czyszczenie zasobów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31AD-23BE-44D0-8948-C8B912C432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Docker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prune</a:t>
            </a:r>
            <a:endParaRPr lang="pl-PL" dirty="0"/>
          </a:p>
          <a:p>
            <a:r>
              <a:rPr lang="pl-PL" dirty="0"/>
              <a:t>Docker </a:t>
            </a:r>
            <a:r>
              <a:rPr lang="pl-PL" dirty="0" err="1"/>
              <a:t>volume</a:t>
            </a:r>
            <a:r>
              <a:rPr lang="pl-PL" dirty="0"/>
              <a:t> </a:t>
            </a:r>
            <a:r>
              <a:rPr lang="pl-PL" dirty="0" err="1"/>
              <a:t>prune</a:t>
            </a:r>
            <a:endParaRPr lang="pl-PL" dirty="0"/>
          </a:p>
          <a:p>
            <a:r>
              <a:rPr lang="pl-PL" dirty="0"/>
              <a:t>Docker </a:t>
            </a:r>
            <a:r>
              <a:rPr lang="pl-PL" dirty="0" err="1"/>
              <a:t>volume</a:t>
            </a:r>
            <a:r>
              <a:rPr lang="pl-PL" dirty="0"/>
              <a:t> </a:t>
            </a:r>
            <a:r>
              <a:rPr lang="pl-PL" dirty="0" err="1"/>
              <a:t>rm</a:t>
            </a:r>
            <a:r>
              <a:rPr lang="pl-PL" dirty="0"/>
              <a:t> $(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volume</a:t>
            </a:r>
            <a:r>
              <a:rPr lang="pl-PL" dirty="0"/>
              <a:t> </a:t>
            </a:r>
            <a:r>
              <a:rPr lang="pl-PL" dirty="0" err="1"/>
              <a:t>ls</a:t>
            </a:r>
            <a:r>
              <a:rPr lang="pl-PL" dirty="0"/>
              <a:t> -</a:t>
            </a:r>
            <a:r>
              <a:rPr lang="pl-PL" dirty="0" err="1"/>
              <a:t>qf</a:t>
            </a:r>
            <a:r>
              <a:rPr lang="pl-PL" dirty="0"/>
              <a:t> </a:t>
            </a:r>
            <a:r>
              <a:rPr lang="pl-PL" dirty="0" err="1"/>
              <a:t>dangling</a:t>
            </a:r>
            <a:r>
              <a:rPr lang="pl-PL" dirty="0"/>
              <a:t>=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r>
              <a:rPr lang="pl-PL" dirty="0"/>
              <a:t>Docker </a:t>
            </a:r>
            <a:r>
              <a:rPr lang="pl-PL" dirty="0" err="1"/>
              <a:t>images</a:t>
            </a:r>
            <a:r>
              <a:rPr lang="pl-PL" dirty="0"/>
              <a:t> </a:t>
            </a:r>
            <a:r>
              <a:rPr lang="pl-PL" dirty="0" err="1"/>
              <a:t>prune</a:t>
            </a:r>
            <a:endParaRPr lang="pl-PL" dirty="0"/>
          </a:p>
          <a:p>
            <a:r>
              <a:rPr lang="pl-PL" dirty="0"/>
              <a:t>Docker system </a:t>
            </a:r>
            <a:r>
              <a:rPr lang="pl-PL" dirty="0" err="1"/>
              <a:t>prune</a:t>
            </a:r>
            <a:endParaRPr lang="pl-PL" dirty="0"/>
          </a:p>
        </p:txBody>
      </p:sp>
      <p:pic>
        <p:nvPicPr>
          <p:cNvPr id="7" name="Picture 2" descr="Znalezione obrazy dla zapytania docker prune">
            <a:extLst>
              <a:ext uri="{FF2B5EF4-FFF2-40B4-BE49-F238E27FC236}">
                <a16:creationId xmlns:a16="http://schemas.microsoft.com/office/drawing/2014/main" id="{7EE5F7ED-D3F9-4AB9-A7C0-28B60FD36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04824"/>
            <a:ext cx="5067300" cy="285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1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E538-A83D-4C8B-A0A8-58E20C96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Docker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linking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50C6-A32B-4E1F-A724-3C11BB315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2619"/>
            <a:ext cx="5181600" cy="4351338"/>
          </a:xfrm>
        </p:spPr>
        <p:txBody>
          <a:bodyPr anchor="ctr"/>
          <a:lstStyle/>
          <a:p>
            <a:r>
              <a:rPr lang="pl-PL" dirty="0" err="1"/>
              <a:t>Legacy</a:t>
            </a:r>
            <a:r>
              <a:rPr lang="pl-PL" dirty="0"/>
              <a:t> </a:t>
            </a:r>
            <a:r>
              <a:rPr lang="pl-PL" dirty="0" err="1"/>
              <a:t>linking</a:t>
            </a:r>
            <a:endParaRPr lang="pl-PL" dirty="0"/>
          </a:p>
          <a:p>
            <a:r>
              <a:rPr lang="pl-PL" dirty="0"/>
              <a:t>Bridge network</a:t>
            </a:r>
          </a:p>
        </p:txBody>
      </p:sp>
      <p:pic>
        <p:nvPicPr>
          <p:cNvPr id="4098" name="Picture 2" descr="Znalezione obrazy dla zapytania docker container linking">
            <a:extLst>
              <a:ext uri="{FF2B5EF4-FFF2-40B4-BE49-F238E27FC236}">
                <a16:creationId xmlns:a16="http://schemas.microsoft.com/office/drawing/2014/main" id="{30918D02-2A99-4A92-A401-4946A2FC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72" y="2139680"/>
            <a:ext cx="5661133" cy="28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94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8076-1C52-4501-A3E3-9DA0384B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Docker </a:t>
            </a:r>
            <a:r>
              <a:rPr lang="pl-PL" dirty="0" err="1"/>
              <a:t>linking</a:t>
            </a:r>
            <a:r>
              <a:rPr lang="pl-PL" dirty="0"/>
              <a:t> by </a:t>
            </a:r>
            <a:r>
              <a:rPr lang="pl-PL" dirty="0" err="1"/>
              <a:t>name</a:t>
            </a:r>
            <a:r>
              <a:rPr lang="pl-PL" dirty="0"/>
              <a:t> (</a:t>
            </a:r>
            <a:r>
              <a:rPr lang="pl-PL" dirty="0" err="1"/>
              <a:t>legacy</a:t>
            </a:r>
            <a:r>
              <a:rPr lang="pl-PL" dirty="0"/>
              <a:t> </a:t>
            </a:r>
            <a:r>
              <a:rPr lang="pl-PL" dirty="0" err="1"/>
              <a:t>linking</a:t>
            </a:r>
            <a:r>
              <a:rPr lang="pl-PL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AC378-7B48-48B6-A9B4-B1A451729635}"/>
              </a:ext>
            </a:extLst>
          </p:cNvPr>
          <p:cNvSpPr/>
          <p:nvPr/>
        </p:nvSpPr>
        <p:spPr>
          <a:xfrm>
            <a:off x="1392573" y="2645329"/>
            <a:ext cx="1946245" cy="199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1. Uruchomienie kontenera z przypisaną nazwą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1C895-EE67-4637-8E4D-317244081915}"/>
              </a:ext>
            </a:extLst>
          </p:cNvPr>
          <p:cNvSpPr/>
          <p:nvPr/>
        </p:nvSpPr>
        <p:spPr>
          <a:xfrm>
            <a:off x="4380452" y="2645329"/>
            <a:ext cx="1946245" cy="1996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2. Połączenie z uruchomionym kontenerem poprzez nazwę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219DC-7E38-4611-9571-CA579F655EAF}"/>
              </a:ext>
            </a:extLst>
          </p:cNvPr>
          <p:cNvSpPr/>
          <p:nvPr/>
        </p:nvSpPr>
        <p:spPr>
          <a:xfrm>
            <a:off x="7368331" y="2645329"/>
            <a:ext cx="1946245" cy="1996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3. Powtórzyć dla kolejnych kontenerów</a:t>
            </a:r>
          </a:p>
        </p:txBody>
      </p:sp>
    </p:spTree>
    <p:extLst>
      <p:ext uri="{BB962C8B-B14F-4D97-AF65-F5344CB8AC3E}">
        <p14:creationId xmlns:p14="http://schemas.microsoft.com/office/powerpoint/2010/main" val="176956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2C42-58A4-4463-BDCB-1F609A7F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Docker – Bridge network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BF610DA-4C92-43E4-B156-048EDEC35A5C}"/>
              </a:ext>
            </a:extLst>
          </p:cNvPr>
          <p:cNvSpPr/>
          <p:nvPr/>
        </p:nvSpPr>
        <p:spPr>
          <a:xfrm>
            <a:off x="4604507" y="1192229"/>
            <a:ext cx="4496499" cy="2181137"/>
          </a:xfrm>
          <a:prstGeom prst="cloudCallout">
            <a:avLst>
              <a:gd name="adj1" fmla="val -75870"/>
              <a:gd name="adj2" fmla="val 5634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50F8D9C-8AC7-4C8D-8FCB-913BFE4527CE}"/>
              </a:ext>
            </a:extLst>
          </p:cNvPr>
          <p:cNvSpPr/>
          <p:nvPr/>
        </p:nvSpPr>
        <p:spPr>
          <a:xfrm>
            <a:off x="4326622" y="3942827"/>
            <a:ext cx="5052270" cy="2375044"/>
          </a:xfrm>
          <a:prstGeom prst="cloudCallout">
            <a:avLst>
              <a:gd name="adj1" fmla="val -67827"/>
              <a:gd name="adj2" fmla="val -5075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8" descr="Znalezione obrazy dla zapytania container icon">
            <a:extLst>
              <a:ext uri="{FF2B5EF4-FFF2-40B4-BE49-F238E27FC236}">
                <a16:creationId xmlns:a16="http://schemas.microsoft.com/office/drawing/2014/main" id="{BBD75849-1035-4006-AAB9-7B80F9E3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177" y="1621727"/>
            <a:ext cx="1149221" cy="11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Znalezione obrazy dla zapytania container icon">
            <a:extLst>
              <a:ext uri="{FF2B5EF4-FFF2-40B4-BE49-F238E27FC236}">
                <a16:creationId xmlns:a16="http://schemas.microsoft.com/office/drawing/2014/main" id="{A209FF42-A3B2-4F63-9840-B4FA48033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70" y="1624013"/>
            <a:ext cx="1149221" cy="11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Znalezione obrazy dla zapytania container icon">
            <a:extLst>
              <a:ext uri="{FF2B5EF4-FFF2-40B4-BE49-F238E27FC236}">
                <a16:creationId xmlns:a16="http://schemas.microsoft.com/office/drawing/2014/main" id="{B468889B-4E12-46F5-AC5B-F5CC11E1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11" y="4396204"/>
            <a:ext cx="1149221" cy="11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Znalezione obrazy dla zapytania container icon">
            <a:extLst>
              <a:ext uri="{FF2B5EF4-FFF2-40B4-BE49-F238E27FC236}">
                <a16:creationId xmlns:a16="http://schemas.microsoft.com/office/drawing/2014/main" id="{747B0F51-CBB3-4EFF-98A6-B85ED09AA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246" y="4396204"/>
            <a:ext cx="1149221" cy="11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Znalezione obrazy dla zapytania container icon">
            <a:extLst>
              <a:ext uri="{FF2B5EF4-FFF2-40B4-BE49-F238E27FC236}">
                <a16:creationId xmlns:a16="http://schemas.microsoft.com/office/drawing/2014/main" id="{75CD74FB-DF40-46D5-B5C9-602306212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281" y="4381801"/>
            <a:ext cx="1149221" cy="11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Znalezione obrazy dla zapytania server icon">
            <a:extLst>
              <a:ext uri="{FF2B5EF4-FFF2-40B4-BE49-F238E27FC236}">
                <a16:creationId xmlns:a16="http://schemas.microsoft.com/office/drawing/2014/main" id="{48C6D455-5EAC-45CD-B0D0-564DDA60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69" y="27042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BD0C8-9A1B-45E2-A158-2D02266940F7}"/>
              </a:ext>
            </a:extLst>
          </p:cNvPr>
          <p:cNvSpPr txBox="1"/>
          <p:nvPr/>
        </p:nvSpPr>
        <p:spPr>
          <a:xfrm>
            <a:off x="2136013" y="4424607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4A21F-5659-4573-9E86-874E22FC59FF}"/>
              </a:ext>
            </a:extLst>
          </p:cNvPr>
          <p:cNvSpPr txBox="1"/>
          <p:nvPr/>
        </p:nvSpPr>
        <p:spPr>
          <a:xfrm>
            <a:off x="6608743" y="339025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Grupa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9EDC3-7751-4CEF-98FE-6B95D6906017}"/>
              </a:ext>
            </a:extLst>
          </p:cNvPr>
          <p:cNvSpPr txBox="1"/>
          <p:nvPr/>
        </p:nvSpPr>
        <p:spPr>
          <a:xfrm>
            <a:off x="6530420" y="64019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Grupa 2</a:t>
            </a:r>
          </a:p>
        </p:txBody>
      </p:sp>
    </p:spTree>
    <p:extLst>
      <p:ext uri="{BB962C8B-B14F-4D97-AF65-F5344CB8AC3E}">
        <p14:creationId xmlns:p14="http://schemas.microsoft.com/office/powerpoint/2010/main" val="161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8076-1C52-4501-A3E3-9DA0384B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Docker – Bridge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AC378-7B48-48B6-A9B4-B1A451729635}"/>
              </a:ext>
            </a:extLst>
          </p:cNvPr>
          <p:cNvSpPr/>
          <p:nvPr/>
        </p:nvSpPr>
        <p:spPr>
          <a:xfrm>
            <a:off x="3416682" y="2600941"/>
            <a:ext cx="1946245" cy="199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1. Utworzenie Bridge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1C895-EE67-4637-8E4D-317244081915}"/>
              </a:ext>
            </a:extLst>
          </p:cNvPr>
          <p:cNvSpPr/>
          <p:nvPr/>
        </p:nvSpPr>
        <p:spPr>
          <a:xfrm>
            <a:off x="6404561" y="2600941"/>
            <a:ext cx="1946245" cy="1996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2. Uruchomienie kontenerów w Bridge network</a:t>
            </a:r>
          </a:p>
        </p:txBody>
      </p:sp>
    </p:spTree>
    <p:extLst>
      <p:ext uri="{BB962C8B-B14F-4D97-AF65-F5344CB8AC3E}">
        <p14:creationId xmlns:p14="http://schemas.microsoft.com/office/powerpoint/2010/main" val="130102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95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Konteneryzacja baz danych</vt:lpstr>
      <vt:lpstr>Managed volumes</vt:lpstr>
      <vt:lpstr>Czyszczenie zasobów</vt:lpstr>
      <vt:lpstr>Docker container linking</vt:lpstr>
      <vt:lpstr>Docker linking by name (legacy linking)</vt:lpstr>
      <vt:lpstr>Docker – Bridge network</vt:lpstr>
      <vt:lpstr>Docker – Bridge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Peczyński</dc:creator>
  <cp:lastModifiedBy>Vadim Peczyński</cp:lastModifiedBy>
  <cp:revision>15</cp:revision>
  <dcterms:created xsi:type="dcterms:W3CDTF">2018-08-09T14:41:47Z</dcterms:created>
  <dcterms:modified xsi:type="dcterms:W3CDTF">2019-05-28T07:37:29Z</dcterms:modified>
</cp:coreProperties>
</file>