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2BD0"/>
    <a:srgbClr val="FFFFFF"/>
    <a:srgbClr val="E5E4E5"/>
    <a:srgbClr val="B92ED1"/>
    <a:srgbClr val="F2E8F3"/>
    <a:srgbClr val="4B304F"/>
    <a:srgbClr val="344529"/>
    <a:srgbClr val="2B3922"/>
    <a:srgbClr val="2E3722"/>
    <a:srgbClr val="FCF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9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pl-PL" sz="4400" dirty="0" err="1">
                <a:solidFill>
                  <a:schemeClr val="tx1"/>
                </a:solidFill>
              </a:rPr>
              <a:t>ngRx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 err="1">
                <a:solidFill>
                  <a:schemeClr val="tx1"/>
                </a:solidFill>
              </a:rPr>
              <a:t>Redux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pattern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Angular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75E8-80B1-44F0-8597-1529D6BF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state</a:t>
            </a:r>
            <a:r>
              <a:rPr lang="pl-PL" dirty="0"/>
              <a:t>?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71554B49-2E52-45D6-91BA-306EDBF2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376" y="1500878"/>
            <a:ext cx="1743456" cy="1743456"/>
          </a:xfrm>
          <a:prstGeom prst="rect">
            <a:avLst/>
          </a:prstGeom>
        </p:spPr>
      </p:pic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3BC3525A-B72E-4654-9DE7-CFDF9E665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6448" y="3641650"/>
            <a:ext cx="1560576" cy="1560576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B9DFEADA-C4DC-4171-9C48-1445B6664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6816" y="3587279"/>
            <a:ext cx="1560576" cy="1560576"/>
          </a:xfrm>
          <a:prstGeom prst="rect">
            <a:avLst/>
          </a:prstGeom>
        </p:spPr>
      </p:pic>
      <p:pic>
        <p:nvPicPr>
          <p:cNvPr id="11" name="Graphic 10" descr="Checklist">
            <a:extLst>
              <a:ext uri="{FF2B5EF4-FFF2-40B4-BE49-F238E27FC236}">
                <a16:creationId xmlns:a16="http://schemas.microsoft.com/office/drawing/2014/main" id="{92EA0BDE-047D-43D0-9875-0220A89A9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39904" y="1682672"/>
            <a:ext cx="1433664" cy="1433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E9DA3D-BF9B-4A74-9BD5-C83664792317}"/>
              </a:ext>
            </a:extLst>
          </p:cNvPr>
          <p:cNvSpPr txBox="1"/>
          <p:nvPr/>
        </p:nvSpPr>
        <p:spPr>
          <a:xfrm>
            <a:off x="1066800" y="3059668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view</a:t>
            </a:r>
            <a:endParaRPr lang="pl-P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A1647-2878-445E-8849-BBEE2C5FA305}"/>
              </a:ext>
            </a:extLst>
          </p:cNvPr>
          <p:cNvSpPr txBox="1"/>
          <p:nvPr/>
        </p:nvSpPr>
        <p:spPr>
          <a:xfrm>
            <a:off x="1066800" y="5146068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Entity</a:t>
            </a:r>
            <a:r>
              <a:rPr lang="pl-PL" dirty="0"/>
              <a:t>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0D97D4-5929-4B14-9E85-E569E551E331}"/>
              </a:ext>
            </a:extLst>
          </p:cNvPr>
          <p:cNvSpPr txBox="1"/>
          <p:nvPr/>
        </p:nvSpPr>
        <p:spPr>
          <a:xfrm>
            <a:off x="5586432" y="3059668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User </a:t>
            </a:r>
            <a:r>
              <a:rPr lang="pl-PL" dirty="0" err="1"/>
              <a:t>selection</a:t>
            </a:r>
            <a:r>
              <a:rPr lang="pl-PL" dirty="0"/>
              <a:t> and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3B3805-9741-47B3-921F-DFE65103B0D5}"/>
              </a:ext>
            </a:extLst>
          </p:cNvPr>
          <p:cNvSpPr txBox="1"/>
          <p:nvPr/>
        </p:nvSpPr>
        <p:spPr>
          <a:xfrm>
            <a:off x="5586432" y="5146068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User </a:t>
            </a:r>
            <a:r>
              <a:rPr lang="pl-PL" dirty="0" err="1"/>
              <a:t>information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682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3024DB-AEDE-4BA3-909E-CE60504E2EDF}"/>
              </a:ext>
            </a:extLst>
          </p:cNvPr>
          <p:cNvSpPr/>
          <p:nvPr/>
        </p:nvSpPr>
        <p:spPr>
          <a:xfrm>
            <a:off x="4963682" y="2997033"/>
            <a:ext cx="2264635" cy="598206"/>
          </a:xfrm>
          <a:prstGeom prst="roundRect">
            <a:avLst/>
          </a:prstGeom>
          <a:solidFill>
            <a:srgbClr val="4B304F"/>
          </a:solidFill>
          <a:ln>
            <a:solidFill>
              <a:srgbClr val="F2E8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Component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3E733-2682-4FD9-AC8F-812CF3F643D6}"/>
              </a:ext>
            </a:extLst>
          </p:cNvPr>
          <p:cNvSpPr/>
          <p:nvPr/>
        </p:nvSpPr>
        <p:spPr>
          <a:xfrm>
            <a:off x="4963682" y="1756134"/>
            <a:ext cx="2264635" cy="598206"/>
          </a:xfrm>
          <a:prstGeom prst="roundRect">
            <a:avLst/>
          </a:prstGeom>
          <a:solidFill>
            <a:srgbClr val="4B304F"/>
          </a:solidFill>
          <a:ln>
            <a:solidFill>
              <a:srgbClr val="F2E8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View</a:t>
            </a:r>
            <a:endParaRPr lang="pl-PL" dirty="0"/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290A27B0-0061-4653-8D91-CE3F9AAF9FB5}"/>
              </a:ext>
            </a:extLst>
          </p:cNvPr>
          <p:cNvGrpSpPr/>
          <p:nvPr/>
        </p:nvGrpSpPr>
        <p:grpSpPr>
          <a:xfrm>
            <a:off x="5628652" y="2354340"/>
            <a:ext cx="934693" cy="684135"/>
            <a:chOff x="5628652" y="2354340"/>
            <a:chExt cx="934693" cy="68413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D6F29C-D4D7-4398-B610-B092FF8F718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096000" y="2354340"/>
              <a:ext cx="0" cy="684135"/>
            </a:xfrm>
            <a:prstGeom prst="straightConnector1">
              <a:avLst/>
            </a:prstGeom>
            <a:ln w="73025">
              <a:solidFill>
                <a:srgbClr val="B92E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9C7A4D-6E57-4A39-9190-EF551C7381F1}"/>
                </a:ext>
              </a:extLst>
            </p:cNvPr>
            <p:cNvSpPr/>
            <p:nvPr/>
          </p:nvSpPr>
          <p:spPr>
            <a:xfrm>
              <a:off x="5628652" y="2430840"/>
              <a:ext cx="934693" cy="31039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rgbClr val="B82BD0"/>
                  </a:solidFill>
                </a:rPr>
                <a:t>User event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B73986-16A2-4ABD-8DC8-2A2BC269187C}"/>
              </a:ext>
            </a:extLst>
          </p:cNvPr>
          <p:cNvSpPr/>
          <p:nvPr/>
        </p:nvSpPr>
        <p:spPr>
          <a:xfrm>
            <a:off x="4963682" y="5718142"/>
            <a:ext cx="2264635" cy="598206"/>
          </a:xfrm>
          <a:prstGeom prst="roundRect">
            <a:avLst/>
          </a:prstGeom>
          <a:solidFill>
            <a:srgbClr val="FFFFFF"/>
          </a:solidFill>
          <a:ln>
            <a:solidFill>
              <a:srgbClr val="B82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rgbClr val="B82BD0"/>
                </a:solidFill>
              </a:rPr>
              <a:t>Reducer</a:t>
            </a:r>
            <a:endParaRPr lang="pl-PL" dirty="0">
              <a:solidFill>
                <a:srgbClr val="B82BD0"/>
              </a:solidFill>
            </a:endParaRPr>
          </a:p>
        </p:txBody>
      </p: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DC653C50-517E-4450-B7FD-6B2745773B6C}"/>
              </a:ext>
            </a:extLst>
          </p:cNvPr>
          <p:cNvGrpSpPr/>
          <p:nvPr/>
        </p:nvGrpSpPr>
        <p:grpSpPr>
          <a:xfrm>
            <a:off x="5628652" y="3595238"/>
            <a:ext cx="934693" cy="2122905"/>
            <a:chOff x="5628652" y="3595238"/>
            <a:chExt cx="934693" cy="2122905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EED37BA-5B44-40C4-A94E-0E4F9838788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5034548" y="4656690"/>
              <a:ext cx="2122905" cy="1"/>
            </a:xfrm>
            <a:prstGeom prst="bentConnector3">
              <a:avLst/>
            </a:prstGeom>
            <a:ln w="82550">
              <a:solidFill>
                <a:srgbClr val="B82BD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EF0AE60-972F-4F09-A6B5-131E0A1AD7B8}"/>
                </a:ext>
              </a:extLst>
            </p:cNvPr>
            <p:cNvSpPr/>
            <p:nvPr/>
          </p:nvSpPr>
          <p:spPr>
            <a:xfrm>
              <a:off x="5628652" y="4275305"/>
              <a:ext cx="934693" cy="38138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rgbClr val="B82BD0"/>
                  </a:solidFill>
                </a:rPr>
                <a:t>Action (</a:t>
              </a:r>
              <a:r>
                <a:rPr lang="pl-PL" sz="1100" dirty="0" err="1">
                  <a:solidFill>
                    <a:srgbClr val="B82BD0"/>
                  </a:solidFill>
                </a:rPr>
                <a:t>dispatch</a:t>
              </a:r>
              <a:r>
                <a:rPr lang="pl-PL" sz="1100" dirty="0">
                  <a:solidFill>
                    <a:srgbClr val="B82BD0"/>
                  </a:solidFill>
                </a:rPr>
                <a:t>)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BB8D3-FD4F-4E5C-B4BB-4E54ED1A8E7E}"/>
              </a:ext>
            </a:extLst>
          </p:cNvPr>
          <p:cNvSpPr/>
          <p:nvPr/>
        </p:nvSpPr>
        <p:spPr>
          <a:xfrm>
            <a:off x="1018164" y="4686300"/>
            <a:ext cx="2264635" cy="598206"/>
          </a:xfrm>
          <a:prstGeom prst="roundRect">
            <a:avLst/>
          </a:prstGeom>
          <a:solidFill>
            <a:srgbClr val="B82BD0"/>
          </a:solidFill>
          <a:ln>
            <a:solidFill>
              <a:srgbClr val="B82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Store</a:t>
            </a:r>
            <a:endParaRPr lang="pl-PL" dirty="0">
              <a:solidFill>
                <a:schemeClr val="bg1"/>
              </a:solidFill>
            </a:endParaRP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2128C9BC-A0A7-43A4-9054-9204E8637501}"/>
              </a:ext>
            </a:extLst>
          </p:cNvPr>
          <p:cNvGrpSpPr/>
          <p:nvPr/>
        </p:nvGrpSpPr>
        <p:grpSpPr>
          <a:xfrm>
            <a:off x="3282799" y="4832729"/>
            <a:ext cx="2341577" cy="885413"/>
            <a:chOff x="3282799" y="4832729"/>
            <a:chExt cx="2341577" cy="885413"/>
          </a:xfrm>
        </p:grpSpPr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3C3237BD-FED3-47CD-B836-0BDB1458429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282799" y="4985403"/>
              <a:ext cx="2341577" cy="732739"/>
            </a:xfrm>
            <a:prstGeom prst="bentConnector3">
              <a:avLst>
                <a:gd name="adj1" fmla="val 100034"/>
              </a:avLst>
            </a:prstGeom>
            <a:ln w="82550">
              <a:solidFill>
                <a:srgbClr val="B82BD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F032B72-2660-4765-9F0D-3AABB9AA5F07}"/>
                </a:ext>
              </a:extLst>
            </p:cNvPr>
            <p:cNvSpPr/>
            <p:nvPr/>
          </p:nvSpPr>
          <p:spPr>
            <a:xfrm>
              <a:off x="3557081" y="4832729"/>
              <a:ext cx="934693" cy="31039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 err="1">
                  <a:solidFill>
                    <a:srgbClr val="B82BD0"/>
                  </a:solidFill>
                </a:rPr>
                <a:t>State</a:t>
              </a:r>
              <a:endParaRPr lang="pl-PL" sz="1100" dirty="0">
                <a:solidFill>
                  <a:srgbClr val="B82BD0"/>
                </a:solidFill>
              </a:endParaRPr>
            </a:p>
          </p:txBody>
        </p:sp>
      </p:grp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85082326-54DF-455D-8EED-A2188BF83185}"/>
              </a:ext>
            </a:extLst>
          </p:cNvPr>
          <p:cNvGrpSpPr/>
          <p:nvPr/>
        </p:nvGrpSpPr>
        <p:grpSpPr>
          <a:xfrm>
            <a:off x="2150482" y="5284507"/>
            <a:ext cx="2813200" cy="900120"/>
            <a:chOff x="2150482" y="5284507"/>
            <a:chExt cx="2813200" cy="900120"/>
          </a:xfrm>
        </p:grpSpPr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1709FA87-AB20-4A26-B554-D9866A4E0C9E}"/>
                </a:ext>
              </a:extLst>
            </p:cNvPr>
            <p:cNvCxnSpPr>
              <a:cxnSpLocks/>
              <a:stCxn id="21" idx="1"/>
              <a:endCxn id="29" idx="2"/>
            </p:cNvCxnSpPr>
            <p:nvPr/>
          </p:nvCxnSpPr>
          <p:spPr>
            <a:xfrm rot="10800000">
              <a:off x="2150482" y="5284507"/>
              <a:ext cx="2813200" cy="732739"/>
            </a:xfrm>
            <a:prstGeom prst="bentConnector2">
              <a:avLst/>
            </a:prstGeom>
            <a:ln w="82550">
              <a:solidFill>
                <a:srgbClr val="B82BD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7CE0FF4-5190-45E5-98E1-9F017C9E7A68}"/>
                </a:ext>
              </a:extLst>
            </p:cNvPr>
            <p:cNvSpPr/>
            <p:nvPr/>
          </p:nvSpPr>
          <p:spPr>
            <a:xfrm>
              <a:off x="3557080" y="5874232"/>
              <a:ext cx="934693" cy="31039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rgbClr val="B82BD0"/>
                  </a:solidFill>
                </a:rPr>
                <a:t>New </a:t>
              </a:r>
              <a:r>
                <a:rPr lang="pl-PL" sz="1100" dirty="0" err="1">
                  <a:solidFill>
                    <a:srgbClr val="B82BD0"/>
                  </a:solidFill>
                </a:rPr>
                <a:t>state</a:t>
              </a:r>
              <a:endParaRPr lang="pl-PL" sz="1100" dirty="0">
                <a:solidFill>
                  <a:srgbClr val="B82BD0"/>
                </a:solidFill>
              </a:endParaRP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1D999DB-AB31-4669-A299-844FF099E751}"/>
              </a:ext>
            </a:extLst>
          </p:cNvPr>
          <p:cNvSpPr/>
          <p:nvPr/>
        </p:nvSpPr>
        <p:spPr>
          <a:xfrm>
            <a:off x="1018164" y="2998282"/>
            <a:ext cx="2264635" cy="598206"/>
          </a:xfrm>
          <a:prstGeom prst="roundRect">
            <a:avLst/>
          </a:prstGeom>
          <a:solidFill>
            <a:srgbClr val="FFFFFF"/>
          </a:solidFill>
          <a:ln>
            <a:solidFill>
              <a:srgbClr val="B82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rgbClr val="B82BD0"/>
                </a:solidFill>
              </a:rPr>
              <a:t>Selector</a:t>
            </a:r>
            <a:endParaRPr lang="pl-PL" dirty="0">
              <a:solidFill>
                <a:srgbClr val="B82BD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83F37B-77DA-4675-9BED-64FFD6BFFB92}"/>
              </a:ext>
            </a:extLst>
          </p:cNvPr>
          <p:cNvCxnSpPr>
            <a:cxnSpLocks/>
            <a:stCxn id="29" idx="0"/>
            <a:endCxn id="47" idx="2"/>
          </p:cNvCxnSpPr>
          <p:nvPr/>
        </p:nvCxnSpPr>
        <p:spPr>
          <a:xfrm flipV="1">
            <a:off x="2150482" y="3596488"/>
            <a:ext cx="0" cy="1089812"/>
          </a:xfrm>
          <a:prstGeom prst="straightConnector1">
            <a:avLst/>
          </a:prstGeom>
          <a:ln w="73025">
            <a:solidFill>
              <a:srgbClr val="B92E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6EC3A394-CF29-41B6-8F48-8EFD0F8816B7}"/>
              </a:ext>
            </a:extLst>
          </p:cNvPr>
          <p:cNvGrpSpPr/>
          <p:nvPr/>
        </p:nvGrpSpPr>
        <p:grpSpPr>
          <a:xfrm>
            <a:off x="3282799" y="3140938"/>
            <a:ext cx="1680883" cy="310395"/>
            <a:chOff x="3282799" y="3140938"/>
            <a:chExt cx="1680883" cy="31039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3DABCBF-2422-4FE2-82D4-E184BE258E7C}"/>
                </a:ext>
              </a:extLst>
            </p:cNvPr>
            <p:cNvCxnSpPr>
              <a:cxnSpLocks/>
              <a:stCxn id="47" idx="3"/>
              <a:endCxn id="8" idx="1"/>
            </p:cNvCxnSpPr>
            <p:nvPr/>
          </p:nvCxnSpPr>
          <p:spPr>
            <a:xfrm flipV="1">
              <a:off x="3282799" y="3296136"/>
              <a:ext cx="1680883" cy="1249"/>
            </a:xfrm>
            <a:prstGeom prst="straightConnector1">
              <a:avLst/>
            </a:prstGeom>
            <a:ln w="73025">
              <a:solidFill>
                <a:srgbClr val="B92E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0F7E764-13A8-47B9-A6B2-A4E0035D787C}"/>
                </a:ext>
              </a:extLst>
            </p:cNvPr>
            <p:cNvSpPr/>
            <p:nvPr/>
          </p:nvSpPr>
          <p:spPr>
            <a:xfrm>
              <a:off x="3541221" y="3140938"/>
              <a:ext cx="934693" cy="31039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 err="1">
                  <a:solidFill>
                    <a:srgbClr val="B82BD0"/>
                  </a:solidFill>
                </a:rPr>
                <a:t>State</a:t>
              </a:r>
              <a:endParaRPr lang="pl-PL" sz="1100" dirty="0">
                <a:solidFill>
                  <a:srgbClr val="B82BD0"/>
                </a:solidFill>
              </a:endParaRPr>
            </a:p>
          </p:txBody>
        </p:sp>
      </p:grpSp>
      <p:pic>
        <p:nvPicPr>
          <p:cNvPr id="2066" name="Picture 2065">
            <a:extLst>
              <a:ext uri="{FF2B5EF4-FFF2-40B4-BE49-F238E27FC236}">
                <a16:creationId xmlns:a16="http://schemas.microsoft.com/office/drawing/2014/main" id="{AAE356D4-E502-4ECE-9EAF-4973CF4D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23" y="542020"/>
            <a:ext cx="6740550" cy="105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9" grpId="0" animBg="1"/>
      <p:bldP spid="4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{225DF56D-E838-4312-8082-6CD5EBE83A65}tf78438558_win32</Template>
  <TotalTime>1244</TotalTime>
  <Words>37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Garamond</vt:lpstr>
      <vt:lpstr>SavonVTI</vt:lpstr>
      <vt:lpstr>ngRx</vt:lpstr>
      <vt:lpstr>What is the state?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ngRx</dc:title>
  <dc:creator>Vadim Peczyński</dc:creator>
  <cp:lastModifiedBy>Vadim Peczyński</cp:lastModifiedBy>
  <cp:revision>9</cp:revision>
  <dcterms:created xsi:type="dcterms:W3CDTF">2020-11-09T15:49:47Z</dcterms:created>
  <dcterms:modified xsi:type="dcterms:W3CDTF">2020-11-10T12:34:34Z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