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5" r:id="rId3"/>
    <p:sldId id="363" r:id="rId4"/>
    <p:sldId id="364" r:id="rId5"/>
    <p:sldId id="365" r:id="rId6"/>
    <p:sldId id="366" r:id="rId7"/>
    <p:sldId id="287" r:id="rId8"/>
    <p:sldId id="28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C5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8234" autoAdjust="0"/>
  </p:normalViewPr>
  <p:slideViewPr>
    <p:cSldViewPr snapToGrid="0">
      <p:cViewPr varScale="1">
        <p:scale>
          <a:sx n="89" d="100"/>
          <a:sy n="89" d="100"/>
        </p:scale>
        <p:origin x="5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pl-pl/free/" TargetMode="External"/><Relationship Id="rId3" Type="http://schemas.openxmlformats.org/officeDocument/2006/relationships/hyperlink" Target="https://www.i18next.com/" TargetMode="External"/><Relationship Id="rId7" Type="http://schemas.openxmlformats.org/officeDocument/2006/relationships/hyperlink" Target="https://www.freecodecamp.org/news/how-to-build-a-todo-application-using-reactjs-and-fireba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irebase.google.com/" TargetMode="External"/><Relationship Id="rId5" Type="http://schemas.openxmlformats.org/officeDocument/2006/relationships/hyperlink" Target="https://jestjs.io/" TargetMode="External"/><Relationship Id="rId4" Type="http://schemas.openxmlformats.org/officeDocument/2006/relationships/hyperlink" Target="https://dev.to/adrai/how-to-properly-internationalize-a-react-application-using-i18next-3hdb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FA2DE-FE5D-4D32-A436-A0416F7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" y="595293"/>
            <a:ext cx="3237126" cy="22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318736" y="1690688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318736" y="3196554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318736" y="4915722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3542373" y="4525930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(pięści)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516921" y="3196553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112476" y="3636166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5858605" y="3636167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5844823" y="2807466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253651" y="4495753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8662843" y="41372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8671349" y="49141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0937E-CA9B-493A-A726-41B14AAF01A8}"/>
              </a:ext>
            </a:extLst>
          </p:cNvPr>
          <p:cNvSpPr/>
          <p:nvPr/>
        </p:nvSpPr>
        <p:spPr>
          <a:xfrm>
            <a:off x="9155718" y="4056137"/>
            <a:ext cx="2262554" cy="117230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Edycja herosa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78AC32-F105-41A6-A728-538CC3DAE1B6}"/>
              </a:ext>
            </a:extLst>
          </p:cNvPr>
          <p:cNvSpPr/>
          <p:nvPr/>
        </p:nvSpPr>
        <p:spPr>
          <a:xfrm rot="8248652">
            <a:off x="5894422" y="4457282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58B16D-D1A1-4FEB-AEFA-DA6A6A360F06}"/>
              </a:ext>
            </a:extLst>
          </p:cNvPr>
          <p:cNvSpPr/>
          <p:nvPr/>
        </p:nvSpPr>
        <p:spPr>
          <a:xfrm rot="13752821">
            <a:off x="5886665" y="5307298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18B2-C363-4B06-AE12-AEBB87B4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Translacje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2E53-9E6A-45BA-B863-0558A183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pl-PL" dirty="0"/>
              <a:t>Tylko 25.9 % użytkowników rozumie język angielski</a:t>
            </a:r>
          </a:p>
          <a:p>
            <a:r>
              <a:rPr lang="pl-PL" dirty="0"/>
              <a:t>Większa tożsamość z aplikacją we własnym języku</a:t>
            </a:r>
          </a:p>
          <a:p>
            <a:r>
              <a:rPr lang="pl-PL" dirty="0"/>
              <a:t>Jest łatwa do zaimplementowania</a:t>
            </a:r>
          </a:p>
        </p:txBody>
      </p:sp>
      <p:pic>
        <p:nvPicPr>
          <p:cNvPr id="1026" name="Picture 2" descr="10 translation tips to boost content quality">
            <a:extLst>
              <a:ext uri="{FF2B5EF4-FFF2-40B4-BE49-F238E27FC236}">
                <a16:creationId xmlns:a16="http://schemas.microsoft.com/office/drawing/2014/main" id="{CBAC36B8-4573-4B0F-BAB0-3B65907C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5013960" cy="32664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8B7-C2EF-4CB4-88DC-047AE65B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i18next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D336-7F6E-4326-ADD4-0E0048E0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04" y="1825625"/>
            <a:ext cx="5157395" cy="4351338"/>
          </a:xfrm>
        </p:spPr>
        <p:txBody>
          <a:bodyPr/>
          <a:lstStyle/>
          <a:p>
            <a:r>
              <a:rPr lang="pl-PL" dirty="0"/>
              <a:t>Rozwijana od 2011</a:t>
            </a:r>
          </a:p>
          <a:p>
            <a:r>
              <a:rPr lang="pl-PL" dirty="0"/>
              <a:t>Dostępna dla wielu platform</a:t>
            </a:r>
          </a:p>
          <a:p>
            <a:r>
              <a:rPr lang="pl-PL" dirty="0"/>
              <a:t>Open-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Przede wszystkim JavaScript</a:t>
            </a:r>
          </a:p>
          <a:p>
            <a:r>
              <a:rPr lang="pl-PL" dirty="0"/>
              <a:t>Łatwa do implementacji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A4A77-4176-4B8B-A371-5BC48CC7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4" y="1825625"/>
            <a:ext cx="5134849" cy="293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D69-1D76-4C8E-9ED8-15905A0E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Jest</a:t>
            </a:r>
          </a:p>
        </p:txBody>
      </p:sp>
      <p:pic>
        <p:nvPicPr>
          <p:cNvPr id="1026" name="Picture 2" descr="Jest Logo PNG Transparent &amp;amp; SVG Vector - Freebie Supply">
            <a:extLst>
              <a:ext uri="{FF2B5EF4-FFF2-40B4-BE49-F238E27FC236}">
                <a16:creationId xmlns:a16="http://schemas.microsoft.com/office/drawing/2014/main" id="{F25068CA-1576-4F0C-95F3-574147A484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552" y="1825625"/>
            <a:ext cx="3934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1206-4C93-478D-A5AF-95D0D376D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Wybrany przez zespół </a:t>
            </a:r>
            <a:r>
              <a:rPr lang="pl-PL" dirty="0" err="1"/>
              <a:t>React</a:t>
            </a:r>
            <a:endParaRPr lang="pl-PL" dirty="0"/>
          </a:p>
          <a:p>
            <a:r>
              <a:rPr lang="pl-PL" dirty="0" err="1"/>
              <a:t>Snapshoty</a:t>
            </a:r>
            <a:endParaRPr lang="pl-PL" dirty="0"/>
          </a:p>
          <a:p>
            <a:r>
              <a:rPr lang="pl-PL" dirty="0"/>
              <a:t>Szybki (izolowane testy)</a:t>
            </a:r>
          </a:p>
          <a:p>
            <a:r>
              <a:rPr lang="pl-PL" dirty="0"/>
              <a:t>Dobrze udokumentowany</a:t>
            </a:r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coverage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26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6982-1A31-4FB1-80A8-B218284C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Deployment</a:t>
            </a:r>
          </a:p>
        </p:txBody>
      </p:sp>
      <p:pic>
        <p:nvPicPr>
          <p:cNvPr id="2050" name="Picture 2" descr="Microsoft Azure - Wikipedia">
            <a:extLst>
              <a:ext uri="{FF2B5EF4-FFF2-40B4-BE49-F238E27FC236}">
                <a16:creationId xmlns:a16="http://schemas.microsoft.com/office/drawing/2014/main" id="{DFE13931-0EA6-49CF-95BA-DF82B5BB8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44" y="2700444"/>
            <a:ext cx="2006216" cy="20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rebase Brand Guidelines">
            <a:extLst>
              <a:ext uri="{FF2B5EF4-FFF2-40B4-BE49-F238E27FC236}">
                <a16:creationId xmlns:a16="http://schemas.microsoft.com/office/drawing/2014/main" id="{87FE672F-77E3-4A03-8019-DDB883B9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43" y="2549561"/>
            <a:ext cx="6540652" cy="22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Tłumaczenia dla komponentów:</a:t>
            </a:r>
          </a:p>
          <a:p>
            <a:pPr lvl="1"/>
            <a:r>
              <a:rPr lang="pl-PL" dirty="0"/>
              <a:t>Lista herosów</a:t>
            </a:r>
          </a:p>
          <a:p>
            <a:pPr lvl="1"/>
            <a:r>
              <a:rPr lang="pl-PL" dirty="0"/>
              <a:t>Informacje o herosie</a:t>
            </a:r>
          </a:p>
          <a:p>
            <a:pPr lvl="1"/>
            <a:r>
              <a:rPr lang="pl-PL" dirty="0"/>
              <a:t>Edycja herosa</a:t>
            </a:r>
          </a:p>
          <a:p>
            <a:r>
              <a:rPr lang="pl-PL" dirty="0"/>
              <a:t>Ultimate</a:t>
            </a:r>
          </a:p>
          <a:p>
            <a:pPr lvl="1"/>
            <a:r>
              <a:rPr lang="pl-PL" dirty="0"/>
              <a:t>Przygotować obsługę pomocników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i18next</a:t>
            </a:r>
            <a:endParaRPr lang="pl-PL" dirty="0"/>
          </a:p>
          <a:p>
            <a:r>
              <a:rPr lang="pl-PL" dirty="0" err="1">
                <a:hlinkClick r:id="rId4"/>
              </a:rPr>
              <a:t>Translations</a:t>
            </a:r>
            <a:endParaRPr lang="pl-PL" dirty="0"/>
          </a:p>
          <a:p>
            <a:r>
              <a:rPr lang="pl-PL" dirty="0">
                <a:hlinkClick r:id="rId5"/>
              </a:rPr>
              <a:t>Jest</a:t>
            </a:r>
            <a:endParaRPr lang="pl-PL" dirty="0"/>
          </a:p>
          <a:p>
            <a:r>
              <a:rPr lang="pl-PL" dirty="0" err="1">
                <a:hlinkClick r:id="rId6"/>
              </a:rPr>
              <a:t>Firebase</a:t>
            </a:r>
            <a:endParaRPr lang="pl-PL" dirty="0"/>
          </a:p>
          <a:p>
            <a:r>
              <a:rPr lang="pl-PL" dirty="0" err="1">
                <a:hlinkClick r:id="rId7"/>
              </a:rPr>
              <a:t>ReactJS</a:t>
            </a:r>
            <a:r>
              <a:rPr lang="pl-PL" dirty="0">
                <a:hlinkClick r:id="rId7"/>
              </a:rPr>
              <a:t> z </a:t>
            </a:r>
            <a:r>
              <a:rPr lang="pl-PL" dirty="0" err="1">
                <a:hlinkClick r:id="rId7"/>
              </a:rPr>
              <a:t>Firebase</a:t>
            </a:r>
            <a:endParaRPr lang="pl-PL" dirty="0"/>
          </a:p>
          <a:p>
            <a:r>
              <a:rPr lang="pl-PL" dirty="0" err="1">
                <a:hlinkClick r:id="rId8"/>
              </a:rPr>
              <a:t>Azure</a:t>
            </a:r>
            <a:r>
              <a:rPr lang="pl-PL" dirty="0">
                <a:hlinkClick r:id="rId8"/>
              </a:rPr>
              <a:t> – </a:t>
            </a:r>
            <a:r>
              <a:rPr lang="pl-PL" dirty="0" err="1">
                <a:hlinkClick r:id="rId8"/>
              </a:rPr>
              <a:t>free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account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24368</TotalTime>
  <Words>108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React.js</vt:lpstr>
      <vt:lpstr>Nasza aplikacja</vt:lpstr>
      <vt:lpstr>Translacje</vt:lpstr>
      <vt:lpstr>i18next</vt:lpstr>
      <vt:lpstr>Jest</vt:lpstr>
      <vt:lpstr>Deployment</vt:lpstr>
      <vt:lpstr>Zadanie domowe</vt:lpstr>
      <vt:lpstr>Zagadnienia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174</cp:revision>
  <dcterms:created xsi:type="dcterms:W3CDTF">2017-09-24T12:08:46Z</dcterms:created>
  <dcterms:modified xsi:type="dcterms:W3CDTF">2021-11-08T09:27:00Z</dcterms:modified>
</cp:coreProperties>
</file>