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1" r:id="rId2"/>
    <p:sldId id="265" r:id="rId3"/>
    <p:sldId id="328" r:id="rId4"/>
    <p:sldId id="333" r:id="rId5"/>
    <p:sldId id="348" r:id="rId6"/>
    <p:sldId id="337" r:id="rId7"/>
    <p:sldId id="362" r:id="rId8"/>
    <p:sldId id="287" r:id="rId9"/>
    <p:sldId id="288" r:id="rId10"/>
    <p:sldId id="31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C5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8234" autoAdjust="0"/>
  </p:normalViewPr>
  <p:slideViewPr>
    <p:cSldViewPr snapToGrid="0">
      <p:cViewPr varScale="1">
        <p:scale>
          <a:sx n="67" d="100"/>
          <a:sy n="67" d="100"/>
        </p:scale>
        <p:origin x="11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12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18.10.2021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/POST" TargetMode="External"/><Relationship Id="rId2" Type="http://schemas.openxmlformats.org/officeDocument/2006/relationships/hyperlink" Target="https://developer.mozilla.org/en-US/docs/Web/HTTP/Methods/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en-US/docs/Web/HTTP/Methods/DELETE" TargetMode="External"/><Relationship Id="rId4" Type="http://schemas.openxmlformats.org/officeDocument/2006/relationships/hyperlink" Target="https://developer.mozilla.org/en-US/docs/Web/HTTP/Methods/PU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to/projectescape/programmatic-navigation-in-react-3p1l" TargetMode="External"/><Relationship Id="rId5" Type="http://schemas.openxmlformats.org/officeDocument/2006/relationships/hyperlink" Target="https://www.freecodecamp.org/news/fetch-data-react/" TargetMode="External"/><Relationship Id="rId4" Type="http://schemas.openxmlformats.org/officeDocument/2006/relationships/hyperlink" Target="https://developer.mozilla.org/en-US/docs/Web/HTTP/Stat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/>
              <a:t>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7FA2DE-FE5D-4D32-A436-A0416F74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8" y="595293"/>
            <a:ext cx="3237126" cy="22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7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Redux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/>
              <a:t>Inicjalizacja </a:t>
            </a:r>
            <a:r>
              <a:rPr lang="pl-PL" dirty="0" err="1"/>
              <a:t>store’a</a:t>
            </a:r>
            <a:endParaRPr lang="pl-PL" dirty="0"/>
          </a:p>
          <a:p>
            <a:pPr lvl="1"/>
            <a:r>
              <a:rPr lang="pl-PL" dirty="0"/>
              <a:t>Akcje</a:t>
            </a:r>
          </a:p>
          <a:p>
            <a:pPr lvl="1"/>
            <a:r>
              <a:rPr lang="pl-PL" dirty="0" err="1"/>
              <a:t>Reducery</a:t>
            </a:r>
            <a:endParaRPr lang="pl-PL" dirty="0"/>
          </a:p>
          <a:p>
            <a:pPr lvl="1"/>
            <a:r>
              <a:rPr lang="pl-PL" dirty="0" err="1"/>
              <a:t>Selectory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318736" y="1690688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318736" y="3196554"/>
            <a:ext cx="2262554" cy="11723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318736" y="4915722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herosa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3542373" y="4525930"/>
            <a:ext cx="2262554" cy="11723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Siła (pięści)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516921" y="3196553"/>
            <a:ext cx="2262554" cy="117230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endParaRPr lang="pl-P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112476" y="3636166"/>
            <a:ext cx="392723" cy="2930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5858605" y="3636167"/>
            <a:ext cx="392723" cy="2930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5844823" y="2807466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253651" y="4495753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8662843" y="4137220"/>
            <a:ext cx="392723" cy="2930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8671349" y="4914120"/>
            <a:ext cx="392723" cy="2930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0937E-CA9B-493A-A726-41B14AAF01A8}"/>
              </a:ext>
            </a:extLst>
          </p:cNvPr>
          <p:cNvSpPr/>
          <p:nvPr/>
        </p:nvSpPr>
        <p:spPr>
          <a:xfrm>
            <a:off x="9155718" y="4056137"/>
            <a:ext cx="2262554" cy="117230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Edycja herosa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78AC32-F105-41A6-A728-538CC3DAE1B6}"/>
              </a:ext>
            </a:extLst>
          </p:cNvPr>
          <p:cNvSpPr/>
          <p:nvPr/>
        </p:nvSpPr>
        <p:spPr>
          <a:xfrm rot="8248652">
            <a:off x="5894422" y="4457282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58B16D-D1A1-4FEB-AEFA-DA6A6A360F06}"/>
              </a:ext>
            </a:extLst>
          </p:cNvPr>
          <p:cNvSpPr/>
          <p:nvPr/>
        </p:nvSpPr>
        <p:spPr>
          <a:xfrm rot="13752821">
            <a:off x="5886665" y="5307298"/>
            <a:ext cx="392723" cy="2930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0174-8DC1-46DF-B5EA-618DE1F0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Wysyłanie requesta HTTP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5F5DEC-E822-4D2D-8BDC-BAA298FA9310}"/>
              </a:ext>
            </a:extLst>
          </p:cNvPr>
          <p:cNvSpPr/>
          <p:nvPr/>
        </p:nvSpPr>
        <p:spPr>
          <a:xfrm>
            <a:off x="1582616" y="1820008"/>
            <a:ext cx="1811215" cy="4703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Przeglądarka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ACAE0-4830-4702-847C-AC4181048D15}"/>
              </a:ext>
            </a:extLst>
          </p:cNvPr>
          <p:cNvSpPr/>
          <p:nvPr/>
        </p:nvSpPr>
        <p:spPr>
          <a:xfrm>
            <a:off x="8039101" y="1820008"/>
            <a:ext cx="1811215" cy="4703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Serwer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4101818B-2A4F-45F4-825D-4855E241D1DB}"/>
              </a:ext>
            </a:extLst>
          </p:cNvPr>
          <p:cNvSpPr/>
          <p:nvPr/>
        </p:nvSpPr>
        <p:spPr>
          <a:xfrm>
            <a:off x="202224" y="2268415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B9EA60DC-6556-4F10-B381-C74DCE2EB8A7}"/>
              </a:ext>
            </a:extLst>
          </p:cNvPr>
          <p:cNvSpPr/>
          <p:nvPr/>
        </p:nvSpPr>
        <p:spPr>
          <a:xfrm>
            <a:off x="202223" y="3215418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E6429-9C4F-4E0D-90BE-E12799530C02}"/>
              </a:ext>
            </a:extLst>
          </p:cNvPr>
          <p:cNvGrpSpPr/>
          <p:nvPr/>
        </p:nvGrpSpPr>
        <p:grpSpPr>
          <a:xfrm>
            <a:off x="3393831" y="2757642"/>
            <a:ext cx="4645270" cy="498652"/>
            <a:chOff x="3393831" y="5066879"/>
            <a:chExt cx="4645270" cy="49865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5A23CA-90C2-46F8-A142-ABE1738CBBAA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D4DEB-571C-44C7-A24B-69601439678D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http://mojastrona.com/products/5</a:t>
              </a:r>
            </a:p>
          </p:txBody>
        </p:sp>
      </p:grp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E4BD2D3F-E6F3-4333-BE12-DEE7854F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3255" y="541496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C3777-82D7-49C0-B6DC-D94F2AB2BD19}"/>
              </a:ext>
            </a:extLst>
          </p:cNvPr>
          <p:cNvSpPr txBox="1"/>
          <p:nvPr/>
        </p:nvSpPr>
        <p:spPr>
          <a:xfrm>
            <a:off x="10172700" y="6172200"/>
            <a:ext cx="94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Baza danych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5EB729-7520-4789-AA16-369C6109BFC0}"/>
              </a:ext>
            </a:extLst>
          </p:cNvPr>
          <p:cNvGrpSpPr/>
          <p:nvPr/>
        </p:nvGrpSpPr>
        <p:grpSpPr>
          <a:xfrm>
            <a:off x="3393831" y="4391441"/>
            <a:ext cx="4645270" cy="498652"/>
            <a:chOff x="3393831" y="5066879"/>
            <a:chExt cx="4645270" cy="49865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25712C-C7C0-48F6-96E4-A087880E0760}"/>
                </a:ext>
              </a:extLst>
            </p:cNvPr>
            <p:cNvCxnSpPr/>
            <p:nvPr/>
          </p:nvCxnSpPr>
          <p:spPr>
            <a:xfrm>
              <a:off x="3393831" y="5565531"/>
              <a:ext cx="4645270" cy="0"/>
            </a:xfrm>
            <a:prstGeom prst="straightConnector1">
              <a:avLst/>
            </a:prstGeom>
            <a:ln w="63500">
              <a:prstDash val="sysDash"/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9402CA-F8BE-4CC2-AFF3-9280EA411BD5}"/>
                </a:ext>
              </a:extLst>
            </p:cNvPr>
            <p:cNvSpPr txBox="1"/>
            <p:nvPr/>
          </p:nvSpPr>
          <p:spPr>
            <a:xfrm>
              <a:off x="3784356" y="5066879"/>
              <a:ext cx="345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Response</a:t>
              </a:r>
            </a:p>
          </p:txBody>
        </p:sp>
      </p:grp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754F92E-F4E4-4E4A-9BC7-66389680BB3A}"/>
              </a:ext>
            </a:extLst>
          </p:cNvPr>
          <p:cNvSpPr/>
          <p:nvPr/>
        </p:nvSpPr>
        <p:spPr>
          <a:xfrm>
            <a:off x="10051808" y="2350113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70ADA50-9902-49E7-89C7-12B3DDCB65C6}"/>
              </a:ext>
            </a:extLst>
          </p:cNvPr>
          <p:cNvSpPr/>
          <p:nvPr/>
        </p:nvSpPr>
        <p:spPr>
          <a:xfrm>
            <a:off x="10051807" y="3297116"/>
            <a:ext cx="1257299" cy="73855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JavaScript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B1CBD6-4D85-46CB-8FC2-386FE8B360CB}"/>
              </a:ext>
            </a:extLst>
          </p:cNvPr>
          <p:cNvSpPr/>
          <p:nvPr/>
        </p:nvSpPr>
        <p:spPr>
          <a:xfrm>
            <a:off x="10051806" y="4266469"/>
            <a:ext cx="1257299" cy="819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Web 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8BF1E7-60DB-44D1-A37E-75932FB1FC81}"/>
              </a:ext>
            </a:extLst>
          </p:cNvPr>
          <p:cNvCxnSpPr>
            <a:cxnSpLocks/>
          </p:cNvCxnSpPr>
          <p:nvPr/>
        </p:nvCxnSpPr>
        <p:spPr>
          <a:xfrm flipH="1">
            <a:off x="10680454" y="5151747"/>
            <a:ext cx="1" cy="3293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85EE893C-BB5E-41D9-89A6-007E22B22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830" y="5387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4.58333E-6 -0.1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16759 L -0.80964 -0.1680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55DE-7FA6-46E6-BA4A-3078DCA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baseUrl</a:t>
            </a:r>
            <a:r>
              <a:rPr lang="pl-PL" dirty="0"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"http://localhost:3001/</a:t>
            </a:r>
            <a:r>
              <a:rPr lang="pl-PL" dirty="0" err="1">
                <a:solidFill>
                  <a:srgbClr val="C00000"/>
                </a:solidFill>
                <a:latin typeface="Consolas" panose="020B0609020204030204" pitchFamily="49" charset="0"/>
              </a:rPr>
              <a:t>heroes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/"</a:t>
            </a:r>
            <a:r>
              <a:rPr lang="pl-PL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saveHero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hero</a:t>
            </a:r>
            <a:r>
              <a:rPr lang="pl-PL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  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fetch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baseUrl</a:t>
            </a:r>
            <a:r>
              <a:rPr lang="pl-PL" dirty="0">
                <a:latin typeface="Consolas" panose="020B0609020204030204" pitchFamily="49" charset="0"/>
              </a:rPr>
              <a:t> + (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hero</a:t>
            </a:r>
            <a:r>
              <a:rPr lang="pl-PL" dirty="0"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latin typeface="Consolas" panose="020B0609020204030204" pitchFamily="49" charset="0"/>
              </a:rPr>
              <a:t> ||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""</a:t>
            </a:r>
            <a:r>
              <a:rPr lang="pl-PL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    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method</a:t>
            </a:r>
            <a:r>
              <a:rPr lang="pl-PL" dirty="0"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hero</a:t>
            </a:r>
            <a:r>
              <a:rPr lang="pl-PL" dirty="0"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latin typeface="Consolas" panose="020B0609020204030204" pitchFamily="49" charset="0"/>
              </a:rPr>
              <a:t> ?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"PUT" </a:t>
            </a:r>
            <a:r>
              <a:rPr lang="pl-PL" dirty="0"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"POST"</a:t>
            </a:r>
            <a:r>
              <a:rPr lang="pl-PL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    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headers</a:t>
            </a:r>
            <a:r>
              <a:rPr lang="pl-PL" dirty="0">
                <a:latin typeface="Consolas" panose="020B0609020204030204" pitchFamily="49" charset="0"/>
              </a:rPr>
              <a:t>: {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00000"/>
                </a:solidFill>
                <a:latin typeface="Consolas" panose="020B0609020204030204" pitchFamily="49" charset="0"/>
              </a:rPr>
              <a:t>content-type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latin typeface="Consolas" panose="020B0609020204030204" pitchFamily="49" charset="0"/>
              </a:rPr>
              <a:t>: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00000"/>
                </a:solidFill>
                <a:latin typeface="Consolas" panose="020B0609020204030204" pitchFamily="49" charset="0"/>
              </a:rPr>
              <a:t>application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00000"/>
                </a:solidFill>
                <a:latin typeface="Consolas" panose="020B0609020204030204" pitchFamily="49" charset="0"/>
              </a:rPr>
              <a:t>json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pl-PL" dirty="0"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    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body</a:t>
            </a:r>
            <a:r>
              <a:rPr lang="pl-PL" dirty="0">
                <a:latin typeface="Consolas" panose="020B0609020204030204" pitchFamily="49" charset="0"/>
              </a:rPr>
              <a:t>: </a:t>
            </a:r>
            <a:r>
              <a:rPr lang="pl-PL" dirty="0" err="1">
                <a:solidFill>
                  <a:srgbClr val="00B0F0"/>
                </a:solidFill>
                <a:latin typeface="Consolas" panose="020B0609020204030204" pitchFamily="49" charset="0"/>
              </a:rPr>
              <a:t>JSON</a:t>
            </a:r>
            <a:r>
              <a:rPr lang="pl-PL" dirty="0" err="1"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stringify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hero</a:t>
            </a:r>
            <a:r>
              <a:rPr lang="pl-PL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  })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    .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handleResponse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    .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FFC000"/>
                </a:solidFill>
                <a:latin typeface="Consolas" panose="020B0609020204030204" pitchFamily="49" charset="0"/>
              </a:rPr>
              <a:t>handleError</a:t>
            </a:r>
            <a:r>
              <a:rPr lang="pl-PL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10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54F-65AD-4A3A-BFA3-CA7872B8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HTTP </a:t>
            </a:r>
            <a:r>
              <a:rPr lang="pl-PL" dirty="0" err="1"/>
              <a:t>Verbs</a:t>
            </a:r>
            <a:endParaRPr lang="pl-P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C5354E-238F-4F7E-A417-FCB1CD74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23023"/>
              </p:ext>
            </p:extLst>
          </p:nvPr>
        </p:nvGraphicFramePr>
        <p:xfrm>
          <a:off x="2032000" y="1550035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50706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866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Verb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5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GET method requests a representation of the specified resource. Requests using GET should only retrieve data.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24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POST method is used to submit an entity to the specified resource, often causing a change in state or side effects on the server.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5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 PUT method replaces all current representations of the target resource with the request payload.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5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DELETE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DELETE method deletes the specified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PATCH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PATCH method is used to apply partial modifications to a resource.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0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0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2AA-C861-4624-A983-D76EE70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odpowiedzi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EFDBC-70B9-48A5-83E0-981BBC1A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handleResponse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l-PL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l-PL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"Network 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was not ok."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handleError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"API 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pl-PL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 " 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9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20AE-B156-4E7B-AFD3-553AEF36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Controlled</a:t>
            </a:r>
            <a:r>
              <a:rPr lang="pl-PL" dirty="0"/>
              <a:t> </a:t>
            </a:r>
            <a:r>
              <a:rPr lang="pl-PL" dirty="0" err="1"/>
              <a:t>components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78AA-4CE5-4EBC-A7F8-8637FA3A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912" y="1825625"/>
            <a:ext cx="6200887" cy="4351338"/>
          </a:xfrm>
        </p:spPr>
        <p:txBody>
          <a:bodyPr/>
          <a:lstStyle/>
          <a:p>
            <a:r>
              <a:rPr lang="pl-PL" dirty="0"/>
              <a:t>Każdy </a:t>
            </a:r>
            <a:r>
              <a:rPr lang="pl-PL" dirty="0" err="1"/>
              <a:t>tag</a:t>
            </a:r>
            <a:r>
              <a:rPr lang="pl-PL" dirty="0"/>
              <a:t> HTML, który ma ustawiony </a:t>
            </a:r>
            <a:r>
              <a:rPr lang="pl-PL" dirty="0" err="1"/>
              <a:t>value</a:t>
            </a:r>
            <a:r>
              <a:rPr lang="pl-PL" dirty="0"/>
              <a:t> jest komponentem kontrolowanym (przez </a:t>
            </a:r>
            <a:r>
              <a:rPr lang="pl-PL" dirty="0" err="1"/>
              <a:t>Reacta</a:t>
            </a:r>
            <a:r>
              <a:rPr lang="pl-PL" dirty="0"/>
              <a:t>)</a:t>
            </a:r>
          </a:p>
          <a:p>
            <a:r>
              <a:rPr lang="pl-PL" dirty="0"/>
              <a:t>Wartość elementu zawsze odpowiada wartości przypisanej właściwości (</a:t>
            </a:r>
            <a:r>
              <a:rPr lang="pl-PL" dirty="0" err="1"/>
              <a:t>prop</a:t>
            </a:r>
            <a:r>
              <a:rPr lang="pl-PL" dirty="0"/>
              <a:t>)</a:t>
            </a:r>
          </a:p>
          <a:p>
            <a:r>
              <a:rPr lang="pl-PL" dirty="0"/>
              <a:t>Jeżeli nie przypiszemy zmiany wartości w </a:t>
            </a:r>
            <a:r>
              <a:rPr lang="pl-PL" dirty="0" err="1"/>
              <a:t>onChange</a:t>
            </a:r>
            <a:r>
              <a:rPr lang="pl-PL" dirty="0"/>
              <a:t> nowa wartość zostanie utracona</a:t>
            </a:r>
          </a:p>
          <a:p>
            <a:r>
              <a:rPr lang="pl-PL" dirty="0"/>
              <a:t>Jeżeli nie ma atrybutu </a:t>
            </a:r>
            <a:r>
              <a:rPr lang="pl-PL" dirty="0" err="1"/>
              <a:t>value</a:t>
            </a:r>
            <a:r>
              <a:rPr lang="pl-PL" dirty="0"/>
              <a:t> wtedy komponent jest niekontrolowany </a:t>
            </a:r>
          </a:p>
        </p:txBody>
      </p:sp>
      <p:pic>
        <p:nvPicPr>
          <p:cNvPr id="4" name="Picture 2" descr="Znalezione obrazy dla zapytania guard image">
            <a:extLst>
              <a:ext uri="{FF2B5EF4-FFF2-40B4-BE49-F238E27FC236}">
                <a16:creationId xmlns:a16="http://schemas.microsoft.com/office/drawing/2014/main" id="{14874816-EDF3-45D6-B225-C4174CB85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" b="1248"/>
          <a:stretch/>
        </p:blipFill>
        <p:spPr bwMode="auto">
          <a:xfrm>
            <a:off x="561182" y="1653372"/>
            <a:ext cx="4024529" cy="45235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Stworzenie </a:t>
            </a:r>
            <a:r>
              <a:rPr lang="pl-PL" dirty="0" err="1"/>
              <a:t>reużywalnych</a:t>
            </a:r>
            <a:r>
              <a:rPr lang="pl-PL" dirty="0"/>
              <a:t> komponentów dla:</a:t>
            </a:r>
          </a:p>
          <a:p>
            <a:pPr lvl="1"/>
            <a:r>
              <a:rPr lang="pl-PL" dirty="0" err="1"/>
              <a:t>Checkboxa</a:t>
            </a:r>
            <a:endParaRPr lang="pl-PL" dirty="0"/>
          </a:p>
          <a:p>
            <a:pPr lvl="1"/>
            <a:r>
              <a:rPr lang="pl-PL" dirty="0" err="1"/>
              <a:t>Textarea</a:t>
            </a:r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 </a:t>
            </a:r>
            <a:r>
              <a:rPr lang="pl-PL" dirty="0" err="1">
                <a:hlinkClick r:id="rId3"/>
              </a:rPr>
              <a:t>Verbs</a:t>
            </a:r>
            <a:endParaRPr lang="pl-PL" dirty="0"/>
          </a:p>
          <a:p>
            <a:r>
              <a:rPr lang="pl-PL" dirty="0">
                <a:hlinkClick r:id="rId4"/>
              </a:rPr>
              <a:t>HTTP Status </a:t>
            </a:r>
            <a:r>
              <a:rPr lang="pl-PL" dirty="0" err="1">
                <a:hlinkClick r:id="rId4"/>
              </a:rPr>
              <a:t>Codes</a:t>
            </a:r>
            <a:endParaRPr lang="pl-PL" dirty="0"/>
          </a:p>
          <a:p>
            <a:r>
              <a:rPr lang="pl-PL" dirty="0">
                <a:hlinkClick r:id="rId5"/>
              </a:rPr>
              <a:t>How to </a:t>
            </a:r>
            <a:r>
              <a:rPr lang="pl-PL" dirty="0" err="1">
                <a:hlinkClick r:id="rId5"/>
              </a:rPr>
              <a:t>fetch</a:t>
            </a:r>
            <a:r>
              <a:rPr lang="pl-PL" dirty="0">
                <a:hlinkClick r:id="rId5"/>
              </a:rPr>
              <a:t> data</a:t>
            </a:r>
            <a:endParaRPr lang="pl-PL" dirty="0"/>
          </a:p>
          <a:p>
            <a:r>
              <a:rPr lang="pl-PL" dirty="0" err="1">
                <a:hlinkClick r:id="rId6"/>
              </a:rPr>
              <a:t>Programmatic</a:t>
            </a:r>
            <a:r>
              <a:rPr lang="pl-PL" dirty="0">
                <a:hlinkClick r:id="rId6"/>
              </a:rPr>
              <a:t> </a:t>
            </a:r>
            <a:r>
              <a:rPr lang="pl-PL">
                <a:hlinkClick r:id="rId6"/>
              </a:rPr>
              <a:t>navigation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18940</TotalTime>
  <Words>403</Words>
  <Application>Microsoft Office PowerPoint</Application>
  <PresentationFormat>Widescreen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React.js</vt:lpstr>
      <vt:lpstr>Nasza aplikacja</vt:lpstr>
      <vt:lpstr>Wysyłanie requesta HTTP</vt:lpstr>
      <vt:lpstr>Http Request</vt:lpstr>
      <vt:lpstr>HTTP Verbs</vt:lpstr>
      <vt:lpstr>Obsługa odpowiedzi</vt:lpstr>
      <vt:lpstr>Controlled components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174</cp:revision>
  <dcterms:created xsi:type="dcterms:W3CDTF">2017-09-24T12:08:46Z</dcterms:created>
  <dcterms:modified xsi:type="dcterms:W3CDTF">2021-10-18T13:18:31Z</dcterms:modified>
</cp:coreProperties>
</file>