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6" r:id="rId10"/>
    <p:sldId id="270" r:id="rId11"/>
    <p:sldId id="269" r:id="rId12"/>
    <p:sldId id="271" r:id="rId13"/>
    <p:sldId id="268" r:id="rId14"/>
    <p:sldId id="272" r:id="rId15"/>
    <p:sldId id="274" r:id="rId16"/>
    <p:sldId id="273" r:id="rId17"/>
    <p:sldId id="275" r:id="rId18"/>
    <p:sldId id="267" r:id="rId19"/>
    <p:sldId id="277" r:id="rId20"/>
    <p:sldId id="264" r:id="rId21"/>
    <p:sldId id="265" r:id="rId22"/>
    <p:sldId id="266" r:id="rId23"/>
  </p:sldIdLst>
  <p:sldSz cx="9144000" cy="6858000" type="screen4x3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33" d="100"/>
          <a:sy n="33" d="100"/>
        </p:scale>
        <p:origin x="-2436" y="-7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E4412E-CD2A-4EF9-AA48-8046D8E445F6}" type="datetimeFigureOut">
              <a:rPr lang="ro-RO" smtClean="0"/>
              <a:pPr/>
              <a:t>06.01.2014</a:t>
            </a:fld>
            <a:endParaRPr lang="ro-RO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148471-0349-4D98-90BC-0FB219B2F298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xmlns="" val="3802033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o-RO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48471-0349-4D98-90BC-0FB219B2F298}" type="slidenum">
              <a:rPr lang="ro-RO" smtClean="0"/>
              <a:pPr/>
              <a:t>1</a:t>
            </a:fld>
            <a:endParaRPr lang="ro-R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 smtClean="0"/>
              <a:t>Faceți clic pentru editarea stilului de subtitlu al coordonatorului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9AE95-DD5E-473D-8B42-77B3D6C1716C}" type="datetimeFigureOut">
              <a:rPr lang="ro-RO" smtClean="0"/>
              <a:pPr/>
              <a:t>06.01.2014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4C5C-04F5-49E2-8B72-C42426913C5E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9AE95-DD5E-473D-8B42-77B3D6C1716C}" type="datetimeFigureOut">
              <a:rPr lang="ro-RO" smtClean="0"/>
              <a:pPr/>
              <a:t>06.01.2014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4C5C-04F5-49E2-8B72-C42426913C5E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9AE95-DD5E-473D-8B42-77B3D6C1716C}" type="datetimeFigureOut">
              <a:rPr lang="ro-RO" smtClean="0"/>
              <a:pPr/>
              <a:t>06.01.2014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4C5C-04F5-49E2-8B72-C42426913C5E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9AE95-DD5E-473D-8B42-77B3D6C1716C}" type="datetimeFigureOut">
              <a:rPr lang="ro-RO" smtClean="0"/>
              <a:pPr/>
              <a:t>06.01.2014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4C5C-04F5-49E2-8B72-C42426913C5E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9AE95-DD5E-473D-8B42-77B3D6C1716C}" type="datetimeFigureOut">
              <a:rPr lang="ro-RO" smtClean="0"/>
              <a:pPr/>
              <a:t>06.01.2014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4C5C-04F5-49E2-8B72-C42426913C5E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9AE95-DD5E-473D-8B42-77B3D6C1716C}" type="datetimeFigureOut">
              <a:rPr lang="ro-RO" smtClean="0"/>
              <a:pPr/>
              <a:t>06.01.2014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4C5C-04F5-49E2-8B72-C42426913C5E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9AE95-DD5E-473D-8B42-77B3D6C1716C}" type="datetimeFigureOut">
              <a:rPr lang="ro-RO" smtClean="0"/>
              <a:pPr/>
              <a:t>06.01.2014</a:t>
            </a:fld>
            <a:endParaRPr lang="ro-RO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4C5C-04F5-49E2-8B72-C42426913C5E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9AE95-DD5E-473D-8B42-77B3D6C1716C}" type="datetimeFigureOut">
              <a:rPr lang="ro-RO" smtClean="0"/>
              <a:pPr/>
              <a:t>06.01.2014</a:t>
            </a:fld>
            <a:endParaRPr lang="ro-RO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4C5C-04F5-49E2-8B72-C42426913C5E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9AE95-DD5E-473D-8B42-77B3D6C1716C}" type="datetimeFigureOut">
              <a:rPr lang="ro-RO" smtClean="0"/>
              <a:pPr/>
              <a:t>06.01.2014</a:t>
            </a:fld>
            <a:endParaRPr lang="ro-RO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4C5C-04F5-49E2-8B72-C42426913C5E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9AE95-DD5E-473D-8B42-77B3D6C1716C}" type="datetimeFigureOut">
              <a:rPr lang="ro-RO" smtClean="0"/>
              <a:pPr/>
              <a:t>06.01.2014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4C5C-04F5-49E2-8B72-C42426913C5E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9AE95-DD5E-473D-8B42-77B3D6C1716C}" type="datetimeFigureOut">
              <a:rPr lang="ro-RO" smtClean="0"/>
              <a:pPr/>
              <a:t>06.01.2014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4C5C-04F5-49E2-8B72-C42426913C5E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9AE95-DD5E-473D-8B42-77B3D6C1716C}" type="datetimeFigureOut">
              <a:rPr lang="ro-RO" smtClean="0"/>
              <a:pPr/>
              <a:t>06.01.2014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44C5C-04F5-49E2-8B72-C42426913C5E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isitmexico.com/" TargetMode="External"/><Relationship Id="rId7" Type="http://schemas.openxmlformats.org/officeDocument/2006/relationships/hyperlink" Target="http://www.germany.travel/en/index.html" TargetMode="External"/><Relationship Id="rId2" Type="http://schemas.openxmlformats.org/officeDocument/2006/relationships/hyperlink" Target="http://www.tourism.gov.my/en/int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romaniatourism.com/" TargetMode="External"/><Relationship Id="rId5" Type="http://schemas.openxmlformats.org/officeDocument/2006/relationships/hyperlink" Target="http://www.myswitzerland.com/en/home.html" TargetMode="External"/><Relationship Id="rId4" Type="http://schemas.openxmlformats.org/officeDocument/2006/relationships/hyperlink" Target="http://www.spain.info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</p:spPr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Prezentare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proiectului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la IS</a:t>
            </a:r>
            <a:endParaRPr lang="ro-RO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447800" y="3733800"/>
            <a:ext cx="6400800" cy="2209800"/>
          </a:xfrm>
        </p:spPr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Tema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proiectului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“ Site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asista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activitati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domeniul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turismului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Autor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Postu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Vadim</a:t>
            </a:r>
            <a:endParaRPr lang="ro-RO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Diagrama de activitate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Clientul inregistreaza un request</a:t>
            </a:r>
          </a:p>
          <a:p>
            <a:r>
              <a:rPr lang="en-US" smtClean="0"/>
              <a:t>Serverul primeste requestul</a:t>
            </a:r>
          </a:p>
          <a:p>
            <a:r>
              <a:rPr lang="en-US" smtClean="0"/>
              <a:t>Serverul pregateste pagina pentru afisare si acceseaza baza de date in caz de necesitate</a:t>
            </a:r>
          </a:p>
          <a:p>
            <a:r>
              <a:rPr lang="en-US" smtClean="0"/>
              <a:t>Pagina noua este trimisa clientului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6143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Diagrama de activitate</a:t>
            </a:r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19457" y="1600200"/>
            <a:ext cx="3305086" cy="4525963"/>
          </a:xfrm>
        </p:spPr>
      </p:pic>
    </p:spTree>
    <p:extLst>
      <p:ext uri="{BB962C8B-B14F-4D97-AF65-F5344CB8AC3E}">
        <p14:creationId xmlns:p14="http://schemas.microsoft.com/office/powerpoint/2010/main" xmlns="" val="154414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Diagrama comoponentelor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Componenta client</a:t>
            </a:r>
          </a:p>
          <a:p>
            <a:r>
              <a:rPr lang="en-US" smtClean="0"/>
              <a:t>Componenta server</a:t>
            </a:r>
          </a:p>
          <a:p>
            <a:r>
              <a:rPr lang="en-US" smtClean="0"/>
              <a:t>Componenta DB</a:t>
            </a:r>
          </a:p>
          <a:p>
            <a:r>
              <a:rPr lang="en-US" smtClean="0"/>
              <a:t>Clientul comunica cu serverul</a:t>
            </a:r>
          </a:p>
          <a:p>
            <a:r>
              <a:rPr lang="en-US" smtClean="0"/>
              <a:t>Serverul comunica cu DB</a:t>
            </a:r>
          </a:p>
        </p:txBody>
      </p:sp>
    </p:spTree>
    <p:extLst>
      <p:ext uri="{BB962C8B-B14F-4D97-AF65-F5344CB8AC3E}">
        <p14:creationId xmlns:p14="http://schemas.microsoft.com/office/powerpoint/2010/main" xmlns="" val="30300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Diagrama componentelor</a:t>
            </a:r>
            <a:br>
              <a:rPr lang="en-US" smtClean="0"/>
            </a:b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2370" y="1447800"/>
            <a:ext cx="6732888" cy="4419599"/>
          </a:xfrm>
        </p:spPr>
      </p:pic>
    </p:spTree>
    <p:extLst>
      <p:ext uri="{BB962C8B-B14F-4D97-AF65-F5344CB8AC3E}">
        <p14:creationId xmlns:p14="http://schemas.microsoft.com/office/powerpoint/2010/main" xmlns="" val="126271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Diagrama de secvente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9329" y="1981200"/>
            <a:ext cx="7803096" cy="3429000"/>
          </a:xfrm>
        </p:spPr>
      </p:pic>
    </p:spTree>
    <p:extLst>
      <p:ext uri="{BB962C8B-B14F-4D97-AF65-F5344CB8AC3E}">
        <p14:creationId xmlns:p14="http://schemas.microsoft.com/office/powerpoint/2010/main" xmlns="" val="96471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Diagrama</a:t>
            </a:r>
            <a:r>
              <a:rPr lang="en-US" dirty="0" smtClean="0"/>
              <a:t> </a:t>
            </a:r>
            <a:r>
              <a:rPr lang="en-US" dirty="0" err="1" smtClean="0"/>
              <a:t>Specifica</a:t>
            </a:r>
            <a:r>
              <a:rPr lang="en-US" dirty="0" smtClean="0"/>
              <a:t> </a:t>
            </a:r>
            <a:r>
              <a:rPr lang="en-US" smtClean="0"/>
              <a:t>de secventiere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Rezervarea</a:t>
            </a:r>
            <a:r>
              <a:rPr lang="en-US" dirty="0" smtClean="0"/>
              <a:t> </a:t>
            </a:r>
            <a:r>
              <a:rPr lang="en-US" dirty="0" err="1" smtClean="0"/>
              <a:t>unei</a:t>
            </a:r>
            <a:r>
              <a:rPr lang="en-US" dirty="0" smtClean="0"/>
              <a:t> </a:t>
            </a:r>
            <a:r>
              <a:rPr lang="en-US" dirty="0" err="1" smtClean="0"/>
              <a:t>Vacante</a:t>
            </a:r>
            <a:endParaRPr lang="ro-RO" dirty="0"/>
          </a:p>
        </p:txBody>
      </p:sp>
      <p:pic>
        <p:nvPicPr>
          <p:cNvPr id="4" name="Substituent conținut 3" descr="sequence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4380" y="1648894"/>
            <a:ext cx="7068862" cy="467570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Baza</a:t>
            </a:r>
            <a:r>
              <a:rPr lang="en-US" dirty="0" smtClean="0"/>
              <a:t> de date</a:t>
            </a:r>
            <a:endParaRPr lang="ro-RO" dirty="0"/>
          </a:p>
        </p:txBody>
      </p:sp>
      <p:sp>
        <p:nvSpPr>
          <p:cNvPr id="7" name="Substituent conținut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Trips </a:t>
            </a:r>
            <a:r>
              <a:rPr lang="en-US" dirty="0" err="1" smtClean="0"/>
              <a:t>contine</a:t>
            </a:r>
            <a:r>
              <a:rPr lang="en-US" dirty="0" smtClean="0"/>
              <a:t> date </a:t>
            </a:r>
            <a:r>
              <a:rPr lang="en-US" dirty="0" err="1" smtClean="0"/>
              <a:t>despre</a:t>
            </a:r>
            <a:r>
              <a:rPr lang="en-US" dirty="0" smtClean="0"/>
              <a:t> </a:t>
            </a:r>
            <a:r>
              <a:rPr lang="en-US" dirty="0" err="1" smtClean="0"/>
              <a:t>Calatoriile</a:t>
            </a:r>
            <a:r>
              <a:rPr lang="en-US" dirty="0" smtClean="0"/>
              <a:t> </a:t>
            </a:r>
            <a:r>
              <a:rPr lang="en-US" dirty="0" err="1" smtClean="0"/>
              <a:t>posibile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Users </a:t>
            </a:r>
            <a:r>
              <a:rPr lang="en-US" dirty="0" err="1" smtClean="0"/>
              <a:t>contine</a:t>
            </a:r>
            <a:r>
              <a:rPr lang="en-US" dirty="0" smtClean="0"/>
              <a:t> </a:t>
            </a:r>
            <a:r>
              <a:rPr lang="en-US" i="1" dirty="0" smtClean="0"/>
              <a:t>date</a:t>
            </a:r>
            <a:r>
              <a:rPr lang="en-US" dirty="0" smtClean="0"/>
              <a:t> </a:t>
            </a:r>
            <a:r>
              <a:rPr lang="en-US" dirty="0" err="1" smtClean="0"/>
              <a:t>despre</a:t>
            </a:r>
            <a:r>
              <a:rPr lang="en-US" dirty="0" smtClean="0"/>
              <a:t> </a:t>
            </a:r>
            <a:r>
              <a:rPr lang="en-US" dirty="0" err="1" smtClean="0"/>
              <a:t>utilizatori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Rezervations</a:t>
            </a:r>
            <a:r>
              <a:rPr lang="en-US" dirty="0" smtClean="0"/>
              <a:t> </a:t>
            </a:r>
            <a:r>
              <a:rPr lang="en-US" dirty="0" err="1" smtClean="0"/>
              <a:t>contine</a:t>
            </a:r>
            <a:r>
              <a:rPr lang="en-US" dirty="0" smtClean="0"/>
              <a:t> date </a:t>
            </a:r>
            <a:r>
              <a:rPr lang="en-US" dirty="0" err="1" smtClean="0"/>
              <a:t>despre</a:t>
            </a:r>
            <a:r>
              <a:rPr lang="en-US" dirty="0" smtClean="0"/>
              <a:t> </a:t>
            </a:r>
            <a:r>
              <a:rPr lang="en-US" dirty="0" err="1" smtClean="0"/>
              <a:t>calatoriile</a:t>
            </a:r>
            <a:r>
              <a:rPr lang="en-US" dirty="0" smtClean="0"/>
              <a:t> </a:t>
            </a:r>
            <a:r>
              <a:rPr lang="en-US" dirty="0" err="1" smtClean="0"/>
              <a:t>rezervate</a:t>
            </a:r>
            <a:r>
              <a:rPr lang="en-US" dirty="0" smtClean="0"/>
              <a:t> de </a:t>
            </a:r>
            <a:r>
              <a:rPr lang="en-US" dirty="0" err="1" smtClean="0"/>
              <a:t>utilizatori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Baza</a:t>
            </a:r>
            <a:r>
              <a:rPr lang="en-US" dirty="0" smtClean="0"/>
              <a:t> de date</a:t>
            </a:r>
            <a:endParaRPr lang="ro-RO" dirty="0"/>
          </a:p>
        </p:txBody>
      </p:sp>
      <p:pic>
        <p:nvPicPr>
          <p:cNvPr id="5" name="Substituent conținut 4" descr="databas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149" y="1600200"/>
            <a:ext cx="8210378" cy="4572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 smtClean="0"/>
              <a:t>Diagrama</a:t>
            </a:r>
            <a:r>
              <a:rPr lang="en-US" smtClean="0"/>
              <a:t> de deployment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4786" y="1600200"/>
            <a:ext cx="7506213" cy="4166185"/>
          </a:xfrm>
        </p:spPr>
      </p:pic>
    </p:spTree>
    <p:extLst>
      <p:ext uri="{BB962C8B-B14F-4D97-AF65-F5344CB8AC3E}">
        <p14:creationId xmlns:p14="http://schemas.microsoft.com/office/powerpoint/2010/main" xmlns="" val="268609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 de </a:t>
            </a:r>
            <a:r>
              <a:rPr lang="en-US" dirty="0" err="1" smtClean="0"/>
              <a:t>utilizare</a:t>
            </a:r>
            <a:endParaRPr lang="ro-RO" dirty="0"/>
          </a:p>
        </p:txBody>
      </p:sp>
      <p:pic>
        <p:nvPicPr>
          <p:cNvPr id="4" name="Substituent conținut 3" descr="site-map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2021" y="2272284"/>
            <a:ext cx="7617267" cy="3442716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Prezentare</a:t>
            </a:r>
            <a:r>
              <a:rPr lang="en-US" dirty="0" smtClean="0"/>
              <a:t> </a:t>
            </a:r>
            <a:r>
              <a:rPr lang="en-US" dirty="0" err="1" smtClean="0"/>
              <a:t>Generala</a:t>
            </a:r>
            <a:r>
              <a:rPr lang="en-US" dirty="0" smtClean="0"/>
              <a:t>.</a:t>
            </a:r>
            <a:endParaRPr lang="ro-RO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Informatii</a:t>
            </a:r>
            <a:r>
              <a:rPr lang="en-US" dirty="0" smtClean="0"/>
              <a:t> </a:t>
            </a:r>
            <a:r>
              <a:rPr lang="en-US" dirty="0" err="1" smtClean="0"/>
              <a:t>despre</a:t>
            </a:r>
            <a:r>
              <a:rPr lang="en-US" dirty="0" smtClean="0"/>
              <a:t> </a:t>
            </a:r>
            <a:r>
              <a:rPr lang="en-US" dirty="0" err="1" smtClean="0"/>
              <a:t>destinatii</a:t>
            </a:r>
            <a:endParaRPr lang="en-US" dirty="0" smtClean="0"/>
          </a:p>
          <a:p>
            <a:r>
              <a:rPr lang="en-US" dirty="0" err="1" smtClean="0"/>
              <a:t>Inregistrare</a:t>
            </a:r>
            <a:endParaRPr lang="en-US" dirty="0" smtClean="0"/>
          </a:p>
          <a:p>
            <a:r>
              <a:rPr lang="en-US" dirty="0" err="1" smtClean="0"/>
              <a:t>Rezervare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anulare</a:t>
            </a:r>
            <a:r>
              <a:rPr lang="en-US" dirty="0" smtClean="0"/>
              <a:t> </a:t>
            </a:r>
            <a:r>
              <a:rPr lang="en-US" dirty="0" err="1" smtClean="0"/>
              <a:t>vacante</a:t>
            </a:r>
            <a:endParaRPr lang="en-US" dirty="0" smtClean="0"/>
          </a:p>
          <a:p>
            <a:r>
              <a:rPr lang="en-US" dirty="0" err="1" smtClean="0"/>
              <a:t>Poze</a:t>
            </a:r>
            <a:endParaRPr lang="en-US" dirty="0" smtClean="0"/>
          </a:p>
          <a:p>
            <a:r>
              <a:rPr lang="en-US" dirty="0" smtClean="0"/>
              <a:t>Feedback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Portabilitate</a:t>
            </a:r>
            <a:endParaRPr lang="ro-RO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Site-</a:t>
            </a:r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putea</a:t>
            </a:r>
            <a:r>
              <a:rPr lang="en-US" dirty="0" smtClean="0"/>
              <a:t> </a:t>
            </a:r>
            <a:r>
              <a:rPr lang="en-US" dirty="0" err="1" smtClean="0"/>
              <a:t>fi</a:t>
            </a:r>
            <a:r>
              <a:rPr lang="en-US" dirty="0" smtClean="0"/>
              <a:t> </a:t>
            </a:r>
            <a:r>
              <a:rPr lang="en-US" dirty="0" err="1" smtClean="0"/>
              <a:t>accesat</a:t>
            </a:r>
            <a:r>
              <a:rPr lang="en-US" dirty="0" smtClean="0"/>
              <a:t> de </a:t>
            </a:r>
            <a:r>
              <a:rPr lang="en-US" dirty="0" err="1" smtClean="0"/>
              <a:t>orice</a:t>
            </a:r>
            <a:r>
              <a:rPr lang="en-US" dirty="0" smtClean="0"/>
              <a:t> </a:t>
            </a:r>
            <a:r>
              <a:rPr lang="en-US" dirty="0" err="1" smtClean="0"/>
              <a:t>utilizator</a:t>
            </a:r>
            <a:r>
              <a:rPr lang="en-US" dirty="0" smtClean="0"/>
              <a:t> care are o </a:t>
            </a:r>
            <a:r>
              <a:rPr lang="en-US" dirty="0" err="1" smtClean="0"/>
              <a:t>conexiune</a:t>
            </a:r>
            <a:r>
              <a:rPr lang="en-US" dirty="0" smtClean="0"/>
              <a:t> la internet </a:t>
            </a:r>
            <a:r>
              <a:rPr lang="en-US" dirty="0" err="1" smtClean="0"/>
              <a:t>si</a:t>
            </a:r>
            <a:r>
              <a:rPr lang="en-US" dirty="0" smtClean="0"/>
              <a:t> un browser cu </a:t>
            </a:r>
            <a:r>
              <a:rPr lang="en-US" dirty="0" err="1" smtClean="0"/>
              <a:t>suport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JS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jQuery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Probabil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putea</a:t>
            </a:r>
            <a:r>
              <a:rPr lang="en-US" dirty="0" smtClean="0"/>
              <a:t> </a:t>
            </a:r>
            <a:r>
              <a:rPr lang="en-US" dirty="0" err="1" smtClean="0"/>
              <a:t>fi</a:t>
            </a:r>
            <a:r>
              <a:rPr lang="en-US" dirty="0" smtClean="0"/>
              <a:t> </a:t>
            </a:r>
            <a:r>
              <a:rPr lang="en-US" dirty="0" err="1" smtClean="0"/>
              <a:t>accesat</a:t>
            </a:r>
            <a:r>
              <a:rPr lang="en-US" dirty="0" smtClean="0"/>
              <a:t> de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orice</a:t>
            </a:r>
            <a:r>
              <a:rPr lang="en-US" dirty="0" smtClean="0"/>
              <a:t> OS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Sistemul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fi</a:t>
            </a:r>
            <a:r>
              <a:rPr lang="en-US" dirty="0" smtClean="0"/>
              <a:t> </a:t>
            </a:r>
            <a:r>
              <a:rPr lang="en-US" dirty="0" err="1" smtClean="0"/>
              <a:t>testat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Chrome, Opera </a:t>
            </a:r>
            <a:r>
              <a:rPr lang="en-US" dirty="0" err="1" smtClean="0"/>
              <a:t>si</a:t>
            </a:r>
            <a:r>
              <a:rPr lang="en-US" dirty="0" smtClean="0"/>
              <a:t> Firefox.</a:t>
            </a:r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Sisteme</a:t>
            </a:r>
            <a:r>
              <a:rPr lang="en-US" dirty="0" smtClean="0"/>
              <a:t> </a:t>
            </a:r>
            <a:r>
              <a:rPr lang="en-US" dirty="0" err="1" smtClean="0"/>
              <a:t>similare</a:t>
            </a:r>
            <a:r>
              <a:rPr lang="en-US" dirty="0" smtClean="0"/>
              <a:t> </a:t>
            </a:r>
            <a:r>
              <a:rPr lang="en-US" dirty="0" err="1" smtClean="0"/>
              <a:t>existente</a:t>
            </a:r>
            <a:endParaRPr lang="ro-RO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800" u="sng" dirty="0" smtClean="0">
                <a:hlinkClick r:id="rId2"/>
              </a:rPr>
              <a:t>http://www.tourism.gov.my/en/intl</a:t>
            </a:r>
            <a:endParaRPr lang="ro-RO" sz="2800" dirty="0" smtClean="0"/>
          </a:p>
          <a:p>
            <a:r>
              <a:rPr lang="it-IT" sz="2800" u="sng" dirty="0" smtClean="0">
                <a:hlinkClick r:id="rId3"/>
              </a:rPr>
              <a:t>http</a:t>
            </a:r>
            <a:r>
              <a:rPr lang="it-IT" sz="2800" u="sng" dirty="0" smtClean="0">
                <a:hlinkClick r:id="rId3"/>
              </a:rPr>
              <a:t>://www.visitmexico.com/</a:t>
            </a:r>
            <a:endParaRPr lang="ro-RO" sz="2800" dirty="0" smtClean="0"/>
          </a:p>
          <a:p>
            <a:r>
              <a:rPr lang="it-IT" sz="2800" u="sng" dirty="0" smtClean="0">
                <a:hlinkClick r:id="rId4"/>
              </a:rPr>
              <a:t>http</a:t>
            </a:r>
            <a:r>
              <a:rPr lang="it-IT" sz="2800" u="sng" dirty="0" smtClean="0">
                <a:hlinkClick r:id="rId4"/>
              </a:rPr>
              <a:t>://www.spain.info/</a:t>
            </a:r>
            <a:endParaRPr lang="ro-RO" sz="2800" dirty="0" smtClean="0"/>
          </a:p>
          <a:p>
            <a:r>
              <a:rPr lang="it-IT" sz="2800" u="sng" dirty="0" smtClean="0">
                <a:hlinkClick r:id="rId5"/>
              </a:rPr>
              <a:t>http</a:t>
            </a:r>
            <a:r>
              <a:rPr lang="it-IT" sz="2800" u="sng" dirty="0" smtClean="0">
                <a:hlinkClick r:id="rId5"/>
              </a:rPr>
              <a:t>://www.myswitzerland.com/en/home.html</a:t>
            </a:r>
            <a:endParaRPr lang="ro-RO" sz="2800" dirty="0" smtClean="0"/>
          </a:p>
          <a:p>
            <a:r>
              <a:rPr lang="it-IT" sz="2800" u="sng" dirty="0" smtClean="0">
                <a:hlinkClick r:id="rId6"/>
              </a:rPr>
              <a:t>http</a:t>
            </a:r>
            <a:r>
              <a:rPr lang="it-IT" sz="2800" u="sng" dirty="0" smtClean="0">
                <a:hlinkClick r:id="rId6"/>
              </a:rPr>
              <a:t>://www.romaniatourism.com/</a:t>
            </a:r>
            <a:endParaRPr lang="ro-RO" sz="2800" dirty="0" smtClean="0"/>
          </a:p>
          <a:p>
            <a:r>
              <a:rPr lang="it-IT" sz="2800" u="sng" dirty="0" smtClean="0">
                <a:hlinkClick r:id="rId7"/>
              </a:rPr>
              <a:t>http</a:t>
            </a:r>
            <a:r>
              <a:rPr lang="it-IT" sz="2800" u="sng" dirty="0" smtClean="0">
                <a:hlinkClick r:id="rId7"/>
              </a:rPr>
              <a:t>://www.germany.travel/en/index.html</a:t>
            </a:r>
            <a:endParaRPr lang="ro-RO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 dirty="0"/>
          </a:p>
        </p:txBody>
      </p:sp>
      <p:pic>
        <p:nvPicPr>
          <p:cNvPr id="4" name="Substituent conținut 3" descr="tom-and-jerry-the-end_larg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Tehnologie</a:t>
            </a:r>
            <a:r>
              <a:rPr lang="en-US" dirty="0" smtClean="0"/>
              <a:t> IT</a:t>
            </a:r>
            <a:endParaRPr lang="ro-RO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(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structura</a:t>
            </a:r>
            <a:r>
              <a:rPr lang="en-US" dirty="0" smtClean="0"/>
              <a:t>)</a:t>
            </a:r>
          </a:p>
          <a:p>
            <a:r>
              <a:rPr lang="en-US" dirty="0" smtClean="0"/>
              <a:t>CSS (Frontend)</a:t>
            </a:r>
          </a:p>
          <a:p>
            <a:r>
              <a:rPr lang="en-US" dirty="0" smtClean="0"/>
              <a:t>JS (Backend)</a:t>
            </a:r>
          </a:p>
          <a:p>
            <a:r>
              <a:rPr lang="en-US" dirty="0" err="1" smtClean="0"/>
              <a:t>jQuery</a:t>
            </a:r>
            <a:r>
              <a:rPr lang="en-US" dirty="0" smtClean="0"/>
              <a:t> (DOM manipulation)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Lista</a:t>
            </a:r>
            <a:r>
              <a:rPr lang="en-US" dirty="0" smtClean="0"/>
              <a:t> de </a:t>
            </a:r>
            <a:r>
              <a:rPr lang="en-US" dirty="0" err="1" smtClean="0"/>
              <a:t>functionalitati</a:t>
            </a:r>
            <a:endParaRPr lang="ro-RO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Inregistrare</a:t>
            </a:r>
            <a:endParaRPr lang="en-US" dirty="0" smtClean="0"/>
          </a:p>
          <a:p>
            <a:r>
              <a:rPr lang="en-US" dirty="0" err="1" smtClean="0"/>
              <a:t>Logare</a:t>
            </a:r>
            <a:endParaRPr lang="en-US" dirty="0" smtClean="0"/>
          </a:p>
          <a:p>
            <a:r>
              <a:rPr lang="en-US" dirty="0" err="1" smtClean="0"/>
              <a:t>Vizualizarea</a:t>
            </a:r>
            <a:r>
              <a:rPr lang="en-US" dirty="0" smtClean="0"/>
              <a:t> </a:t>
            </a:r>
            <a:r>
              <a:rPr lang="en-US" dirty="0" err="1" smtClean="0"/>
              <a:t>continutului</a:t>
            </a:r>
            <a:r>
              <a:rPr lang="en-US" dirty="0" smtClean="0"/>
              <a:t> site-</a:t>
            </a:r>
            <a:r>
              <a:rPr lang="en-US" dirty="0" err="1" smtClean="0"/>
              <a:t>ului</a:t>
            </a:r>
            <a:endParaRPr lang="en-US" dirty="0" smtClean="0"/>
          </a:p>
          <a:p>
            <a:r>
              <a:rPr lang="en-US" dirty="0" err="1" smtClean="0"/>
              <a:t>Rezervarea</a:t>
            </a:r>
            <a:r>
              <a:rPr lang="en-US" dirty="0" smtClean="0"/>
              <a:t>/</a:t>
            </a:r>
            <a:r>
              <a:rPr lang="en-US" dirty="0" err="1" smtClean="0"/>
              <a:t>cumpararea</a:t>
            </a:r>
            <a:r>
              <a:rPr lang="en-US" dirty="0" smtClean="0"/>
              <a:t> </a:t>
            </a:r>
            <a:r>
              <a:rPr lang="en-US" dirty="0" err="1" smtClean="0"/>
              <a:t>vacantelor</a:t>
            </a:r>
            <a:endParaRPr lang="en-US" dirty="0" smtClean="0"/>
          </a:p>
          <a:p>
            <a:r>
              <a:rPr lang="en-US" dirty="0" err="1" smtClean="0"/>
              <a:t>Anularea</a:t>
            </a:r>
            <a:r>
              <a:rPr lang="en-US" dirty="0" smtClean="0"/>
              <a:t> </a:t>
            </a:r>
            <a:r>
              <a:rPr lang="en-US" dirty="0" err="1" smtClean="0"/>
              <a:t>vacantelor</a:t>
            </a:r>
            <a:r>
              <a:rPr lang="en-US" dirty="0" smtClean="0"/>
              <a:t> </a:t>
            </a:r>
            <a:r>
              <a:rPr lang="en-US" dirty="0" err="1" smtClean="0"/>
              <a:t>rezervate</a:t>
            </a:r>
            <a:endParaRPr lang="en-US" dirty="0" smtClean="0"/>
          </a:p>
          <a:p>
            <a:r>
              <a:rPr lang="en-US" dirty="0" smtClean="0"/>
              <a:t>Feedback</a:t>
            </a:r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Actori</a:t>
            </a:r>
            <a:r>
              <a:rPr lang="en-US" dirty="0" smtClean="0"/>
              <a:t> ( </a:t>
            </a:r>
            <a:r>
              <a:rPr lang="en-US" dirty="0" err="1" smtClean="0"/>
              <a:t>Utilizatorul</a:t>
            </a:r>
            <a:r>
              <a:rPr lang="en-US" dirty="0" smtClean="0"/>
              <a:t> </a:t>
            </a:r>
            <a:r>
              <a:rPr lang="en-US" dirty="0" err="1" smtClean="0"/>
              <a:t>Anonim</a:t>
            </a:r>
            <a:r>
              <a:rPr lang="en-US" dirty="0" smtClean="0"/>
              <a:t> )</a:t>
            </a:r>
            <a:endParaRPr lang="ro-RO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Vizualizarea</a:t>
            </a:r>
            <a:r>
              <a:rPr lang="en-US" dirty="0" smtClean="0"/>
              <a:t> </a:t>
            </a:r>
            <a:r>
              <a:rPr lang="en-US" dirty="0" err="1" smtClean="0"/>
              <a:t>paginilor</a:t>
            </a:r>
            <a:r>
              <a:rPr lang="en-US" dirty="0" smtClean="0"/>
              <a:t> </a:t>
            </a:r>
            <a:r>
              <a:rPr lang="en-US" dirty="0" err="1" smtClean="0"/>
              <a:t>statice</a:t>
            </a:r>
            <a:endParaRPr lang="en-US" dirty="0" smtClean="0"/>
          </a:p>
          <a:p>
            <a:r>
              <a:rPr lang="en-US" dirty="0" err="1" smtClean="0"/>
              <a:t>Vizualizarea</a:t>
            </a:r>
            <a:r>
              <a:rPr lang="en-US" dirty="0" smtClean="0"/>
              <a:t> </a:t>
            </a:r>
            <a:r>
              <a:rPr lang="en-US" dirty="0" err="1" smtClean="0"/>
              <a:t>paginilor</a:t>
            </a:r>
            <a:r>
              <a:rPr lang="en-US" dirty="0" smtClean="0"/>
              <a:t> </a:t>
            </a:r>
            <a:r>
              <a:rPr lang="en-US" dirty="0" err="1" smtClean="0"/>
              <a:t>dinamice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nu </a:t>
            </a:r>
            <a:r>
              <a:rPr lang="en-US" dirty="0" err="1" smtClean="0"/>
              <a:t>sunt</a:t>
            </a:r>
            <a:r>
              <a:rPr lang="en-US" dirty="0" smtClean="0"/>
              <a:t> legate de </a:t>
            </a:r>
            <a:r>
              <a:rPr lang="en-US" dirty="0" err="1" smtClean="0"/>
              <a:t>rezervarea</a:t>
            </a:r>
            <a:r>
              <a:rPr lang="en-US" dirty="0" smtClean="0"/>
              <a:t>/</a:t>
            </a:r>
            <a:r>
              <a:rPr lang="en-US" dirty="0" err="1" smtClean="0"/>
              <a:t>anularea</a:t>
            </a:r>
            <a:r>
              <a:rPr lang="en-US" dirty="0" smtClean="0"/>
              <a:t> </a:t>
            </a:r>
            <a:r>
              <a:rPr lang="en-US" dirty="0" err="1" smtClean="0"/>
              <a:t>vacantelor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Actori</a:t>
            </a:r>
            <a:r>
              <a:rPr lang="en-US" dirty="0" smtClean="0"/>
              <a:t> ( </a:t>
            </a:r>
            <a:r>
              <a:rPr lang="en-US" dirty="0" err="1" smtClean="0"/>
              <a:t>Utilizator</a:t>
            </a:r>
            <a:r>
              <a:rPr lang="en-US" dirty="0" smtClean="0"/>
              <a:t> </a:t>
            </a:r>
            <a:r>
              <a:rPr lang="en-US" dirty="0" err="1" smtClean="0"/>
              <a:t>logat</a:t>
            </a:r>
            <a:r>
              <a:rPr lang="en-US" dirty="0" smtClean="0"/>
              <a:t> )</a:t>
            </a:r>
            <a:endParaRPr lang="ro-RO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</a:t>
            </a:r>
            <a:r>
              <a:rPr lang="en-US" dirty="0" err="1" smtClean="0"/>
              <a:t>drepturile</a:t>
            </a:r>
            <a:r>
              <a:rPr lang="en-US" dirty="0" smtClean="0"/>
              <a:t> </a:t>
            </a:r>
            <a:r>
              <a:rPr lang="en-US" dirty="0" err="1" smtClean="0"/>
              <a:t>utilizatorului</a:t>
            </a:r>
            <a:r>
              <a:rPr lang="en-US" dirty="0" smtClean="0"/>
              <a:t> </a:t>
            </a:r>
            <a:r>
              <a:rPr lang="en-US" dirty="0" err="1" smtClean="0"/>
              <a:t>anonim</a:t>
            </a:r>
            <a:endParaRPr lang="en-US" dirty="0" smtClean="0"/>
          </a:p>
          <a:p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rezerva</a:t>
            </a:r>
            <a:r>
              <a:rPr lang="en-US" dirty="0" smtClean="0"/>
              <a:t>/</a:t>
            </a:r>
            <a:r>
              <a:rPr lang="en-US" dirty="0" err="1" smtClean="0"/>
              <a:t>cumpara</a:t>
            </a:r>
            <a:r>
              <a:rPr lang="en-US" dirty="0" smtClean="0"/>
              <a:t> </a:t>
            </a:r>
            <a:r>
              <a:rPr lang="en-US" dirty="0" err="1" smtClean="0"/>
              <a:t>vacante</a:t>
            </a:r>
            <a:endParaRPr lang="en-US" dirty="0" smtClean="0"/>
          </a:p>
          <a:p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anula</a:t>
            </a:r>
            <a:r>
              <a:rPr lang="en-US" dirty="0" smtClean="0"/>
              <a:t> </a:t>
            </a:r>
            <a:r>
              <a:rPr lang="en-US" dirty="0" err="1" smtClean="0"/>
              <a:t>vacantele</a:t>
            </a:r>
            <a:r>
              <a:rPr lang="en-US" dirty="0" smtClean="0"/>
              <a:t> </a:t>
            </a:r>
            <a:r>
              <a:rPr lang="en-US" dirty="0" err="1" smtClean="0"/>
              <a:t>rezervate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Actori</a:t>
            </a:r>
            <a:r>
              <a:rPr lang="en-US" dirty="0" smtClean="0"/>
              <a:t> ( Administrator )</a:t>
            </a:r>
            <a:endParaRPr lang="ro-RO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</a:t>
            </a:r>
            <a:r>
              <a:rPr lang="en-US" dirty="0" err="1" smtClean="0"/>
              <a:t>drepturile</a:t>
            </a:r>
            <a:r>
              <a:rPr lang="en-US" dirty="0" smtClean="0"/>
              <a:t> de </a:t>
            </a:r>
            <a:r>
              <a:rPr lang="en-US" dirty="0" err="1" smtClean="0"/>
              <a:t>acces</a:t>
            </a:r>
            <a:r>
              <a:rPr lang="en-US" dirty="0" smtClean="0"/>
              <a:t> ale </a:t>
            </a:r>
            <a:r>
              <a:rPr lang="en-US" dirty="0" err="1" smtClean="0"/>
              <a:t>utilizatorului</a:t>
            </a:r>
            <a:r>
              <a:rPr lang="en-US" dirty="0" smtClean="0"/>
              <a:t> </a:t>
            </a:r>
            <a:r>
              <a:rPr lang="en-US" dirty="0" err="1" smtClean="0"/>
              <a:t>logat</a:t>
            </a:r>
            <a:endParaRPr lang="en-US" dirty="0" smtClean="0"/>
          </a:p>
          <a:p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gestiona</a:t>
            </a:r>
            <a:r>
              <a:rPr lang="en-US" dirty="0" smtClean="0"/>
              <a:t> </a:t>
            </a:r>
            <a:r>
              <a:rPr lang="en-US" dirty="0" err="1" smtClean="0"/>
              <a:t>baza</a:t>
            </a:r>
            <a:r>
              <a:rPr lang="en-US" dirty="0" smtClean="0"/>
              <a:t> de date a </a:t>
            </a:r>
            <a:r>
              <a:rPr lang="en-US" dirty="0" err="1" smtClean="0"/>
              <a:t>utilizatorilor</a:t>
            </a:r>
            <a:endParaRPr lang="en-US" dirty="0" smtClean="0"/>
          </a:p>
          <a:p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modifica</a:t>
            </a:r>
            <a:r>
              <a:rPr lang="en-US" dirty="0" smtClean="0"/>
              <a:t> </a:t>
            </a:r>
            <a:r>
              <a:rPr lang="en-US" dirty="0" err="1" smtClean="0"/>
              <a:t>continutul</a:t>
            </a:r>
            <a:r>
              <a:rPr lang="en-US" dirty="0" smtClean="0"/>
              <a:t> site-</a:t>
            </a:r>
            <a:r>
              <a:rPr lang="en-US" dirty="0" err="1" smtClean="0"/>
              <a:t>ului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Diagrama</a:t>
            </a:r>
            <a:r>
              <a:rPr lang="en-US" dirty="0" smtClean="0"/>
              <a:t> </a:t>
            </a:r>
            <a:r>
              <a:rPr lang="en-US" dirty="0" err="1" smtClean="0"/>
              <a:t>Usecase</a:t>
            </a:r>
            <a:endParaRPr lang="ro-RO" dirty="0"/>
          </a:p>
        </p:txBody>
      </p:sp>
      <p:pic>
        <p:nvPicPr>
          <p:cNvPr id="4" name="Substituent conținut 3" descr="Untitle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4891" y="1600200"/>
            <a:ext cx="3183509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Arhitectura</a:t>
            </a:r>
            <a:r>
              <a:rPr lang="en-US" dirty="0" smtClean="0"/>
              <a:t> </a:t>
            </a:r>
            <a:r>
              <a:rPr lang="en-US" dirty="0" err="1" smtClean="0"/>
              <a:t>sistemului</a:t>
            </a:r>
            <a:endParaRPr lang="ro-RO" dirty="0"/>
          </a:p>
        </p:txBody>
      </p:sp>
      <p:pic>
        <p:nvPicPr>
          <p:cNvPr id="4" name="Substituent conținut 3" descr="architec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3602" y="1600200"/>
            <a:ext cx="7136795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290</Words>
  <Application>Microsoft Office PowerPoint</Application>
  <PresentationFormat>Expunere pe ecran (4:3)</PresentationFormat>
  <Paragraphs>71</Paragraphs>
  <Slides>22</Slides>
  <Notes>1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22</vt:i4>
      </vt:variant>
    </vt:vector>
  </HeadingPairs>
  <TitlesOfParts>
    <vt:vector size="23" baseType="lpstr">
      <vt:lpstr>Temă Office</vt:lpstr>
      <vt:lpstr>Prezentare proiectului la IS</vt:lpstr>
      <vt:lpstr>Prezentare Generala.</vt:lpstr>
      <vt:lpstr>Tehnologie IT</vt:lpstr>
      <vt:lpstr>Lista de functionalitati</vt:lpstr>
      <vt:lpstr>Actori ( Utilizatorul Anonim )</vt:lpstr>
      <vt:lpstr>Actori ( Utilizator logat )</vt:lpstr>
      <vt:lpstr>Actori ( Administrator )</vt:lpstr>
      <vt:lpstr>Diagrama Usecase</vt:lpstr>
      <vt:lpstr>Arhitectura sistemului</vt:lpstr>
      <vt:lpstr>Diagrama de activitate</vt:lpstr>
      <vt:lpstr>Diagrama de activitate</vt:lpstr>
      <vt:lpstr>Diagrama comoponentelor</vt:lpstr>
      <vt:lpstr>Diagrama componentelor </vt:lpstr>
      <vt:lpstr>Diagrama de secvente</vt:lpstr>
      <vt:lpstr>Diagrama Specifica de secventiere Rezervarea unei Vacante</vt:lpstr>
      <vt:lpstr>Baza de date</vt:lpstr>
      <vt:lpstr>Baza de date</vt:lpstr>
      <vt:lpstr>Diagrama de deployment </vt:lpstr>
      <vt:lpstr>Mod de utilizare</vt:lpstr>
      <vt:lpstr>Portabilitate</vt:lpstr>
      <vt:lpstr>Sisteme similare existente</vt:lpstr>
      <vt:lpstr>Diapozitivul 22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proiectului la IS</dc:title>
  <dc:creator>Vadim</dc:creator>
  <cp:lastModifiedBy>Vadim</cp:lastModifiedBy>
  <cp:revision>34</cp:revision>
  <dcterms:created xsi:type="dcterms:W3CDTF">2013-11-20T10:29:26Z</dcterms:created>
  <dcterms:modified xsi:type="dcterms:W3CDTF">2014-01-06T17:57:52Z</dcterms:modified>
</cp:coreProperties>
</file>