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D47-5489-4CFC-9EF5-B38DF2D7DA61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F28-1B99-4DE6-82BF-2A6CF75C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06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D47-5489-4CFC-9EF5-B38DF2D7DA61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F28-1B99-4DE6-82BF-2A6CF75C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60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D47-5489-4CFC-9EF5-B38DF2D7DA61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F28-1B99-4DE6-82BF-2A6CF75C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83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D47-5489-4CFC-9EF5-B38DF2D7DA61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F28-1B99-4DE6-82BF-2A6CF75C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14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D47-5489-4CFC-9EF5-B38DF2D7DA61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F28-1B99-4DE6-82BF-2A6CF75C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632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D47-5489-4CFC-9EF5-B38DF2D7DA61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F28-1B99-4DE6-82BF-2A6CF75C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9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D47-5489-4CFC-9EF5-B38DF2D7DA61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F28-1B99-4DE6-82BF-2A6CF75C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37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D47-5489-4CFC-9EF5-B38DF2D7DA61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F28-1B99-4DE6-82BF-2A6CF75C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99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D47-5489-4CFC-9EF5-B38DF2D7DA61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F28-1B99-4DE6-82BF-2A6CF75C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99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D47-5489-4CFC-9EF5-B38DF2D7DA61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F28-1B99-4DE6-82BF-2A6CF75C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74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F4D47-5489-4CFC-9EF5-B38DF2D7DA61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5F28-1B99-4DE6-82BF-2A6CF75C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56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F4D47-5489-4CFC-9EF5-B38DF2D7DA61}" type="datetimeFigureOut">
              <a:rPr lang="ru-RU" smtClean="0"/>
              <a:t>31.03.2024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65F28-1B99-4DE6-82BF-2A6CF75CA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36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970" y="0"/>
            <a:ext cx="716606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216400" y="2438400"/>
                <a:ext cx="567078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00" y="2438400"/>
                <a:ext cx="567078" cy="246799"/>
              </a:xfrm>
              <a:prstGeom prst="rect">
                <a:avLst/>
              </a:prstGeom>
              <a:blipFill>
                <a:blip r:embed="rId3"/>
                <a:stretch>
                  <a:fillRect l="-8602" r="-6452" b="-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216400" y="3687376"/>
                <a:ext cx="567078" cy="246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00" y="3687376"/>
                <a:ext cx="567078" cy="246799"/>
              </a:xfrm>
              <a:prstGeom prst="rect">
                <a:avLst/>
              </a:prstGeom>
              <a:blipFill>
                <a:blip r:embed="rId4"/>
                <a:stretch>
                  <a:fillRect l="-8602" t="-2500" r="-6452" b="-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861458" y="875351"/>
                <a:ext cx="1661673" cy="623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p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458" y="875351"/>
                <a:ext cx="1661673" cy="6234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4216400" y="4936352"/>
                <a:ext cx="2824812" cy="6533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5/2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𝑘𝑇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00" y="4936352"/>
                <a:ext cx="2824812" cy="653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7767331" y="887020"/>
                <a:ext cx="1340302" cy="611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𝑘𝑇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331" y="887020"/>
                <a:ext cx="1340302" cy="6117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7648259" y="4936352"/>
                <a:ext cx="1578445" cy="5821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8259" y="4936352"/>
                <a:ext cx="1578445" cy="582147"/>
              </a:xfrm>
              <a:prstGeom prst="rect">
                <a:avLst/>
              </a:prstGeom>
              <a:blipFill>
                <a:blip r:embed="rId8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628806" y="229020"/>
            <a:ext cx="1787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Small-angle, U.P.,</a:t>
            </a:r>
          </a:p>
          <a:p>
            <a:r>
              <a:rPr lang="en-US" dirty="0"/>
              <a:t>t</a:t>
            </a:r>
            <a:r>
              <a:rPr lang="en-US" dirty="0" smtClean="0"/>
              <a:t>ail region-II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629540" y="229019"/>
            <a:ext cx="173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Small-angle, U.P.</a:t>
            </a:r>
          </a:p>
          <a:p>
            <a:r>
              <a:rPr lang="en-US" dirty="0" smtClean="0"/>
              <a:t>Tail region-I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975234" y="1742173"/>
            <a:ext cx="1330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Large-angle,</a:t>
            </a:r>
          </a:p>
          <a:p>
            <a:r>
              <a:rPr lang="en-US" dirty="0"/>
              <a:t>t</a:t>
            </a:r>
            <a:r>
              <a:rPr lang="en-US" dirty="0" smtClean="0"/>
              <a:t>ail region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75234" y="3041045"/>
            <a:ext cx="1272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Large-angle</a:t>
            </a:r>
          </a:p>
          <a:p>
            <a:r>
              <a:rPr lang="en-US" dirty="0" smtClean="0"/>
              <a:t>region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628806" y="4112098"/>
            <a:ext cx="1588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Small-angle,</a:t>
            </a:r>
          </a:p>
          <a:p>
            <a:r>
              <a:rPr lang="en-US" dirty="0" smtClean="0"/>
              <a:t>classical region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48259" y="4112097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Small-angle,</a:t>
            </a:r>
          </a:p>
          <a:p>
            <a:r>
              <a:rPr lang="en-US" dirty="0" smtClean="0"/>
              <a:t>U.P. region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5797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160</Words>
  <Application>Microsoft Office PowerPoint</Application>
  <PresentationFormat>Широкоэкранный</PresentationFormat>
  <Paragraphs>18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вадим романский</dc:creator>
  <cp:lastModifiedBy>вадим романский</cp:lastModifiedBy>
  <cp:revision>2</cp:revision>
  <dcterms:created xsi:type="dcterms:W3CDTF">2024-03-30T22:00:51Z</dcterms:created>
  <dcterms:modified xsi:type="dcterms:W3CDTF">2024-03-30T22:04:59Z</dcterms:modified>
</cp:coreProperties>
</file>