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68" d="100"/>
          <a:sy n="68" d="100"/>
        </p:scale>
        <p:origin x="2658" y="151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релятивистской плазмы 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65304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59984" y="10628060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02" y="15881080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1" y="17088637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365" r="-1456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015621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292214"/>
            <a:ext cx="6662817" cy="234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/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движения.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  <a:p>
            <a:pPr algn="just">
              <a:buClrTx/>
              <a:buFontTx/>
              <a:buNone/>
            </a:pP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 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опробованы две численные схемы: неявная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и явная предложенная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Buneman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[3]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Sironi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al.[4]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Неявная схема позволяет избежать ограничения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 шаги из условия Куранта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𝑐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 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но каждый шаг по времени требует намного большего количества вычислений, чем для явной схемы. К тому же, остается ограничение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- максимальная скорость частиц, и таким образом при расчете релятивистской плазмы неявная схема теряет свое преимущество. Приведенные далее результаты получены с помощью кода 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Tristan-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mp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разработанного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Spitkovsky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другими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4" y="23383161"/>
                <a:ext cx="6647409" cy="5588196"/>
              </a:xfrm>
              <a:prstGeom prst="rect">
                <a:avLst/>
              </a:prstGeom>
              <a:blipFill rotWithShape="1">
                <a:blip r:embed="rId6"/>
                <a:stretch>
                  <a:fillRect l="-275" t="-1309" r="-2383" b="-1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92303" y="3781695"/>
            <a:ext cx="7034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двумерные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параметры:, 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8 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магнетизация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20000 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40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- 500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83" y="10458698"/>
                <a:ext cx="7011929" cy="5419625"/>
              </a:xfrm>
              <a:prstGeom prst="rect">
                <a:avLst/>
              </a:prstGeom>
              <a:blipFill rotWithShape="1">
                <a:blip r:embed="rId7"/>
                <a:stretch>
                  <a:fillRect l="-1391" t="-900" r="-1739" b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305788" y="15947798"/>
            <a:ext cx="683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24" y="18286404"/>
            <a:ext cx="6356715" cy="4661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320870" y="23846711"/>
                <a:ext cx="700544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ускоренных частиц.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 работе исследовано влияние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магнитного поля на эффективность ускорения частиц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случае, когда магнитное поле лежит в плоскости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x-z,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углах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больших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ускорение прекращается, что находится в согласии с аналогичными работами для ультрарелятивистских волн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[3])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 случае же, когда поле лежит в плоскости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ситуация сложнее и при переходе через критический угол меняется режим ускорения.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870" y="23846711"/>
                <a:ext cx="7005441" cy="5262979"/>
              </a:xfrm>
              <a:prstGeom prst="rect">
                <a:avLst/>
              </a:prstGeom>
              <a:blipFill rotWithShape="1">
                <a:blip r:embed="rId9"/>
                <a:stretch>
                  <a:fillRect l="-1393" t="-927" r="-13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378497" y="23016041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7" y="23016041"/>
                <a:ext cx="6478770" cy="734240"/>
              </a:xfrm>
              <a:prstGeom prst="rect">
                <a:avLst/>
              </a:prstGeom>
              <a:blipFill rotWithShape="1">
                <a:blip r:embed="rId10"/>
                <a:stretch>
                  <a:fillRect l="-941" t="-4167" r="-282" b="-1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4403894" y="7712920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894" y="7712920"/>
                <a:ext cx="6478770" cy="734240"/>
              </a:xfrm>
              <a:prstGeom prst="rect">
                <a:avLst/>
              </a:prstGeom>
              <a:blipFill rotWithShape="1">
                <a:blip r:embed="rId11"/>
                <a:stretch>
                  <a:fillRect l="-1035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2415970"/>
                <a:ext cx="6478770" cy="707886"/>
              </a:xfrm>
              <a:prstGeom prst="rect">
                <a:avLst/>
              </a:prstGeom>
              <a:blipFill rotWithShape="1">
                <a:blip r:embed="rId1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326312" y="25416371"/>
            <a:ext cx="6494769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Buneman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O. 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in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Computer Space Plasma Physics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 Terra Scientific Tokyo  p.67 (1993);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959449" y="9917261"/>
            <a:ext cx="49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619613" y="7737592"/>
            <a:ext cx="0" cy="217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140711" y="8765133"/>
            <a:ext cx="1994630" cy="149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907649" y="9800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09016" y="8669569"/>
            <a:ext cx="2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51835" y="8103223"/>
            <a:ext cx="16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10800000">
            <a:off x="11151034" y="9131234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41" y="8723285"/>
                <a:ext cx="455701" cy="5064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Стрелка вправо 59"/>
          <p:cNvSpPr/>
          <p:nvPr/>
        </p:nvSpPr>
        <p:spPr>
          <a:xfrm rot="18304459">
            <a:off x="8259718" y="9013059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60" idx="3"/>
          </p:cNvCxnSpPr>
          <p:nvPr/>
        </p:nvCxnSpPr>
        <p:spPr>
          <a:xfrm flipH="1">
            <a:off x="8812296" y="8484608"/>
            <a:ext cx="830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1"/>
          </p:cNvCxnSpPr>
          <p:nvPr/>
        </p:nvCxnSpPr>
        <p:spPr>
          <a:xfrm flipV="1">
            <a:off x="8633317" y="8484608"/>
            <a:ext cx="178979" cy="143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Дуга 72"/>
          <p:cNvSpPr/>
          <p:nvPr/>
        </p:nvSpPr>
        <p:spPr>
          <a:xfrm>
            <a:off x="8633317" y="9442372"/>
            <a:ext cx="660505" cy="595664"/>
          </a:xfrm>
          <a:prstGeom prst="arc">
            <a:avLst>
              <a:gd name="adj1" fmla="val 16200000"/>
              <a:gd name="adj2" fmla="val 156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7" y="9442372"/>
                <a:ext cx="162504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4815" r="-1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Дуга 74"/>
          <p:cNvSpPr/>
          <p:nvPr/>
        </p:nvSpPr>
        <p:spPr>
          <a:xfrm>
            <a:off x="8492341" y="8827103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58" y="8534300"/>
                <a:ext cx="468590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366" y="7978187"/>
                <a:ext cx="463845" cy="5064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973" y="3653043"/>
            <a:ext cx="6199552" cy="40443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765" y="8405399"/>
            <a:ext cx="6147723" cy="401057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24" y="13135214"/>
            <a:ext cx="6327445" cy="40997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4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протонов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разных углах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973" y="17279053"/>
                <a:ext cx="6478770" cy="734240"/>
              </a:xfrm>
              <a:prstGeom prst="rect">
                <a:avLst/>
              </a:prstGeom>
              <a:blipFill rotWithShape="1">
                <a:blip r:embed="rId20"/>
                <a:stretch>
                  <a:fillRect l="-941" t="-4132" b="-9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497" y="18155440"/>
            <a:ext cx="6250503" cy="40498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4466370" y="22264082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Спектр электронов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разных углах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наклона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магнитного поля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ru-RU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0" y="22264082"/>
                <a:ext cx="6478770" cy="707886"/>
              </a:xfrm>
              <a:prstGeom prst="rect">
                <a:avLst/>
              </a:prstGeom>
              <a:blipFill rotWithShape="1">
                <a:blip r:embed="rId22"/>
                <a:stretch>
                  <a:fillRect l="-941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417973" y="23192294"/>
            <a:ext cx="652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ускорения от углов наклона магнитного поля имеет сложный характер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1026</Words>
  <Application>Microsoft Office PowerPoint</Application>
  <PresentationFormat>Произвольный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44</cp:revision>
  <dcterms:created xsi:type="dcterms:W3CDTF">2017-10-18T12:35:48Z</dcterms:created>
  <dcterms:modified xsi:type="dcterms:W3CDTF">2018-10-23T14:50:21Z</dcterms:modified>
</cp:coreProperties>
</file>