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51" autoAdjust="0"/>
  </p:normalViewPr>
  <p:slideViewPr>
    <p:cSldViewPr>
      <p:cViewPr>
        <p:scale>
          <a:sx n="100" d="100"/>
          <a:sy n="100" d="100"/>
        </p:scale>
        <p:origin x="7188" y="1615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63" y="79342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540274" y="1946711"/>
            <a:ext cx="19586174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 i="1" dirty="0" smtClean="0">
                <a:solidFill>
                  <a:schemeClr val="accent1">
                    <a:lumMod val="75000"/>
                  </a:schemeClr>
                </a:solidFill>
              </a:rPr>
              <a:t>Вычисление МГД параметров релятивистских ударных волн с помощью </a:t>
            </a:r>
            <a:r>
              <a:rPr lang="en-US" altLang="ru-RU" sz="4000" i="1" dirty="0" smtClean="0">
                <a:solidFill>
                  <a:schemeClr val="accent1">
                    <a:lumMod val="75000"/>
                  </a:schemeClr>
                </a:solidFill>
              </a:rPr>
              <a:t>Particle-in-Cell </a:t>
            </a:r>
            <a:r>
              <a:rPr lang="ru-RU" altLang="ru-RU" sz="40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моделирования</a:t>
            </a:r>
            <a:endParaRPr lang="ru-RU" altLang="ru-RU" sz="4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1281074" y="2609521"/>
            <a:ext cx="22591836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А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Ф.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Санкт-Петербург)</a:t>
            </a:r>
          </a:p>
          <a:p>
            <a:pPr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                                  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romanskyvadim@gmail.com  +7 921 575058</a:t>
            </a:r>
            <a:endParaRPr lang="ru-RU" altLang="ru-RU" sz="2800" b="1" i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44442" y="4181363"/>
            <a:ext cx="6550381" cy="868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Релятивистские течения – часто встречающееся в астрофизике явление. Они возникают  при взрыве сверхновых,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джетах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квазаров,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пульсарных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туманностях и многих других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объектах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[1][2]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Для крупномасштабного моделирования релятивистских течений используются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магнито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-гидродинамические расчёты. Но такой подход не всегда точен, так как часто не учитывает электроны, наличие нетепловой компоненты в распределении частиц, а так же, что важно в релятивистском случае, используется макроскопический параметр – эффективный показатель адиабаты, который в общем случае может быть заранее неизвестен.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В данной работе мы вычисляем макроскопические параметры плазмы (показатель адиабаты и температуры протонов и электронов) в релятивистской ударной волне микроскопическим моделированием методом 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сравниваем их с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магнито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-гидродинамическими вычислениями. Так же исследуется влияние неоднородностей набегающего на ударную волну потока плазмы.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40274" y="13029116"/>
            <a:ext cx="6550381" cy="559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Идея PIC метода.</a:t>
            </a:r>
            <a:endParaRPr lang="en-US" altLang="ru-RU" sz="2400" b="1" dirty="0" smtClean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релятивистских уравнений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частиц. В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пространстве.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В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работе использован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и дополнен код 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Tristan-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mp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, разработанного 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Buneman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Spitkovsky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и другими 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[3][4].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274" y="18619494"/>
            <a:ext cx="6550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электрон-ионные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волны.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симуляции рассматривался поток холодной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296036" y="4254917"/>
                <a:ext cx="6958693" cy="722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рассматривали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 значениями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-фактора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, 2, 5, 10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магнетизации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=0.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04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4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и 0.0004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отношением масс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времени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=0.09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координате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0.2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плазменная частота.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ячеек по оси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100000,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что соответствует 5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гирорадиусам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протона,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- 2000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.Концентрация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является свободным параметром, все остальные величины легко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перенормируются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разных концентраций. 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Доля энергии поля, содержащейся в турбулентности составляла в разных запусках от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90 процентов. Характерные масштабы турбулентности – от одного до десяти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гирорадиусов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 в набегающем потоке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𝑞𝐵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36" y="4254917"/>
                <a:ext cx="6958693" cy="7221079"/>
              </a:xfrm>
              <a:prstGeom prst="rect">
                <a:avLst/>
              </a:prstGeom>
              <a:blipFill rotWithShape="1">
                <a:blip r:embed="rId3"/>
                <a:stretch>
                  <a:fillRect l="-1402" t="-675" r="-1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200728" y="26886809"/>
            <a:ext cx="6516019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Soderberg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 M. et. al.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«A relativistic type </a:t>
            </a:r>
            <a:r>
              <a:rPr lang="en-US" altLang="ru-RU" sz="1800" dirty="0" err="1" smtClean="0">
                <a:solidFill>
                  <a:srgbClr val="000000"/>
                </a:solidFill>
                <a:latin typeface="Times New Roman" pitchFamily="16" charset="0"/>
              </a:rPr>
              <a:t>Ibc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supernova without a detected </a:t>
            </a:r>
            <a:r>
              <a:rPr lang="el-GR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γ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-ray burst» Nature, 463, 513-515 (2010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Begelman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et. al.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Modern Physics 56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255-351(1984)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Buneman</a:t>
            </a:r>
            <a:r>
              <a:rPr lang="en-US" altLang="ru-RU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O. 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in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Computer Space Plasma Physics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Terra Scientific Tokyo  p.67 (1993);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sz="1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Spitkovsky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 Astrophysical Sources of High Energy Particles and Radiation (American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 Conference Series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801)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Bulik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Rudak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and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Madejski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345-350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Дуга 74"/>
          <p:cNvSpPr/>
          <p:nvPr/>
        </p:nvSpPr>
        <p:spPr>
          <a:xfrm>
            <a:off x="8492341" y="8827103"/>
            <a:ext cx="254544" cy="115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75400" y="27604013"/>
                <a:ext cx="5934893" cy="1041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𝑡𝑢𝑟𝑏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⁡(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ru-RU" sz="2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00" y="27604013"/>
                <a:ext cx="5934893" cy="10418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33326" y="28425361"/>
                <a:ext cx="5950596" cy="943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вектора, соответствующие двум разным поляризациям</a:t>
                </a:r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sz="2400" dirty="0" smtClean="0"/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случайная фаза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26" y="28425361"/>
                <a:ext cx="5950596" cy="943720"/>
              </a:xfrm>
              <a:prstGeom prst="rect">
                <a:avLst/>
              </a:prstGeom>
              <a:blipFill rotWithShape="1">
                <a:blip r:embed="rId5"/>
                <a:stretch>
                  <a:fillRect l="-1537" t="-9032" r="-2254" b="-1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2" y="21952433"/>
            <a:ext cx="5616624" cy="28436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44328" y="24672573"/>
            <a:ext cx="588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начальных условий симуляции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86835" y="21730130"/>
            <a:ext cx="70743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моделирование получены показатели адиабаты, которые можно использовать в МГД моделировании ударных волн. В то же время показано, что отличие полученных температур от предсказанных МГД моделью довольно значительное. Наличие турбулентности в свою очередь приводит к значительному увеличению температуры электронов. Так же проведено сравнение двумерных расчетов с различной ориентацией поля и  трехмерного, которое показало, что отличия между ними не существенны, а значит двумерные симуляции пригодны для моделирования.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224" y="483751"/>
            <a:ext cx="2366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/>
              <a:t>4 - 8</a:t>
            </a:r>
            <a:endParaRPr lang="ru-RU" sz="9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71734" y="4410795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99205" y="24986938"/>
            <a:ext cx="6695618" cy="273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магнитное поле состоит из регулярной части, перпендикулярной плоскости симуляции и скорости потока, и турбулентной, задающейся как сумма гармонических мод, с волновыми векторами лежащими в плоскости симуляции, изотропно распределенными в системе покоя потока и обладающими степенным спектром.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2035" y="11372638"/>
            <a:ext cx="6958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Гидродинамическое описание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релятивистской магнитной гидродинамике перпендикулярная ударная волна описывается следующими условиями скачков величин на разрыве: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450768" y="13125340"/>
                <a:ext cx="4460580" cy="308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⟦"/>
                                  <m:endChr m:val=""/>
                                  <m:ctrlPr>
                                    <a:rPr lang="ru-RU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⟧"/>
                                      <m:ctrlPr>
                                        <a:rPr lang="ru-RU" sz="24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ru-RU" sz="240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𝑟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ru-RU" sz="2400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⟦"/>
                                  <m:endChr m:val=""/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⟧"/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𝐵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ru-RU" sz="2400" i="1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⟦"/>
                                  <m:endChr m:val=""/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⟧"/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𝜋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24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𝐵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ru-RU" sz="2400" i="1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⟦"/>
                                  <m:endChr m:val=""/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⟧"/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40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ru-RU" sz="240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ru-RU" sz="2400" i="1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768" y="13125340"/>
                <a:ext cx="4460580" cy="308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353730" y="16189819"/>
                <a:ext cx="6958693" cy="215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–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четырехскорость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плазмы в системе покоя фронта,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плотность,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магнитное поле,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давление, измеренные в системе покоя потока плазмы.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𝜌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энтальпия,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24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r>
                      <a:rPr lang="ru-RU" sz="24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эффективный показатель адиабаты.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730" y="16189819"/>
                <a:ext cx="6958693" cy="2157322"/>
              </a:xfrm>
              <a:prstGeom prst="rect">
                <a:avLst/>
              </a:prstGeom>
              <a:blipFill rotWithShape="1">
                <a:blip r:embed="rId8"/>
                <a:stretch>
                  <a:fillRect l="-1313" t="-2260" r="-1313" b="-5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287191" y="18250162"/>
            <a:ext cx="69135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Используя результаты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Particle-in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ударной волны, мы определяли такие параметры плазмы, как температуры электронов и протонов за фронтом ударной волны и её скорость движения. Зная скорость и параметры перед фронтом, можно вычислить из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-гидродинамических уравнений эффективный показатель адиабаты и температуру за фронтом, и сравнить температуру с полученной из моделирования.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99" y="22257018"/>
            <a:ext cx="6529046" cy="4829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656465" y="26886809"/>
            <a:ext cx="640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плотности в разные моменты времени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96036" y="27340095"/>
            <a:ext cx="6936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усредненном по поперечной координате профиле плотности хорошо виден скачок, который позволяет определить координату и скорость ударной волны.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67" y="3671345"/>
            <a:ext cx="5595514" cy="41966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4574135" y="7814377"/>
            <a:ext cx="6401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координата ударной волны от времени для разных начальных условий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670" y="8470631"/>
            <a:ext cx="5595514" cy="45211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4694737" y="13052396"/>
            <a:ext cx="6401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функции распределения электронов в 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даунстриме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распределением максвелла для случаев регулярного и турбулентного поля в 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апстриме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836" y="17867412"/>
            <a:ext cx="7074377" cy="317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4478299" y="21044643"/>
            <a:ext cx="6401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 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МГД  параметры ударных волн, полученные для разных начальных условий.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4475253" y="14081760"/>
                <a:ext cx="659914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таблице ниже приведены данные для симуляций с различными начальными условиями – углом наклона поля относительно плоскости симуляции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магнетизацией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лоренц-фаторо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натекающего потока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долей энергии турбулентного поля 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𝜂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Получены скорость ударной волны, эффективный показатель адиабаты и температуры протонов и электронов. Так же для сравнения приведена температура, следующая из МГД уравнений.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5253" y="14081760"/>
                <a:ext cx="6599144" cy="3785652"/>
              </a:xfrm>
              <a:prstGeom prst="rect">
                <a:avLst/>
              </a:prstGeom>
              <a:blipFill rotWithShape="1">
                <a:blip r:embed="rId13"/>
                <a:stretch>
                  <a:fillRect l="-1479" t="-1288" r="-1386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1106</Words>
  <Application>Microsoft Office PowerPoint</Application>
  <PresentationFormat>Произвольный</PresentationFormat>
  <Paragraphs>37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Vadik</cp:lastModifiedBy>
  <cp:revision>104</cp:revision>
  <dcterms:created xsi:type="dcterms:W3CDTF">2017-10-18T12:35:48Z</dcterms:created>
  <dcterms:modified xsi:type="dcterms:W3CDTF">2020-10-16T14:46:39Z</dcterms:modified>
</cp:coreProperties>
</file>