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0" autoAdjust="0"/>
  </p:normalViewPr>
  <p:slideViewPr>
    <p:cSldViewPr>
      <p:cViewPr>
        <p:scale>
          <a:sx n="50" d="100"/>
          <a:sy n="50" d="100"/>
        </p:scale>
        <p:origin x="-612" y="267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8.wmf"/><Relationship Id="rId3" Type="http://schemas.openxmlformats.org/officeDocument/2006/relationships/image" Target="../media/image2.png"/><Relationship Id="rId21" Type="http://schemas.openxmlformats.org/officeDocument/2006/relationships/image" Target="../media/image9.jp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релятивистской плазмы 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методом 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Particle-in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ell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413468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</a:t>
            </a:r>
            <a:r>
              <a:rPr lang="ru-RU" altLang="ru-RU" sz="2800" b="1" i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А.Ф.Иоффе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51543" y="3762723"/>
            <a:ext cx="6840760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Моделирование ударных волн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– актуальный вопрос современной астрофизики. Ударные волны частое явление, возникающее в остатках сверхновых,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пульсаров, звездных ветрах и многих других астрофизических объектах. Ударные волны в остатках сверхновых являются главным кандидатом на роль источника галактических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С помощью такого подхода возможно подробное изучение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ударных волн – изучение структуры фронта и спектров ускоренных частиц.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59984" y="10867116"/>
            <a:ext cx="6696582" cy="56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ячейку, с весами соответствующими доле частицы находящейся в данной ячейке. Например, ток выражается как </a:t>
            </a:r>
          </a:p>
          <a:p>
            <a:pPr>
              <a:buClrTx/>
              <a:buFontTx/>
              <a:buNone/>
            </a:pPr>
            <a:endParaRPr lang="ru-RU" altLang="ru-RU" sz="26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33" y="16572437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457" r="-1457" b="-3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0" y="20710152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51543" y="21937885"/>
            <a:ext cx="6662817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5" name="Picture 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2832617"/>
            <a:ext cx="39560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422968" y="24799728"/>
            <a:ext cx="6713465" cy="123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частиц</a:t>
            </a:r>
          </a:p>
        </p:txBody>
      </p:sp>
      <p:pic>
        <p:nvPicPr>
          <p:cNvPr id="17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6033015"/>
            <a:ext cx="3463925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75402" y="3788352"/>
                <a:ext cx="6840760" cy="524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025" lvl="0" algn="ctr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Особенности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численной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схемы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endParaRPr lang="en-US" altLang="ru-RU" sz="2400" b="1" dirty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  <a:p>
                <a:pPr marL="73025" lvl="0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  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Нами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был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опробованы две численные схемы: неявная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предложенн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Lapenta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1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], 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Noguchi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2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и явная предложенная 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бунеманом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спитковским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Неявная схема позволяет избежать ограничения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 шаги из условия Куранта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𝑐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 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но каждый шаг по времени требует намного большего количества вычислений, чем для явной схемы. К тому же, остается ограничение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- максимальная скорость частиц, и таким образом при расчете релятивистской плазмы неявная схема теряет свое преимущество.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Приведенные далее результаты получены с помощью кода 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Tristan-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mp</a:t>
                </a:r>
                <a:endParaRPr lang="en-US" altLang="ru-RU" sz="2400" dirty="0" smtClean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402" y="3788352"/>
                <a:ext cx="6840760" cy="5244705"/>
              </a:xfrm>
              <a:prstGeom prst="rect">
                <a:avLst/>
              </a:prstGeom>
              <a:blipFill rotWithShape="1">
                <a:blip r:embed="rId8"/>
                <a:stretch>
                  <a:fillRect l="-267" t="-1394" b="-16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48136" y="18070461"/>
            <a:ext cx="6651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8677176" y="22385251"/>
            <a:ext cx="0" cy="12516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9037216" y="23011091"/>
            <a:ext cx="223224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993062" y="23049191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62" y="23049191"/>
                <a:ext cx="429348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9737" r="-33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/>
          <p:cNvCxnSpPr/>
          <p:nvPr/>
        </p:nvCxnSpPr>
        <p:spPr>
          <a:xfrm flipV="1">
            <a:off x="9685288" y="22215575"/>
            <a:ext cx="1276387" cy="78564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937111" y="21905216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111" y="21905216"/>
                <a:ext cx="463845" cy="5064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Дуга 33"/>
          <p:cNvSpPr/>
          <p:nvPr/>
        </p:nvSpPr>
        <p:spPr>
          <a:xfrm>
            <a:off x="10107457" y="22608398"/>
            <a:ext cx="432048" cy="877338"/>
          </a:xfrm>
          <a:prstGeom prst="arc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401808" y="22501981"/>
                <a:ext cx="441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𝜗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808" y="22501981"/>
                <a:ext cx="44146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138" y="24212995"/>
                <a:ext cx="665115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параметры: концентрация электронов и протонов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магнитное поле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Гс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.Размер области симуляции в продольном направлении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=4∙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ячейки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ru-RU" sz="2400" b="0" i="1" smtClean="0">
                        <a:latin typeface="Cambria Math"/>
                        <a:cs typeface="Times New Roman" panose="02020603050405020304" pitchFamily="18" charset="0"/>
                      </a:rPr>
                      <m:t>см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 одной ячейке 50 частиц каждого сорта, масса электрона увеличена в 100 раз по сравнению с реальной. Проводились как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оддномерные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 и двумерные, для проверки результатов.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38" y="24212995"/>
                <a:ext cx="6651159" cy="5262979"/>
              </a:xfrm>
              <a:prstGeom prst="rect">
                <a:avLst/>
              </a:prstGeom>
              <a:blipFill rotWithShape="1">
                <a:blip r:embed="rId17"/>
                <a:stretch>
                  <a:fillRect l="-1467" t="-927" r="-2016" b="-1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293800" y="4452103"/>
            <a:ext cx="6322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374" y="6760427"/>
            <a:ext cx="6696750" cy="49109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162971" y="12120955"/>
            <a:ext cx="680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ускоренных частиц.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 работе исследовано влияние угла наклона магнитного поля на эффективность ускорения частиц.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476933" y="11566494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компонента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933" y="11566494"/>
                <a:ext cx="6478770" cy="707886"/>
              </a:xfrm>
              <a:prstGeom prst="rect">
                <a:avLst/>
              </a:prstGeom>
              <a:blipFill rotWithShape="1">
                <a:blip r:embed="rId19"/>
                <a:stretch>
                  <a:fillRect l="-1035" t="-4274" r="-188" b="-13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687508" y="17901838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протонов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68541" y="22801661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электронов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388398" y="23436199"/>
                <a:ext cx="655147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Видно, что в области высоких энергий спектр электронов на порядок ниже спектра протонов. Так же ярко выражена зависимость от угла. При углах меньших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ускорение прекращается, что находится в согласии с аналогичными работами для ультрарелятивистских волн 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[3])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398" y="23436199"/>
                <a:ext cx="6551479" cy="3416320"/>
              </a:xfrm>
              <a:prstGeom prst="rect">
                <a:avLst/>
              </a:prstGeom>
              <a:blipFill rotWithShape="1">
                <a:blip r:embed="rId20"/>
                <a:stretch>
                  <a:fillRect l="-1395" t="-1429" r="-930" b="-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417689" y="26844484"/>
            <a:ext cx="6494769" cy="314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G.,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Brackbill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U., Ricci P.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 «Kinetic approach to microscopic-macroscopic coupling in space and laboratory plasmas» Physics of Plasmas, Volume 13, 055904 (2006);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Noguchi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K.,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Tronci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C.,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Zuccaro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Formulation of the relativistic moment implicit particle-in-cell method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Physics of Plasmas, Volume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14, 042308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(2007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  <a:endParaRPr lang="ru-RU" altLang="ru-RU" sz="1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41" y="18568011"/>
            <a:ext cx="6438900" cy="40195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076" y="13690615"/>
            <a:ext cx="6438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910</Words>
  <Application>Microsoft Office PowerPoint</Application>
  <PresentationFormat>Произвольный</PresentationFormat>
  <Paragraphs>32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Vadik</cp:lastModifiedBy>
  <cp:revision>33</cp:revision>
  <dcterms:created xsi:type="dcterms:W3CDTF">2017-10-18T12:35:48Z</dcterms:created>
  <dcterms:modified xsi:type="dcterms:W3CDTF">2018-10-20T13:37:23Z</dcterms:modified>
</cp:coreProperties>
</file>