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2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9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70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7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4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35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3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1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9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6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5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EAEF-D783-4F87-BDD1-36298A7ABD7E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671F-B53D-4E4D-BE50-7F25AB6C0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83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2610" y="1597147"/>
            <a:ext cx="8791575" cy="2387600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Комбинированный редактор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фотографий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5466" y="6415576"/>
            <a:ext cx="3045068" cy="44242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Выполнил: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мирнов </a:t>
            </a:r>
            <a:r>
              <a:rPr lang="ru-RU" dirty="0" smtClean="0"/>
              <a:t>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6204" y="127733"/>
            <a:ext cx="2599592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247164"/>
            <a:ext cx="9905999" cy="499537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Основная идея</a:t>
            </a:r>
            <a:r>
              <a:rPr lang="ru-RU" dirty="0" smtClean="0"/>
              <a:t> – объединение </a:t>
            </a:r>
            <a:r>
              <a:rPr lang="ru-RU" dirty="0" smtClean="0"/>
              <a:t>функций редактирования изображения с </a:t>
            </a:r>
            <a:r>
              <a:rPr lang="ru-RU" dirty="0" smtClean="0"/>
              <a:t>помощью фильтров, его </a:t>
            </a:r>
            <a:r>
              <a:rPr lang="ru-RU" dirty="0" smtClean="0"/>
              <a:t>анализ </a:t>
            </a:r>
            <a:r>
              <a:rPr lang="ru-RU" dirty="0" smtClean="0"/>
              <a:t>и </a:t>
            </a:r>
            <a:r>
              <a:rPr lang="ru-RU" dirty="0" smtClean="0"/>
              <a:t>поиск </a:t>
            </a:r>
            <a:r>
              <a:rPr lang="ru-RU" dirty="0" smtClean="0"/>
              <a:t>лиц.</a:t>
            </a:r>
          </a:p>
          <a:p>
            <a:pPr marL="0" indent="0">
              <a:buNone/>
            </a:pPr>
            <a:r>
              <a:rPr lang="ru-RU" b="1" dirty="0" smtClean="0"/>
              <a:t>Основные задачи: </a:t>
            </a:r>
          </a:p>
          <a:p>
            <a:pPr marL="0" indent="0">
              <a:buNone/>
            </a:pPr>
            <a:r>
              <a:rPr lang="ru-RU" dirty="0" smtClean="0"/>
              <a:t>Для начинающих пользователей: </a:t>
            </a:r>
            <a:r>
              <a:rPr lang="ru-RU" dirty="0" smtClean="0"/>
              <a:t>демонстрация влияния </a:t>
            </a:r>
            <a:r>
              <a:rPr lang="ru-RU" dirty="0" smtClean="0"/>
              <a:t>простых фильтров на изображение, возможность </a:t>
            </a:r>
            <a:r>
              <a:rPr lang="ru-RU" dirty="0" smtClean="0"/>
              <a:t>использования </a:t>
            </a:r>
            <a:r>
              <a:rPr lang="ru-RU" dirty="0" smtClean="0"/>
              <a:t>как узконаправленного графического редактора.</a:t>
            </a:r>
          </a:p>
          <a:p>
            <a:pPr marL="0" indent="0">
              <a:buNone/>
            </a:pPr>
            <a:r>
              <a:rPr lang="ru-RU" dirty="0" smtClean="0"/>
              <a:t>Для продвинутых пользователей: </a:t>
            </a:r>
            <a:r>
              <a:rPr lang="ru-RU" dirty="0" smtClean="0"/>
              <a:t>анализ </a:t>
            </a:r>
            <a:r>
              <a:rPr lang="ru-RU" dirty="0" smtClean="0"/>
              <a:t>изображения и его частей для обнаружения следов других фоторедакторов (например </a:t>
            </a:r>
            <a:r>
              <a:rPr lang="en-GB" dirty="0" smtClean="0"/>
              <a:t>Photoshop</a:t>
            </a:r>
            <a:r>
              <a:rPr lang="ru-RU" dirty="0" smtClean="0"/>
              <a:t>), использование приложения для </a:t>
            </a:r>
            <a:r>
              <a:rPr lang="ru-RU" dirty="0" smtClean="0"/>
              <a:t>реализации специализированных </a:t>
            </a:r>
            <a:r>
              <a:rPr lang="ru-RU" dirty="0" smtClean="0"/>
              <a:t>функций (распознавание черт лица, цензура лиц).</a:t>
            </a:r>
          </a:p>
        </p:txBody>
      </p:sp>
    </p:spTree>
    <p:extLst>
      <p:ext uri="{BB962C8B-B14F-4D97-AF65-F5344CB8AC3E}">
        <p14:creationId xmlns:p14="http://schemas.microsoft.com/office/powerpoint/2010/main" val="23087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2284" y="224448"/>
            <a:ext cx="5527431" cy="1325563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4136" y="1318846"/>
            <a:ext cx="4507863" cy="55391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использована архитектура, состоящая из 1 основного класса, 2 вынесенных функций и </a:t>
            </a:r>
            <a:r>
              <a:rPr lang="ru-RU" dirty="0" smtClean="0"/>
              <a:t>обработчика </a:t>
            </a:r>
            <a:r>
              <a:rPr lang="ru-RU" dirty="0" smtClean="0"/>
              <a:t>ошибок - встроенного в основной класс и анализующего работу </a:t>
            </a:r>
            <a:r>
              <a:rPr lang="ru-RU" dirty="0" smtClean="0"/>
              <a:t>программы </a:t>
            </a:r>
            <a:r>
              <a:rPr lang="ru-RU" dirty="0" smtClean="0"/>
              <a:t>при её работе.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46"/>
            <a:ext cx="7684137" cy="55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442" y="0"/>
            <a:ext cx="7003073" cy="1155945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1070" y="861646"/>
            <a:ext cx="8590084" cy="564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проекте было использовано большое количество технологий, среди них можно выделить:</a:t>
            </a:r>
          </a:p>
          <a:p>
            <a:pPr marL="457200" indent="-457200">
              <a:buAutoNum type="arabicParenR"/>
            </a:pPr>
            <a:r>
              <a:rPr lang="ru-RU" dirty="0" smtClean="0"/>
              <a:t>Работу с простыми графическими элементами </a:t>
            </a:r>
            <a:r>
              <a:rPr lang="en-GB" dirty="0" smtClean="0"/>
              <a:t>PyQT </a:t>
            </a:r>
            <a:r>
              <a:rPr lang="ru-RU" dirty="0" smtClean="0"/>
              <a:t>с помощью </a:t>
            </a:r>
            <a:r>
              <a:rPr lang="en-GB" dirty="0" err="1" smtClean="0"/>
              <a:t>QTDesigner</a:t>
            </a:r>
            <a:r>
              <a:rPr lang="ru-RU" dirty="0" smtClean="0"/>
              <a:t> (например кнопки, ползунки и их встроенные функции</a:t>
            </a:r>
            <a:r>
              <a:rPr lang="ru-RU" dirty="0" smtClean="0"/>
              <a:t>).</a:t>
            </a:r>
            <a:endParaRPr lang="ru-RU" dirty="0" smtClean="0"/>
          </a:p>
          <a:p>
            <a:pPr marL="457200" indent="-457200">
              <a:buAutoNum type="arabicParenR"/>
            </a:pPr>
            <a:r>
              <a:rPr lang="ru-RU" dirty="0" smtClean="0"/>
              <a:t>Работу с библиотекой распознавания лиц</a:t>
            </a:r>
            <a:r>
              <a:rPr lang="en-GB" dirty="0" smtClean="0"/>
              <a:t> (cv2</a:t>
            </a:r>
            <a:r>
              <a:rPr lang="en-GB" dirty="0" smtClean="0"/>
              <a:t>)</a:t>
            </a:r>
            <a:r>
              <a:rPr lang="ru-RU" dirty="0" smtClean="0"/>
              <a:t>.</a:t>
            </a:r>
            <a:endParaRPr lang="en-GB" dirty="0" smtClean="0"/>
          </a:p>
          <a:p>
            <a:pPr marL="457200" indent="-457200">
              <a:buAutoNum type="arabicParenR"/>
            </a:pPr>
            <a:r>
              <a:rPr lang="ru-RU" dirty="0" smtClean="0"/>
              <a:t>Создание новых графических элементов и их преобразование (создание графика</a:t>
            </a:r>
            <a:r>
              <a:rPr lang="en-GB" dirty="0" smtClean="0"/>
              <a:t> </a:t>
            </a:r>
            <a:r>
              <a:rPr lang="ru-RU" dirty="0" smtClean="0"/>
              <a:t>в </a:t>
            </a:r>
            <a:r>
              <a:rPr lang="en-GB" dirty="0" err="1" smtClean="0"/>
              <a:t>QTDesigner</a:t>
            </a:r>
            <a:r>
              <a:rPr lang="en-GB" dirty="0" smtClean="0"/>
              <a:t> </a:t>
            </a:r>
            <a:r>
              <a:rPr lang="ru-RU" dirty="0" smtClean="0"/>
              <a:t>с помощью преобразования</a:t>
            </a:r>
            <a:r>
              <a:rPr lang="en-GB" dirty="0" smtClean="0"/>
              <a:t> </a:t>
            </a:r>
            <a:r>
              <a:rPr lang="en-GB" dirty="0" err="1" smtClean="0"/>
              <a:t>QGraphicsView</a:t>
            </a:r>
            <a:r>
              <a:rPr lang="en-GB" dirty="0" smtClean="0"/>
              <a:t> </a:t>
            </a:r>
            <a:r>
              <a:rPr lang="ru-RU" dirty="0" smtClean="0"/>
              <a:t>в </a:t>
            </a:r>
            <a:r>
              <a:rPr lang="en-GB" dirty="0" err="1" smtClean="0"/>
              <a:t>PlotWiget</a:t>
            </a:r>
            <a:r>
              <a:rPr lang="ru-RU" dirty="0" smtClean="0"/>
              <a:t>).</a:t>
            </a:r>
            <a:endParaRPr lang="en-GB" dirty="0" smtClean="0"/>
          </a:p>
          <a:p>
            <a:pPr marL="457200" indent="-457200">
              <a:buAutoNum type="arabicParenR"/>
            </a:pPr>
            <a:r>
              <a:rPr lang="ru-RU" dirty="0" smtClean="0"/>
              <a:t>Обработка и совмещение многих элементов и функций в </a:t>
            </a:r>
            <a:r>
              <a:rPr lang="en-GB" dirty="0" smtClean="0"/>
              <a:t>Python</a:t>
            </a:r>
            <a:r>
              <a:rPr lang="ru-RU" dirty="0" smtClean="0"/>
              <a:t>.</a:t>
            </a:r>
            <a:endParaRPr lang="en-GB" dirty="0" smtClean="0"/>
          </a:p>
          <a:p>
            <a:pPr marL="457200" indent="-4572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6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633" y="170111"/>
            <a:ext cx="6437556" cy="1478570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smtClean="0"/>
              <a:t>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1554" y="1863969"/>
            <a:ext cx="9086726" cy="391844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Cv2</a:t>
            </a:r>
          </a:p>
          <a:p>
            <a:r>
              <a:rPr lang="en-GB" sz="3600" dirty="0" smtClean="0"/>
              <a:t>Pillow</a:t>
            </a:r>
          </a:p>
          <a:p>
            <a:r>
              <a:rPr lang="en-GB" sz="3600" dirty="0"/>
              <a:t>o</a:t>
            </a:r>
            <a:r>
              <a:rPr lang="en-GB" sz="3600" dirty="0" smtClean="0"/>
              <a:t>s</a:t>
            </a:r>
          </a:p>
          <a:p>
            <a:r>
              <a:rPr lang="en-GB" sz="3600" dirty="0"/>
              <a:t>s</a:t>
            </a:r>
            <a:r>
              <a:rPr lang="en-GB" sz="3600" dirty="0" smtClean="0"/>
              <a:t>ys</a:t>
            </a:r>
          </a:p>
          <a:p>
            <a:r>
              <a:rPr lang="en-GB" sz="3600" dirty="0" smtClean="0"/>
              <a:t>PyQT5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24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811" y="180486"/>
            <a:ext cx="3074377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06049"/>
            <a:ext cx="9905999" cy="428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Использование разработанного приложения резко облегчает многие функции графической обработки и распознавания лиц, а </a:t>
            </a:r>
            <a:r>
              <a:rPr lang="ru-RU" dirty="0" smtClean="0"/>
              <a:t>также </a:t>
            </a:r>
            <a:r>
              <a:rPr lang="ru-RU" dirty="0" smtClean="0"/>
              <a:t>позволяет легко анализировать большинство изображений.</a:t>
            </a:r>
          </a:p>
          <a:p>
            <a:pPr marL="0" indent="0">
              <a:buNone/>
            </a:pPr>
            <a:r>
              <a:rPr lang="ru-RU" dirty="0" smtClean="0"/>
              <a:t>Возможности развития этого </a:t>
            </a:r>
            <a:r>
              <a:rPr lang="ru-RU" dirty="0" smtClean="0"/>
              <a:t>проекта многогранны –</a:t>
            </a:r>
            <a:r>
              <a:rPr lang="en-GB" dirty="0" smtClean="0"/>
              <a:t> </a:t>
            </a:r>
            <a:r>
              <a:rPr lang="ru-RU" dirty="0" smtClean="0"/>
              <a:t>его развитие можно охарактеризовать 2 ветвями: </a:t>
            </a:r>
          </a:p>
          <a:p>
            <a:pPr marL="0" indent="0">
              <a:buNone/>
            </a:pPr>
            <a:r>
              <a:rPr lang="ru-RU" dirty="0" smtClean="0"/>
              <a:t>1) расширение возможностей графического редактирования;</a:t>
            </a:r>
          </a:p>
          <a:p>
            <a:pPr marL="0" indent="0">
              <a:buNone/>
            </a:pPr>
            <a:r>
              <a:rPr lang="ru-RU" dirty="0" smtClean="0"/>
              <a:t>2) расширение возможностей распознавания лиц и их группировки.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9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</TotalTime>
  <Words>241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Verdana</vt:lpstr>
      <vt:lpstr>Контур</vt:lpstr>
      <vt:lpstr>Комбинированный редактор фотографий</vt:lpstr>
      <vt:lpstr>Введение</vt:lpstr>
      <vt:lpstr>Описание реализации</vt:lpstr>
      <vt:lpstr>Использованные технологии</vt:lpstr>
      <vt:lpstr>Использование библиотек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Комбинированный редактор фотографий.</dc:title>
  <dc:creator>79605303474</dc:creator>
  <cp:lastModifiedBy>79605303474</cp:lastModifiedBy>
  <cp:revision>13</cp:revision>
  <dcterms:created xsi:type="dcterms:W3CDTF">2020-12-02T16:13:55Z</dcterms:created>
  <dcterms:modified xsi:type="dcterms:W3CDTF">2020-12-02T18:45:48Z</dcterms:modified>
</cp:coreProperties>
</file>