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71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79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4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9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13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20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31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80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7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3299B21-B5CA-4797-B1EE-AC723C25CF5F}" type="datetimeFigureOut">
              <a:rPr lang="ru-RU" smtClean="0"/>
              <a:t>13.01.2021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46FCF41-6ED0-4716-87FC-544E20D33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85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3544" y="2420698"/>
            <a:ext cx="7213913" cy="1201733"/>
          </a:xfrm>
        </p:spPr>
        <p:txBody>
          <a:bodyPr/>
          <a:lstStyle/>
          <a:p>
            <a:r>
              <a:rPr lang="en-GB" dirty="0" smtClean="0"/>
              <a:t>Portal Defence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37711" y="6427177"/>
            <a:ext cx="4031097" cy="430823"/>
          </a:xfrm>
        </p:spPr>
        <p:txBody>
          <a:bodyPr/>
          <a:lstStyle/>
          <a:p>
            <a:r>
              <a:rPr lang="ru-RU" dirty="0" smtClean="0"/>
              <a:t>Выполнил Смирнов Вадим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4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58353" y="163537"/>
            <a:ext cx="2922739" cy="6541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8925" y="923192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Portal Defence – 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это простая стратегическая игра, основной целью которой является защита портала от 3 волн врагов здоровье которых повышается.</a:t>
            </a:r>
          </a:p>
          <a:p>
            <a:pPr marL="0" indent="0">
              <a:buNone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В начале игры можно выбрать 1 из 3 сложностей, которые повлияют на процесс игры и её составляющие (такие ка скорость добычи ресурсов и т.п.)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192" y="3318279"/>
            <a:ext cx="5277948" cy="31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0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1872" y="167054"/>
            <a:ext cx="6475359" cy="847260"/>
          </a:xfrm>
        </p:spPr>
        <p:txBody>
          <a:bodyPr/>
          <a:lstStyle/>
          <a:p>
            <a:r>
              <a:rPr lang="ru-RU" dirty="0" smtClean="0"/>
              <a:t>Описание архитектуры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582615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Программный код игры состоит из 5 отдельных функций, взаимодействующих классами, 10 классов (5 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“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конструкторов</a:t>
            </a:r>
            <a:r>
              <a:rPr lang="en-GB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 для турелей, 3 для прорисовки фона и 2 основных) и главного цикла игры, работающего с ограничением 60 кадров в секунду.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2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2689" y="334107"/>
            <a:ext cx="7864543" cy="697791"/>
          </a:xfrm>
        </p:spPr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Взаимодействие с основным экраном (написание текста, заливка, смена фона, переход между этапами игры)</a:t>
            </a:r>
          </a:p>
          <a:p>
            <a:pPr marL="342900" indent="-342900">
              <a:buAutoNum type="arabicParenR"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Использование спрайтов</a:t>
            </a:r>
          </a:p>
          <a:p>
            <a:pPr marL="342900" indent="-342900">
              <a:buAutoNum type="arabicParenR"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Прорисовка стрельбы турелей</a:t>
            </a:r>
          </a:p>
          <a:p>
            <a:pPr marL="342900" indent="-342900">
              <a:buAutoNum type="arabicParenR"/>
            </a:pPr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Обновление координат врагов и кол-ва ресурсов в реальном времени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2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8642" y="492370"/>
            <a:ext cx="3661820" cy="724168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Несмотря на свою простоту, эта игра может вызвать интерес ко многим механикам игры, развить стратегическое мышление пользователя. Так же на данном этапе у этого проекта есть большие возможности для его развития, например улучшение текстур, добавление системы уровней и боссов.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68012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44</TotalTime>
  <Words>180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Verdana</vt:lpstr>
      <vt:lpstr>Wingdings 2</vt:lpstr>
      <vt:lpstr>View</vt:lpstr>
      <vt:lpstr>Portal Defence</vt:lpstr>
      <vt:lpstr>Введение</vt:lpstr>
      <vt:lpstr>Описание архитектуры</vt:lpstr>
      <vt:lpstr>Использованные технологии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Defence</dc:title>
  <dc:creator>79605303474</dc:creator>
  <cp:lastModifiedBy>79605303474</cp:lastModifiedBy>
  <cp:revision>15</cp:revision>
  <dcterms:created xsi:type="dcterms:W3CDTF">2021-01-13T17:50:16Z</dcterms:created>
  <dcterms:modified xsi:type="dcterms:W3CDTF">2021-01-13T18:34:27Z</dcterms:modified>
</cp:coreProperties>
</file>