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0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6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5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50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47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5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3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2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1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3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0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7E40-2D5E-49E0-A895-D3B1EEDD2C0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D14B-7608-4643-8FA1-7530B6C4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5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Dark mail</a:t>
            </a:r>
            <a:endParaRPr lang="ru-RU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введение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Основная идея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– создание удобного и простого почтового клиента с веб сервером для обработки данных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Особенности дизайна и реализации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ащищённость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от наиболее распространённых видов сетевых угроз (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csrf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атака, удалённый запуск вредоносного кода, подделка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токена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форм для обхода проверок и отправка предупреждений на почту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Простота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 навигации по сайту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 ограничения для снижения количества аккаунтов у 1 человека (1 регистрация на сессию в браузере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Описание реализации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Основная часть проекта состоит из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 файлов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ru-RU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ервый файл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обрабатывает запросы пользователя и работает с базой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данных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Второй файл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посылает сообщения с кодом двухфакторной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аунтефикации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ретий файл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проверяет правильность введённых паролей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ru-RU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Дополнительные файлы отвечают за создание столбцов базы данных или за обработку информации в с посылаемых форм.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Использованные технологии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73030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GB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lask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для показа страниц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ORM </a:t>
            </a:r>
            <a:r>
              <a:rPr lang="en-GB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relations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(для работы базы данных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GB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WTForms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(для создания и обработки форм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GB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flask_login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(для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авторизации)</a:t>
            </a:r>
          </a:p>
          <a:p>
            <a:pPr marL="0" indent="0">
              <a:buNone/>
            </a:pPr>
            <a:r>
              <a:rPr lang="en-GB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CSRFProtect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(для защиты от подделывания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токена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форм) 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сновные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библиотеки для работы с файлами и консолью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subprocess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 для резервного копирования.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Заключение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3547" y="214594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Данный проект может быть использован в качестве среды общения внутри компании, инструмента работы малого и среднего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изнеса и взаимодействия сотрудников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акже проект может быть доработан для других целей, например, добавление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API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или обновление графического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дизайна.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201</TotalTime>
  <Words>229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Verdana</vt:lpstr>
      <vt:lpstr>Damask</vt:lpstr>
      <vt:lpstr>Dark mail</vt:lpstr>
      <vt:lpstr>введение</vt:lpstr>
      <vt:lpstr>Описание реализации</vt:lpstr>
      <vt:lpstr>Использованные технологии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mail</dc:title>
  <dc:creator>79605303474</dc:creator>
  <cp:lastModifiedBy>79605303474</cp:lastModifiedBy>
  <cp:revision>37</cp:revision>
  <dcterms:created xsi:type="dcterms:W3CDTF">2021-04-23T11:38:11Z</dcterms:created>
  <dcterms:modified xsi:type="dcterms:W3CDTF">2021-04-25T17:44:26Z</dcterms:modified>
</cp:coreProperties>
</file>