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94660"/>
  </p:normalViewPr>
  <p:slideViewPr>
    <p:cSldViewPr snapToGrid="0">
      <p:cViewPr>
        <p:scale>
          <a:sx n="95" d="100"/>
          <a:sy n="95" d="100"/>
        </p:scale>
        <p:origin x="67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Approximate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any model we have latent and observed variables</a:t>
                </a:r>
              </a:p>
              <a:p>
                <a:pPr lvl="1"/>
                <a:r>
                  <a:rPr lang="el-GR" dirty="0"/>
                  <a:t>ν</a:t>
                </a:r>
                <a:r>
                  <a:rPr lang="en-US" dirty="0"/>
                  <a:t> = observed variables</a:t>
                </a:r>
              </a:p>
              <a:p>
                <a:pPr lvl="1"/>
                <a:r>
                  <a:rPr lang="en-US" dirty="0"/>
                  <a:t>h = latent variables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Goal:</a:t>
                </a:r>
              </a:p>
              <a:p>
                <a:pPr lvl="1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Issues:</a:t>
                </a:r>
              </a:p>
              <a:p>
                <a:pPr lvl="1"/>
                <a:r>
                  <a:rPr lang="en-US" dirty="0"/>
                  <a:t>Intractable posteriors</a:t>
                </a:r>
              </a:p>
              <a:p>
                <a:pPr lvl="1"/>
                <a:r>
                  <a:rPr lang="en-US" dirty="0"/>
                  <a:t>Exact inference runtimes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80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Attempts to compute the log probability of the observations</a:t>
                </a:r>
              </a:p>
              <a:p>
                <a:pPr lvl="1"/>
                <a:r>
                  <a:rPr lang="en-US" dirty="0"/>
                  <a:t>Often intractable to marginalize h</a:t>
                </a:r>
              </a:p>
              <a:p>
                <a:r>
                  <a:rPr lang="en-US" dirty="0"/>
                  <a:t>Instead compute a lower bound 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)]+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q is an arbitrary distribution over h</a:t>
                </a:r>
              </a:p>
              <a:p>
                <a:pPr lvl="2"/>
                <a:r>
                  <a:rPr lang="en-US" dirty="0"/>
                  <a:t>H(q) is the entropy</a:t>
                </a:r>
              </a:p>
              <a:p>
                <a:r>
                  <a:rPr lang="en-US" dirty="0"/>
                  <a:t>Find a q that maximizes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Matches over family that includes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476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Restricts q to a family of distributions</a:t>
            </a:r>
          </a:p>
          <a:p>
            <a:endParaRPr lang="en-US" dirty="0"/>
          </a:p>
          <a:p>
            <a:r>
              <a:rPr lang="en-US" dirty="0"/>
              <a:t>Performs optimization over the restricted set</a:t>
            </a:r>
          </a:p>
        </p:txBody>
      </p:sp>
    </p:spTree>
    <p:extLst>
      <p:ext uri="{BB962C8B-B14F-4D97-AF65-F5344CB8AC3E}">
        <p14:creationId xmlns:p14="http://schemas.microsoft.com/office/powerpoint/2010/main" val="46131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Maximization (EM)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Learning with an approximate posterior as opposed to approximate inference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parameters at beginning of the step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Iterate over all I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Analogous to coordinate ascent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 r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2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When we restrict q MAP can be thought of as approximate</a:t>
                </a:r>
              </a:p>
              <a:p>
                <a:pPr lvl="1"/>
                <a:r>
                  <a:rPr lang="en-US" dirty="0"/>
                  <a:t>Dirac: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Gives the following optimization problem: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Equivalent to: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EM – type algorithm to solve:</a:t>
                </a:r>
              </a:p>
              <a:p>
                <a:pPr lvl="1"/>
                <a:r>
                  <a:rPr lang="en-US" dirty="0"/>
                  <a:t>Infer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Update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increase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660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</m:func>
                  </m:oMath>
                </a14:m>
                <a:r>
                  <a:rPr lang="en-US" dirty="0"/>
                  <a:t> over a restricted family of distributions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generally chosen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is easy to compute</a:t>
                </a:r>
              </a:p>
              <a:p>
                <a:r>
                  <a:rPr lang="en-US" dirty="0"/>
                  <a:t>Often restricted further to a factorial distribution (mean field approach):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Only need to specify how the distribution factorizes</a:t>
                </a:r>
              </a:p>
              <a:p>
                <a:r>
                  <a:rPr lang="en-US" dirty="0"/>
                  <a:t>Optimization then solves for the probability distribution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1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578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349</TotalTime>
  <Words>262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Century Gothic</vt:lpstr>
      <vt:lpstr>Wingdings 3</vt:lpstr>
      <vt:lpstr>Ion</vt:lpstr>
      <vt:lpstr>Approximate Inference</vt:lpstr>
      <vt:lpstr>Problem Definition </vt:lpstr>
      <vt:lpstr>Exact Inference</vt:lpstr>
      <vt:lpstr>Approximate Inference</vt:lpstr>
      <vt:lpstr>Expectation Maximization (EM) Algorithm</vt:lpstr>
      <vt:lpstr>MAP Inference</vt:lpstr>
      <vt:lpstr>Variational Learning</vt:lpstr>
    </vt:vector>
  </TitlesOfParts>
  <Company>U.S.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 Inference</dc:title>
  <dc:creator>BRETTLP</dc:creator>
  <cp:lastModifiedBy>PattersonT</cp:lastModifiedBy>
  <cp:revision>10</cp:revision>
  <dcterms:created xsi:type="dcterms:W3CDTF">2018-11-26T12:57:15Z</dcterms:created>
  <dcterms:modified xsi:type="dcterms:W3CDTF">2018-11-26T20:41:45Z</dcterms:modified>
</cp:coreProperties>
</file>