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4" autoAdjust="0"/>
    <p:restoredTop sz="94660"/>
  </p:normalViewPr>
  <p:slideViewPr>
    <p:cSldViewPr snapToGrid="0">
      <p:cViewPr>
        <p:scale>
          <a:sx n="90" d="100"/>
          <a:sy n="90" d="100"/>
        </p:scale>
        <p:origin x="259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D1815-BFEF-4770-A50F-F2A8A48C0C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F54B4-73C3-4E49-92A3-2B09679BAC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43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Importance</a:t>
            </a:r>
            <a:r>
              <a:rPr lang="en-US" baseline="0" dirty="0"/>
              <a:t> Sampling: technique to estimate properties of a particular distribution while only having samples from a different distribution than the distribution of interest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F54B4-73C3-4E49-92A3-2B09679BAC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7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dirty="0"/>
                  <a:t>Fast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-free Inference of Simulation Models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5180" t="-8608" b="-15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Bayesian conditional density estimation</a:t>
            </a:r>
          </a:p>
        </p:txBody>
      </p:sp>
    </p:spTree>
    <p:extLst>
      <p:ext uri="{BB962C8B-B14F-4D97-AF65-F5344CB8AC3E}">
        <p14:creationId xmlns:p14="http://schemas.microsoft.com/office/powerpoint/2010/main" val="4143719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Conditional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 should be:</a:t>
                </a:r>
              </a:p>
              <a:p>
                <a:pPr lvl="1"/>
                <a:r>
                  <a:rPr lang="en-US" dirty="0"/>
                  <a:t>Flexible enough to represent the posterior</a:t>
                </a:r>
              </a:p>
              <a:p>
                <a:pPr lvl="1"/>
                <a:r>
                  <a:rPr lang="en-US" dirty="0"/>
                  <a:t>East to train with maximum likelihood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should be:</a:t>
                </a:r>
              </a:p>
              <a:p>
                <a:pPr lvl="1"/>
                <a:r>
                  <a:rPr lang="en-US" dirty="0"/>
                  <a:t>Easy to evaluate and sample from</a:t>
                </a:r>
              </a:p>
              <a:p>
                <a:r>
                  <a:rPr lang="en-US" dirty="0"/>
                  <a:t>Authors take:</a:t>
                </a:r>
              </a:p>
              <a:p>
                <a:pPr lvl="1"/>
                <a:r>
                  <a:rPr lang="en-US" dirty="0"/>
                  <a:t>q to be a mixture of K Gaussians</a:t>
                </a:r>
              </a:p>
              <a:p>
                <a:pPr lvl="1"/>
                <a:r>
                  <a:rPr lang="en-US" dirty="0"/>
                  <a:t>Proposal prior to be Gaussian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90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Subsample one or more data points</a:t>
            </a:r>
          </a:p>
          <a:p>
            <a:r>
              <a:rPr lang="en-US" dirty="0"/>
              <a:t>Analyze the subsample using the current variational parameters</a:t>
            </a:r>
          </a:p>
          <a:p>
            <a:r>
              <a:rPr lang="en-US" dirty="0"/>
              <a:t>Implement a closed form update of the parameters</a:t>
            </a:r>
          </a:p>
          <a:p>
            <a:r>
              <a:rPr lang="en-US" dirty="0"/>
              <a:t>Repeat </a:t>
            </a:r>
          </a:p>
          <a:p>
            <a:r>
              <a:rPr lang="en-US" dirty="0"/>
              <a:t>Generalization of the EM algorithm:</a:t>
            </a:r>
          </a:p>
          <a:p>
            <a:pPr lvl="1"/>
            <a:r>
              <a:rPr lang="en-US" dirty="0"/>
              <a:t>Probabilistic models amenable to closed form coordinate descent </a:t>
            </a:r>
          </a:p>
        </p:txBody>
      </p:sp>
    </p:spTree>
    <p:extLst>
      <p:ext uri="{BB962C8B-B14F-4D97-AF65-F5344CB8AC3E}">
        <p14:creationId xmlns:p14="http://schemas.microsoft.com/office/powerpoint/2010/main" val="304909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 expressions for likelihood of parameters is not available with simulation based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9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Bayesian Computation (ABC)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likelihood free inference</a:t>
            </a:r>
          </a:p>
          <a:p>
            <a:endParaRPr lang="en-US" dirty="0"/>
          </a:p>
          <a:p>
            <a:r>
              <a:rPr lang="en-US" dirty="0"/>
              <a:t>Simulate model repeatedly</a:t>
            </a:r>
          </a:p>
          <a:p>
            <a:endParaRPr lang="en-US" dirty="0"/>
          </a:p>
          <a:p>
            <a:r>
              <a:rPr lang="en-US" dirty="0"/>
              <a:t>Accept parameter settings which generate synthetic data that is close to real</a:t>
            </a:r>
          </a:p>
        </p:txBody>
      </p:sp>
    </p:spTree>
    <p:extLst>
      <p:ext uri="{BB962C8B-B14F-4D97-AF65-F5344CB8AC3E}">
        <p14:creationId xmlns:p14="http://schemas.microsoft.com/office/powerpoint/2010/main" val="126184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ABC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Rejection ABC:</a:t>
                </a:r>
              </a:p>
              <a:p>
                <a:pPr lvl="1"/>
                <a:r>
                  <a:rPr lang="en-US" dirty="0"/>
                  <a:t>Only accept samples that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-close to real</a:t>
                </a:r>
              </a:p>
              <a:p>
                <a:pPr lvl="1"/>
                <a:r>
                  <a:rPr lang="en-US" dirty="0"/>
                  <a:t>Accepted samples form an approximate posterior</a:t>
                </a:r>
              </a:p>
              <a:p>
                <a:r>
                  <a:rPr lang="en-US" dirty="0"/>
                  <a:t>MCMC-ABC:</a:t>
                </a:r>
              </a:p>
              <a:p>
                <a:pPr lvl="1"/>
                <a:r>
                  <a:rPr lang="en-US" dirty="0"/>
                  <a:t>Explores the sample space by perturbing most recent parameters</a:t>
                </a:r>
              </a:p>
              <a:p>
                <a:r>
                  <a:rPr lang="en-US" dirty="0"/>
                  <a:t>Sequential Monte Carlo ABC (SMC-ABC)</a:t>
                </a:r>
              </a:p>
              <a:p>
                <a:pPr lvl="1"/>
                <a:r>
                  <a:rPr lang="en-US" dirty="0"/>
                  <a:t>Importance sampling to estimate a sequence of slowly changing distributions</a:t>
                </a:r>
              </a:p>
              <a:p>
                <a:pPr lvl="1"/>
                <a:r>
                  <a:rPr lang="en-US" dirty="0"/>
                  <a:t>Last is an approximation to the posterior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5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ABC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Represents the posterior as a set of samples</a:t>
                </a:r>
              </a:p>
              <a:p>
                <a:pPr lvl="1"/>
                <a:r>
                  <a:rPr lang="en-US" dirty="0"/>
                  <a:t>Difficult to combine posteriors from separate analysis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Samples aren’t from the correct posterior</a:t>
                </a:r>
              </a:p>
              <a:p>
                <a:pPr lvl="1"/>
                <a:r>
                  <a:rPr lang="en-US" dirty="0"/>
                  <a:t>Come from pseudo-observations in 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-ball neighborhood to actuals</a:t>
                </a:r>
              </a:p>
              <a:p>
                <a:endParaRPr lang="en-US" dirty="0"/>
              </a:p>
              <a:p>
                <a:r>
                  <a:rPr lang="en-US" dirty="0"/>
                  <a:t>Reduction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can make simulation difficult to impossible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00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Density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Parametric alternative</a:t>
            </a:r>
          </a:p>
          <a:p>
            <a:r>
              <a:rPr lang="en-US" dirty="0"/>
              <a:t>Learns an approximation to the exact posterior</a:t>
            </a:r>
          </a:p>
          <a:p>
            <a:r>
              <a:rPr lang="en-US" dirty="0"/>
              <a:t>Implemented using Bayesian neural networks</a:t>
            </a:r>
          </a:p>
          <a:p>
            <a:pPr lvl="1"/>
            <a:r>
              <a:rPr lang="en-US" dirty="0"/>
              <a:t>Parametric density estimation</a:t>
            </a:r>
          </a:p>
          <a:p>
            <a:pPr lvl="1"/>
            <a:r>
              <a:rPr lang="en-US" dirty="0"/>
              <a:t>Stochastic Variational Inference (SVI)</a:t>
            </a:r>
          </a:p>
          <a:p>
            <a:pPr lvl="1"/>
            <a:r>
              <a:rPr lang="en-US" dirty="0"/>
              <a:t>Recognition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3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vector of parameters</a:t>
                </a:r>
              </a:p>
              <a:p>
                <a:r>
                  <a:rPr lang="en-US" dirty="0"/>
                  <a:t>x = observed data</a:t>
                </a:r>
              </a:p>
              <a:p>
                <a:r>
                  <a:rPr lang="en-US" dirty="0"/>
                  <a:t>Implicitly defined likelihood: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Prior: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Posterior: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98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simulation to directly estimate posterior</a:t>
                </a:r>
              </a:p>
              <a:p>
                <a:r>
                  <a:rPr lang="en-US" dirty="0"/>
                  <a:t>Choose a loose prior (called a proposal prior by authors)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Form a consistent estimate of the exact posterior</a:t>
                </a:r>
              </a:p>
              <a:p>
                <a:r>
                  <a:rPr lang="en-US" dirty="0"/>
                  <a:t>Select a flexible family of conditional densities: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59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set of N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independently generated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/>
                  <a:t>Limit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b="0" dirty="0"/>
                  <a:t> probability of the parameter vectors is max w.r.t.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b="0" dirty="0"/>
                  <a:t> iif: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26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426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Wingdings 3</vt:lpstr>
      <vt:lpstr>Ion</vt:lpstr>
      <vt:lpstr>Fast ϵ-free Inference of Simulation Models</vt:lpstr>
      <vt:lpstr>Problem</vt:lpstr>
      <vt:lpstr>Approximate Bayesian Computation (ABC)</vt:lpstr>
      <vt:lpstr>ABC approaches</vt:lpstr>
      <vt:lpstr>Issues with ABC approaches</vt:lpstr>
      <vt:lpstr>Conditional Density Estimation</vt:lpstr>
      <vt:lpstr>Model Definition</vt:lpstr>
      <vt:lpstr>Basic Process</vt:lpstr>
      <vt:lpstr>Detailed Process</vt:lpstr>
      <vt:lpstr>Choice of Conditional Density</vt:lpstr>
      <vt:lpstr>SVI</vt:lpstr>
    </vt:vector>
  </TitlesOfParts>
  <Company>U.S.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ϵ-free Inference of Simulation Models</dc:title>
  <dc:creator>BRETTLP</dc:creator>
  <cp:lastModifiedBy>PattersonT</cp:lastModifiedBy>
  <cp:revision>8</cp:revision>
  <dcterms:created xsi:type="dcterms:W3CDTF">2018-11-26T18:48:13Z</dcterms:created>
  <dcterms:modified xsi:type="dcterms:W3CDTF">2018-11-26T20:40:35Z</dcterms:modified>
</cp:coreProperties>
</file>