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05"/>
    <p:restoredTop sz="94694"/>
  </p:normalViewPr>
  <p:slideViewPr>
    <p:cSldViewPr snapToGrid="0" snapToObjects="1">
      <p:cViewPr varScale="1">
        <p:scale>
          <a:sx n="101" d="100"/>
          <a:sy n="101"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70B062-4D68-1B47-9774-2811DC926D05}" type="doc">
      <dgm:prSet loTypeId="urn:microsoft.com/office/officeart/2005/8/layout/process1" loCatId="" qsTypeId="urn:microsoft.com/office/officeart/2005/8/quickstyle/simple1" qsCatId="simple" csTypeId="urn:microsoft.com/office/officeart/2005/8/colors/accent1_2" csCatId="accent1" phldr="1"/>
      <dgm:spPr/>
    </dgm:pt>
    <dgm:pt modelId="{E94F5E4E-5D35-B74B-B161-26956DA805A8}">
      <dgm:prSet phldrT="[Text]"/>
      <dgm:spPr/>
      <dgm:t>
        <a:bodyPr/>
        <a:lstStyle/>
        <a:p>
          <a:r>
            <a:rPr lang="en-US" dirty="0"/>
            <a:t>Pre-Trained Language Model</a:t>
          </a:r>
        </a:p>
      </dgm:t>
    </dgm:pt>
    <dgm:pt modelId="{3AB677B3-5D8E-3E4A-AC0D-B5E7555A25B8}" type="parTrans" cxnId="{63719678-9B71-1944-A589-FC54400F9F13}">
      <dgm:prSet/>
      <dgm:spPr/>
      <dgm:t>
        <a:bodyPr/>
        <a:lstStyle/>
        <a:p>
          <a:endParaRPr lang="en-US"/>
        </a:p>
      </dgm:t>
    </dgm:pt>
    <dgm:pt modelId="{179CDB06-84CE-364A-9643-660F831CEFA5}" type="sibTrans" cxnId="{63719678-9B71-1944-A589-FC54400F9F13}">
      <dgm:prSet/>
      <dgm:spPr/>
      <dgm:t>
        <a:bodyPr/>
        <a:lstStyle/>
        <a:p>
          <a:endParaRPr lang="en-US"/>
        </a:p>
      </dgm:t>
    </dgm:pt>
    <dgm:pt modelId="{A378B01E-B05A-A644-A268-F3CBE3EEA938}">
      <dgm:prSet phldrT="[Text]"/>
      <dgm:spPr/>
      <dgm:t>
        <a:bodyPr/>
        <a:lstStyle/>
        <a:p>
          <a:r>
            <a:rPr lang="en-US" dirty="0"/>
            <a:t>Fine-Tune on Your Dataset</a:t>
          </a:r>
        </a:p>
      </dgm:t>
    </dgm:pt>
    <dgm:pt modelId="{4B917621-15AF-1249-81BD-20E3219A292E}" type="parTrans" cxnId="{536C7AD9-B831-1F48-9646-339557600FCE}">
      <dgm:prSet/>
      <dgm:spPr/>
      <dgm:t>
        <a:bodyPr/>
        <a:lstStyle/>
        <a:p>
          <a:endParaRPr lang="en-US"/>
        </a:p>
      </dgm:t>
    </dgm:pt>
    <dgm:pt modelId="{94DCD290-7C93-5241-A03B-867F3CD8A723}" type="sibTrans" cxnId="{536C7AD9-B831-1F48-9646-339557600FCE}">
      <dgm:prSet/>
      <dgm:spPr/>
      <dgm:t>
        <a:bodyPr/>
        <a:lstStyle/>
        <a:p>
          <a:endParaRPr lang="en-US"/>
        </a:p>
      </dgm:t>
    </dgm:pt>
    <dgm:pt modelId="{FD499E55-3728-D249-8A49-60EDF88E246B}">
      <dgm:prSet phldrT="[Text]"/>
      <dgm:spPr/>
      <dgm:t>
        <a:bodyPr/>
        <a:lstStyle/>
        <a:p>
          <a:r>
            <a:rPr lang="en-US" dirty="0"/>
            <a:t>Solve your Problem: Predict/Generate</a:t>
          </a:r>
        </a:p>
      </dgm:t>
    </dgm:pt>
    <dgm:pt modelId="{918A1067-2390-C341-B767-222C595A3D68}" type="parTrans" cxnId="{C433EE20-21B5-3545-A6B9-5E9A83FA9B23}">
      <dgm:prSet/>
      <dgm:spPr/>
      <dgm:t>
        <a:bodyPr/>
        <a:lstStyle/>
        <a:p>
          <a:endParaRPr lang="en-US"/>
        </a:p>
      </dgm:t>
    </dgm:pt>
    <dgm:pt modelId="{9B087C96-68B6-5141-B7F5-2A016A481771}" type="sibTrans" cxnId="{C433EE20-21B5-3545-A6B9-5E9A83FA9B23}">
      <dgm:prSet/>
      <dgm:spPr/>
      <dgm:t>
        <a:bodyPr/>
        <a:lstStyle/>
        <a:p>
          <a:endParaRPr lang="en-US"/>
        </a:p>
      </dgm:t>
    </dgm:pt>
    <dgm:pt modelId="{37075F25-DCF3-7741-8B2F-DB8FD73BC305}" type="pres">
      <dgm:prSet presAssocID="{5070B062-4D68-1B47-9774-2811DC926D05}" presName="Name0" presStyleCnt="0">
        <dgm:presLayoutVars>
          <dgm:dir/>
          <dgm:resizeHandles val="exact"/>
        </dgm:presLayoutVars>
      </dgm:prSet>
      <dgm:spPr/>
    </dgm:pt>
    <dgm:pt modelId="{4312ABD1-DAA2-824A-9177-5A46C7297BDB}" type="pres">
      <dgm:prSet presAssocID="{E94F5E4E-5D35-B74B-B161-26956DA805A8}" presName="node" presStyleLbl="node1" presStyleIdx="0" presStyleCnt="3">
        <dgm:presLayoutVars>
          <dgm:bulletEnabled val="1"/>
        </dgm:presLayoutVars>
      </dgm:prSet>
      <dgm:spPr/>
    </dgm:pt>
    <dgm:pt modelId="{28587501-B140-AF43-BB25-0ADFE643A006}" type="pres">
      <dgm:prSet presAssocID="{179CDB06-84CE-364A-9643-660F831CEFA5}" presName="sibTrans" presStyleLbl="sibTrans2D1" presStyleIdx="0" presStyleCnt="2"/>
      <dgm:spPr/>
    </dgm:pt>
    <dgm:pt modelId="{76ADC0BA-6584-0647-8534-BC09B131C507}" type="pres">
      <dgm:prSet presAssocID="{179CDB06-84CE-364A-9643-660F831CEFA5}" presName="connectorText" presStyleLbl="sibTrans2D1" presStyleIdx="0" presStyleCnt="2"/>
      <dgm:spPr/>
    </dgm:pt>
    <dgm:pt modelId="{2E1F390A-EC3D-944A-A142-4353C582661E}" type="pres">
      <dgm:prSet presAssocID="{A378B01E-B05A-A644-A268-F3CBE3EEA938}" presName="node" presStyleLbl="node1" presStyleIdx="1" presStyleCnt="3">
        <dgm:presLayoutVars>
          <dgm:bulletEnabled val="1"/>
        </dgm:presLayoutVars>
      </dgm:prSet>
      <dgm:spPr/>
    </dgm:pt>
    <dgm:pt modelId="{8FC82641-6B48-8746-8BAA-EB111586BED1}" type="pres">
      <dgm:prSet presAssocID="{94DCD290-7C93-5241-A03B-867F3CD8A723}" presName="sibTrans" presStyleLbl="sibTrans2D1" presStyleIdx="1" presStyleCnt="2"/>
      <dgm:spPr/>
    </dgm:pt>
    <dgm:pt modelId="{DF140452-7F9A-2F43-B98A-11180FA54F4E}" type="pres">
      <dgm:prSet presAssocID="{94DCD290-7C93-5241-A03B-867F3CD8A723}" presName="connectorText" presStyleLbl="sibTrans2D1" presStyleIdx="1" presStyleCnt="2"/>
      <dgm:spPr/>
    </dgm:pt>
    <dgm:pt modelId="{0620004B-C371-5846-8AE3-3FEB2050843D}" type="pres">
      <dgm:prSet presAssocID="{FD499E55-3728-D249-8A49-60EDF88E246B}" presName="node" presStyleLbl="node1" presStyleIdx="2" presStyleCnt="3">
        <dgm:presLayoutVars>
          <dgm:bulletEnabled val="1"/>
        </dgm:presLayoutVars>
      </dgm:prSet>
      <dgm:spPr/>
    </dgm:pt>
  </dgm:ptLst>
  <dgm:cxnLst>
    <dgm:cxn modelId="{C433EE20-21B5-3545-A6B9-5E9A83FA9B23}" srcId="{5070B062-4D68-1B47-9774-2811DC926D05}" destId="{FD499E55-3728-D249-8A49-60EDF88E246B}" srcOrd="2" destOrd="0" parTransId="{918A1067-2390-C341-B767-222C595A3D68}" sibTransId="{9B087C96-68B6-5141-B7F5-2A016A481771}"/>
    <dgm:cxn modelId="{15372136-A4DB-CF48-A4BA-03A03E2AB360}" type="presOf" srcId="{94DCD290-7C93-5241-A03B-867F3CD8A723}" destId="{DF140452-7F9A-2F43-B98A-11180FA54F4E}" srcOrd="1" destOrd="0" presId="urn:microsoft.com/office/officeart/2005/8/layout/process1"/>
    <dgm:cxn modelId="{0F236C48-CE7C-6347-8F57-B582A735745D}" type="presOf" srcId="{5070B062-4D68-1B47-9774-2811DC926D05}" destId="{37075F25-DCF3-7741-8B2F-DB8FD73BC305}" srcOrd="0" destOrd="0" presId="urn:microsoft.com/office/officeart/2005/8/layout/process1"/>
    <dgm:cxn modelId="{9E652E62-8811-C847-AAA0-19F3BF8DFCB1}" type="presOf" srcId="{A378B01E-B05A-A644-A268-F3CBE3EEA938}" destId="{2E1F390A-EC3D-944A-A142-4353C582661E}" srcOrd="0" destOrd="0" presId="urn:microsoft.com/office/officeart/2005/8/layout/process1"/>
    <dgm:cxn modelId="{C466D777-33C9-7D42-A617-C2EEAFF3B6BB}" type="presOf" srcId="{E94F5E4E-5D35-B74B-B161-26956DA805A8}" destId="{4312ABD1-DAA2-824A-9177-5A46C7297BDB}" srcOrd="0" destOrd="0" presId="urn:microsoft.com/office/officeart/2005/8/layout/process1"/>
    <dgm:cxn modelId="{63719678-9B71-1944-A589-FC54400F9F13}" srcId="{5070B062-4D68-1B47-9774-2811DC926D05}" destId="{E94F5E4E-5D35-B74B-B161-26956DA805A8}" srcOrd="0" destOrd="0" parTransId="{3AB677B3-5D8E-3E4A-AC0D-B5E7555A25B8}" sibTransId="{179CDB06-84CE-364A-9643-660F831CEFA5}"/>
    <dgm:cxn modelId="{DCDAE189-5F2C-584C-A6E3-1ABFA3578DC5}" type="presOf" srcId="{94DCD290-7C93-5241-A03B-867F3CD8A723}" destId="{8FC82641-6B48-8746-8BAA-EB111586BED1}" srcOrd="0" destOrd="0" presId="urn:microsoft.com/office/officeart/2005/8/layout/process1"/>
    <dgm:cxn modelId="{F61154A5-1549-7F4F-B0AF-E49737046635}" type="presOf" srcId="{179CDB06-84CE-364A-9643-660F831CEFA5}" destId="{76ADC0BA-6584-0647-8534-BC09B131C507}" srcOrd="1" destOrd="0" presId="urn:microsoft.com/office/officeart/2005/8/layout/process1"/>
    <dgm:cxn modelId="{4BA5A5B7-D408-614C-BD03-E55D88C4CD2A}" type="presOf" srcId="{FD499E55-3728-D249-8A49-60EDF88E246B}" destId="{0620004B-C371-5846-8AE3-3FEB2050843D}" srcOrd="0" destOrd="0" presId="urn:microsoft.com/office/officeart/2005/8/layout/process1"/>
    <dgm:cxn modelId="{50481DCA-467E-5148-91CB-A0ABEFAF5998}" type="presOf" srcId="{179CDB06-84CE-364A-9643-660F831CEFA5}" destId="{28587501-B140-AF43-BB25-0ADFE643A006}" srcOrd="0" destOrd="0" presId="urn:microsoft.com/office/officeart/2005/8/layout/process1"/>
    <dgm:cxn modelId="{536C7AD9-B831-1F48-9646-339557600FCE}" srcId="{5070B062-4D68-1B47-9774-2811DC926D05}" destId="{A378B01E-B05A-A644-A268-F3CBE3EEA938}" srcOrd="1" destOrd="0" parTransId="{4B917621-15AF-1249-81BD-20E3219A292E}" sibTransId="{94DCD290-7C93-5241-A03B-867F3CD8A723}"/>
    <dgm:cxn modelId="{3AE5B87A-F9E1-1548-A516-0807916B557A}" type="presParOf" srcId="{37075F25-DCF3-7741-8B2F-DB8FD73BC305}" destId="{4312ABD1-DAA2-824A-9177-5A46C7297BDB}" srcOrd="0" destOrd="0" presId="urn:microsoft.com/office/officeart/2005/8/layout/process1"/>
    <dgm:cxn modelId="{22CC65A8-D629-9C43-B19B-701826934C13}" type="presParOf" srcId="{37075F25-DCF3-7741-8B2F-DB8FD73BC305}" destId="{28587501-B140-AF43-BB25-0ADFE643A006}" srcOrd="1" destOrd="0" presId="urn:microsoft.com/office/officeart/2005/8/layout/process1"/>
    <dgm:cxn modelId="{116BDA9F-7524-4747-A0B6-B181B6F87529}" type="presParOf" srcId="{28587501-B140-AF43-BB25-0ADFE643A006}" destId="{76ADC0BA-6584-0647-8534-BC09B131C507}" srcOrd="0" destOrd="0" presId="urn:microsoft.com/office/officeart/2005/8/layout/process1"/>
    <dgm:cxn modelId="{8992588A-3342-874D-8173-1E2DB3DF803D}" type="presParOf" srcId="{37075F25-DCF3-7741-8B2F-DB8FD73BC305}" destId="{2E1F390A-EC3D-944A-A142-4353C582661E}" srcOrd="2" destOrd="0" presId="urn:microsoft.com/office/officeart/2005/8/layout/process1"/>
    <dgm:cxn modelId="{DFFAE4D6-47AF-0244-BA37-DCF882449D36}" type="presParOf" srcId="{37075F25-DCF3-7741-8B2F-DB8FD73BC305}" destId="{8FC82641-6B48-8746-8BAA-EB111586BED1}" srcOrd="3" destOrd="0" presId="urn:microsoft.com/office/officeart/2005/8/layout/process1"/>
    <dgm:cxn modelId="{3F4ADF05-FCF1-4B4F-81DA-F095420FA4EC}" type="presParOf" srcId="{8FC82641-6B48-8746-8BAA-EB111586BED1}" destId="{DF140452-7F9A-2F43-B98A-11180FA54F4E}" srcOrd="0" destOrd="0" presId="urn:microsoft.com/office/officeart/2005/8/layout/process1"/>
    <dgm:cxn modelId="{F9C93878-947A-A748-9D0A-7E8D8CB1C6CD}" type="presParOf" srcId="{37075F25-DCF3-7741-8B2F-DB8FD73BC305}" destId="{0620004B-C371-5846-8AE3-3FEB2050843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2ABD1-DAA2-824A-9177-5A46C7297BDB}">
      <dsp:nvSpPr>
        <dsp:cNvPr id="0" name=""/>
        <dsp:cNvSpPr/>
      </dsp:nvSpPr>
      <dsp:spPr>
        <a:xfrm>
          <a:off x="7143" y="1279260"/>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Pre-Trained Language Model</a:t>
          </a:r>
        </a:p>
      </dsp:txBody>
      <dsp:txXfrm>
        <a:off x="44665" y="1316782"/>
        <a:ext cx="2060143" cy="1206068"/>
      </dsp:txXfrm>
    </dsp:sp>
    <dsp:sp modelId="{28587501-B140-AF43-BB25-0ADFE643A006}">
      <dsp:nvSpPr>
        <dsp:cNvPr id="0" name=""/>
        <dsp:cNvSpPr/>
      </dsp:nvSpPr>
      <dsp:spPr>
        <a:xfrm>
          <a:off x="2355850" y="165505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355850" y="1760958"/>
        <a:ext cx="316861" cy="317716"/>
      </dsp:txXfrm>
    </dsp:sp>
    <dsp:sp modelId="{2E1F390A-EC3D-944A-A142-4353C582661E}">
      <dsp:nvSpPr>
        <dsp:cNvPr id="0" name=""/>
        <dsp:cNvSpPr/>
      </dsp:nvSpPr>
      <dsp:spPr>
        <a:xfrm>
          <a:off x="2996406" y="1279260"/>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Fine-Tune on Your Dataset</a:t>
          </a:r>
        </a:p>
      </dsp:txBody>
      <dsp:txXfrm>
        <a:off x="3033928" y="1316782"/>
        <a:ext cx="2060143" cy="1206068"/>
      </dsp:txXfrm>
    </dsp:sp>
    <dsp:sp modelId="{8FC82641-6B48-8746-8BAA-EB111586BED1}">
      <dsp:nvSpPr>
        <dsp:cNvPr id="0" name=""/>
        <dsp:cNvSpPr/>
      </dsp:nvSpPr>
      <dsp:spPr>
        <a:xfrm>
          <a:off x="5345112" y="165505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345112" y="1760958"/>
        <a:ext cx="316861" cy="317716"/>
      </dsp:txXfrm>
    </dsp:sp>
    <dsp:sp modelId="{0620004B-C371-5846-8AE3-3FEB2050843D}">
      <dsp:nvSpPr>
        <dsp:cNvPr id="0" name=""/>
        <dsp:cNvSpPr/>
      </dsp:nvSpPr>
      <dsp:spPr>
        <a:xfrm>
          <a:off x="5985668" y="1279260"/>
          <a:ext cx="2135187" cy="12811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Solve your Problem: Predict/Generate</a:t>
          </a:r>
        </a:p>
      </dsp:txBody>
      <dsp:txXfrm>
        <a:off x="6023190" y="1316782"/>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1C85-32D5-434B-83E4-6708A4D4B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51781-20F7-0B4B-9511-3FDC113BF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CA602-2751-9948-B3CE-E603AAF88D04}"/>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5" name="Footer Placeholder 4">
            <a:extLst>
              <a:ext uri="{FF2B5EF4-FFF2-40B4-BE49-F238E27FC236}">
                <a16:creationId xmlns:a16="http://schemas.microsoft.com/office/drawing/2014/main" id="{F9DC266C-2483-5B4D-95A2-9AD77C3CD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6391D-2762-E744-9296-022A8A7E6E6B}"/>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114597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64DB-E5AB-9549-A715-27A7144692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652181-0E57-4A43-9C5E-06EC05EA7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CFFFB-F404-014A-A2AC-1E00FF26CE17}"/>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5" name="Footer Placeholder 4">
            <a:extLst>
              <a:ext uri="{FF2B5EF4-FFF2-40B4-BE49-F238E27FC236}">
                <a16:creationId xmlns:a16="http://schemas.microsoft.com/office/drawing/2014/main" id="{FAA82498-B3B6-0146-81D0-459157D27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AE8CA-7BBF-E246-ABAE-EFCFDAEABAEA}"/>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1622941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F9CA3-A067-DA4F-8693-C199A58109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2AD7E-3419-6640-9E86-7073328D5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33765-BD9C-DA4B-92DA-22EA0F445086}"/>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5" name="Footer Placeholder 4">
            <a:extLst>
              <a:ext uri="{FF2B5EF4-FFF2-40B4-BE49-F238E27FC236}">
                <a16:creationId xmlns:a16="http://schemas.microsoft.com/office/drawing/2014/main" id="{7072ED45-4C91-2840-BAE5-BF3854AE2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312FA-D4C3-4146-A64B-E638D51A6BED}"/>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212543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219A-D341-F847-894F-E881A61F16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FB3BC-8D2C-C647-9B0F-297B1BC30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0D9F8-AE47-914B-9CE4-DD184393D791}"/>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5" name="Footer Placeholder 4">
            <a:extLst>
              <a:ext uri="{FF2B5EF4-FFF2-40B4-BE49-F238E27FC236}">
                <a16:creationId xmlns:a16="http://schemas.microsoft.com/office/drawing/2014/main" id="{F837AC7F-2B42-1A4F-9D33-B0452EA57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E4F76-6403-AC4D-8BB3-D4A374D38139}"/>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1741156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A029-E707-ED42-B47B-48DEEE0F6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1927F7-2C9C-BB4E-ACAD-7C4AC1494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CFBF3-9075-4E45-8E6C-C15298F1A888}"/>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5" name="Footer Placeholder 4">
            <a:extLst>
              <a:ext uri="{FF2B5EF4-FFF2-40B4-BE49-F238E27FC236}">
                <a16:creationId xmlns:a16="http://schemas.microsoft.com/office/drawing/2014/main" id="{F2C74607-DD34-D14C-B795-6CC9A33E8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D6309-9260-5B4F-99C5-21B413C7651C}"/>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1837417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528B-E24C-F146-A95F-BDE1389BEC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048D7-1EC1-CF4E-BFA7-3CD7720276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FE4AD-BB91-2E4A-AB44-6FDB7B878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5FACF-39B7-054F-AC68-A9EAADC5487F}"/>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6" name="Footer Placeholder 5">
            <a:extLst>
              <a:ext uri="{FF2B5EF4-FFF2-40B4-BE49-F238E27FC236}">
                <a16:creationId xmlns:a16="http://schemas.microsoft.com/office/drawing/2014/main" id="{9A9395DD-E430-284C-9E82-D0889EF31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397D8-2A17-CD4C-9466-F31E8DBE9F9B}"/>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189654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71B0-3F29-704F-A78F-E96D582CBD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C07E92-DD37-4D40-AAA1-D6DFD9801F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0F581A-F657-B94E-B9EF-24EE067930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C0817C-BC7B-0D4F-802B-A11E5D7A8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21E281-4A83-7A4B-8974-243CF5F9BA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1A6288-86C5-D842-884A-317097C36FC2}"/>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8" name="Footer Placeholder 7">
            <a:extLst>
              <a:ext uri="{FF2B5EF4-FFF2-40B4-BE49-F238E27FC236}">
                <a16:creationId xmlns:a16="http://schemas.microsoft.com/office/drawing/2014/main" id="{185EA478-332A-7340-9501-B880D7860B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DFF1FB-6035-B246-9E45-123415630EC3}"/>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413886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43BE-BDB1-C944-8A23-EEF5ECC9DA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B3C9D0-F940-5D47-8AEC-2DA10AE93121}"/>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4" name="Footer Placeholder 3">
            <a:extLst>
              <a:ext uri="{FF2B5EF4-FFF2-40B4-BE49-F238E27FC236}">
                <a16:creationId xmlns:a16="http://schemas.microsoft.com/office/drawing/2014/main" id="{00904427-0C66-3146-9065-D7C9953DD6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0A2265-31EB-3B4B-9BD5-35B92751D305}"/>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15049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5DEBCE-E804-564C-AE6C-A860237759E6}"/>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3" name="Footer Placeholder 2">
            <a:extLst>
              <a:ext uri="{FF2B5EF4-FFF2-40B4-BE49-F238E27FC236}">
                <a16:creationId xmlns:a16="http://schemas.microsoft.com/office/drawing/2014/main" id="{0886E12E-4AFC-D54F-9D71-9A20192BA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47B056-082E-D541-A995-F33D9BEC6AA0}"/>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29265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7281-6AD1-D543-B512-F4EC4B8F0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F7C13-A4DB-564B-8FCF-064023A5C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117B43-D65B-514C-AEAE-F25AF00EC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54AFA-B446-A846-BD95-78AD77E92541}"/>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6" name="Footer Placeholder 5">
            <a:extLst>
              <a:ext uri="{FF2B5EF4-FFF2-40B4-BE49-F238E27FC236}">
                <a16:creationId xmlns:a16="http://schemas.microsoft.com/office/drawing/2014/main" id="{D3853F15-09ED-4949-83A9-4FD05FDC49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D0A9D-C6DE-5843-B798-BC867347BFAF}"/>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187748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33CD-21A2-494C-89FE-18E7FD7DC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B2D529-B287-3F4D-848F-A33E080C66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84DA6-E06F-0047-95BE-76FD847C0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1191D-FD50-E941-A3A8-FED9FD6C1772}"/>
              </a:ext>
            </a:extLst>
          </p:cNvPr>
          <p:cNvSpPr>
            <a:spLocks noGrp="1"/>
          </p:cNvSpPr>
          <p:nvPr>
            <p:ph type="dt" sz="half" idx="10"/>
          </p:nvPr>
        </p:nvSpPr>
        <p:spPr/>
        <p:txBody>
          <a:bodyPr/>
          <a:lstStyle/>
          <a:p>
            <a:fld id="{56CB77AA-3387-9441-8A32-5421B02AA835}" type="datetimeFigureOut">
              <a:rPr lang="en-US" smtClean="0"/>
              <a:t>11/3/19</a:t>
            </a:fld>
            <a:endParaRPr lang="en-US"/>
          </a:p>
        </p:txBody>
      </p:sp>
      <p:sp>
        <p:nvSpPr>
          <p:cNvPr id="6" name="Footer Placeholder 5">
            <a:extLst>
              <a:ext uri="{FF2B5EF4-FFF2-40B4-BE49-F238E27FC236}">
                <a16:creationId xmlns:a16="http://schemas.microsoft.com/office/drawing/2014/main" id="{090D1298-713B-F449-96FF-2D941A17A3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A548F-5334-BC49-837F-0D1D7605F735}"/>
              </a:ext>
            </a:extLst>
          </p:cNvPr>
          <p:cNvSpPr>
            <a:spLocks noGrp="1"/>
          </p:cNvSpPr>
          <p:nvPr>
            <p:ph type="sldNum" sz="quarter" idx="12"/>
          </p:nvPr>
        </p:nvSpPr>
        <p:spPr/>
        <p:txBody>
          <a:bodyPr/>
          <a:lstStyle/>
          <a:p>
            <a:fld id="{82C08FB0-E319-1C45-8A26-6CE2C0D8AC66}" type="slidenum">
              <a:rPr lang="en-US" smtClean="0"/>
              <a:t>‹#›</a:t>
            </a:fld>
            <a:endParaRPr lang="en-US"/>
          </a:p>
        </p:txBody>
      </p:sp>
    </p:spTree>
    <p:extLst>
      <p:ext uri="{BB962C8B-B14F-4D97-AF65-F5344CB8AC3E}">
        <p14:creationId xmlns:p14="http://schemas.microsoft.com/office/powerpoint/2010/main" val="256296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87E774-3BBD-824F-8DA8-E63269F13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15DE5E-66DC-264E-9BBA-D257B851B1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346F3-B3C8-4E49-9958-7B1EEE7F0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B77AA-3387-9441-8A32-5421B02AA835}" type="datetimeFigureOut">
              <a:rPr lang="en-US" smtClean="0"/>
              <a:t>11/3/19</a:t>
            </a:fld>
            <a:endParaRPr lang="en-US"/>
          </a:p>
        </p:txBody>
      </p:sp>
      <p:sp>
        <p:nvSpPr>
          <p:cNvPr id="5" name="Footer Placeholder 4">
            <a:extLst>
              <a:ext uri="{FF2B5EF4-FFF2-40B4-BE49-F238E27FC236}">
                <a16:creationId xmlns:a16="http://schemas.microsoft.com/office/drawing/2014/main" id="{A0C2E5C9-4549-964C-8E9F-4CFC486FF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FE4582-C6F4-E34A-8732-603557CF0F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C08FB0-E319-1C45-8A26-6CE2C0D8AC66}" type="slidenum">
              <a:rPr lang="en-US" smtClean="0"/>
              <a:t>‹#›</a:t>
            </a:fld>
            <a:endParaRPr lang="en-US"/>
          </a:p>
        </p:txBody>
      </p:sp>
    </p:spTree>
    <p:extLst>
      <p:ext uri="{BB962C8B-B14F-4D97-AF65-F5344CB8AC3E}">
        <p14:creationId xmlns:p14="http://schemas.microsoft.com/office/powerpoint/2010/main" val="4232870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7E4420-5348-004D-834F-EB1427790B51}"/>
              </a:ext>
            </a:extLst>
          </p:cNvPr>
          <p:cNvSpPr/>
          <p:nvPr/>
        </p:nvSpPr>
        <p:spPr>
          <a:xfrm>
            <a:off x="3048000" y="443119"/>
            <a:ext cx="6096000" cy="2492990"/>
          </a:xfrm>
          <a:prstGeom prst="rect">
            <a:avLst/>
          </a:prstGeom>
        </p:spPr>
        <p:txBody>
          <a:bodyPr>
            <a:spAutoFit/>
          </a:bodyPr>
          <a:lstStyle/>
          <a:p>
            <a:r>
              <a:rPr lang="en-US" sz="2400" b="0" i="0" u="none" strike="noStrike" dirty="0">
                <a:solidFill>
                  <a:srgbClr val="000000"/>
                </a:solidFill>
                <a:effectLst/>
              </a:rPr>
              <a:t>Former President Barack Obama returned to his academic roots on Tuesday, visiting the University of Chicago campus where he spent 12 years, and the neighborhood where his life last held some semblance of normalcy.</a:t>
            </a:r>
          </a:p>
          <a:p>
            <a:br>
              <a:rPr lang="en-US" dirty="0"/>
            </a:br>
            <a:endParaRPr lang="en-US" dirty="0"/>
          </a:p>
        </p:txBody>
      </p:sp>
      <p:sp>
        <p:nvSpPr>
          <p:cNvPr id="5" name="Rectangle 4">
            <a:extLst>
              <a:ext uri="{FF2B5EF4-FFF2-40B4-BE49-F238E27FC236}">
                <a16:creationId xmlns:a16="http://schemas.microsoft.com/office/drawing/2014/main" id="{CFAD59D6-49A5-F646-9A17-DF4E67F7778C}"/>
              </a:ext>
            </a:extLst>
          </p:cNvPr>
          <p:cNvSpPr/>
          <p:nvPr/>
        </p:nvSpPr>
        <p:spPr>
          <a:xfrm>
            <a:off x="3048000" y="2936109"/>
            <a:ext cx="6096000" cy="2492990"/>
          </a:xfrm>
          <a:prstGeom prst="rect">
            <a:avLst/>
          </a:prstGeom>
        </p:spPr>
        <p:txBody>
          <a:bodyPr>
            <a:spAutoFit/>
          </a:bodyPr>
          <a:lstStyle/>
          <a:p>
            <a:r>
              <a:rPr lang="en-US" sz="2400" b="0" i="0" u="none" strike="noStrike" dirty="0">
                <a:solidFill>
                  <a:srgbClr val="000000"/>
                </a:solidFill>
                <a:effectLst/>
              </a:rPr>
              <a:t>Former _______ Barack Obama returned to his academic ______ on Tuesday, visiting the _________ of Chicago campus where he spent 12 years, and the neighborhood where his ____ last held some semblance of normalcy.</a:t>
            </a:r>
          </a:p>
          <a:p>
            <a:br>
              <a:rPr lang="en-US" dirty="0"/>
            </a:br>
            <a:endParaRPr lang="en-US" dirty="0"/>
          </a:p>
        </p:txBody>
      </p:sp>
      <p:sp>
        <p:nvSpPr>
          <p:cNvPr id="6" name="TextBox 5">
            <a:extLst>
              <a:ext uri="{FF2B5EF4-FFF2-40B4-BE49-F238E27FC236}">
                <a16:creationId xmlns:a16="http://schemas.microsoft.com/office/drawing/2014/main" id="{07C75310-2894-294E-A9AF-5402103F8F60}"/>
              </a:ext>
            </a:extLst>
          </p:cNvPr>
          <p:cNvSpPr txBox="1"/>
          <p:nvPr/>
        </p:nvSpPr>
        <p:spPr>
          <a:xfrm>
            <a:off x="1818496" y="597903"/>
            <a:ext cx="1229824" cy="830997"/>
          </a:xfrm>
          <a:prstGeom prst="rect">
            <a:avLst/>
          </a:prstGeom>
          <a:noFill/>
        </p:spPr>
        <p:txBody>
          <a:bodyPr wrap="none" rtlCol="0">
            <a:spAutoFit/>
          </a:bodyPr>
          <a:lstStyle/>
          <a:p>
            <a:r>
              <a:rPr lang="en-US" sz="2400" dirty="0">
                <a:solidFill>
                  <a:srgbClr val="00B0F0"/>
                </a:solidFill>
              </a:rPr>
              <a:t>Original </a:t>
            </a:r>
          </a:p>
          <a:p>
            <a:r>
              <a:rPr lang="en-US" sz="2400" dirty="0">
                <a:solidFill>
                  <a:srgbClr val="00B0F0"/>
                </a:solidFill>
              </a:rPr>
              <a:t>Text</a:t>
            </a:r>
          </a:p>
        </p:txBody>
      </p:sp>
      <p:sp>
        <p:nvSpPr>
          <p:cNvPr id="7" name="TextBox 6">
            <a:extLst>
              <a:ext uri="{FF2B5EF4-FFF2-40B4-BE49-F238E27FC236}">
                <a16:creationId xmlns:a16="http://schemas.microsoft.com/office/drawing/2014/main" id="{064431B2-8174-C14D-8DAD-9D1336228AD0}"/>
              </a:ext>
            </a:extLst>
          </p:cNvPr>
          <p:cNvSpPr txBox="1"/>
          <p:nvPr/>
        </p:nvSpPr>
        <p:spPr>
          <a:xfrm>
            <a:off x="1818496" y="3013501"/>
            <a:ext cx="1229504" cy="830997"/>
          </a:xfrm>
          <a:prstGeom prst="rect">
            <a:avLst/>
          </a:prstGeom>
          <a:noFill/>
        </p:spPr>
        <p:txBody>
          <a:bodyPr wrap="none" rtlCol="0">
            <a:spAutoFit/>
          </a:bodyPr>
          <a:lstStyle/>
          <a:p>
            <a:r>
              <a:rPr lang="en-US" sz="2400" dirty="0">
                <a:solidFill>
                  <a:srgbClr val="00B0F0"/>
                </a:solidFill>
              </a:rPr>
              <a:t>Masked </a:t>
            </a:r>
          </a:p>
          <a:p>
            <a:r>
              <a:rPr lang="en-US" sz="2400" dirty="0">
                <a:solidFill>
                  <a:srgbClr val="00B0F0"/>
                </a:solidFill>
              </a:rPr>
              <a:t>Words</a:t>
            </a:r>
          </a:p>
        </p:txBody>
      </p:sp>
    </p:spTree>
    <p:extLst>
      <p:ext uri="{BB962C8B-B14F-4D97-AF65-F5344CB8AC3E}">
        <p14:creationId xmlns:p14="http://schemas.microsoft.com/office/powerpoint/2010/main" val="72840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2E7E8F-7CE7-A649-8AF0-16B390F91596}"/>
              </a:ext>
            </a:extLst>
          </p:cNvPr>
          <p:cNvGraphicFramePr/>
          <p:nvPr>
            <p:extLst>
              <p:ext uri="{D42A27DB-BD31-4B8C-83A1-F6EECF244321}">
                <p14:modId xmlns:p14="http://schemas.microsoft.com/office/powerpoint/2010/main" val="4063966902"/>
              </p:ext>
            </p:extLst>
          </p:nvPr>
        </p:nvGraphicFramePr>
        <p:xfrm>
          <a:off x="2032000" y="2298700"/>
          <a:ext cx="8128000" cy="3839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3067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94</Words>
  <Application>Microsoft Macintosh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Vadim Sokolov</dc:creator>
  <cp:lastModifiedBy>Vadim Sokolov</cp:lastModifiedBy>
  <cp:revision>4</cp:revision>
  <dcterms:created xsi:type="dcterms:W3CDTF">2019-11-02T22:55:56Z</dcterms:created>
  <dcterms:modified xsi:type="dcterms:W3CDTF">2019-11-03T19:26:34Z</dcterms:modified>
</cp:coreProperties>
</file>