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1216" r:id="rId3"/>
    <p:sldId id="1217" r:id="rId4"/>
    <p:sldId id="1219" r:id="rId5"/>
    <p:sldId id="1218" r:id="rId6"/>
    <p:sldId id="195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4E"/>
    <a:srgbClr val="132C5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63AB9-AF1D-2BE1-40E6-94941DB33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0E22ACE-D90F-0461-BBDE-6E4743617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BD7E9C0-6FC5-5A1B-07F1-514FCC03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4CF-C614-48D1-87E5-BEBA4894E9F4}" type="datetimeFigureOut">
              <a:rPr lang="uk-UA" smtClean="0"/>
              <a:t>21.03.2023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6F0247F-6ED0-9271-212E-A1B22BAD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B4ADD2D-BAB2-257B-3542-EC47D141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A88-B774-4D68-B2B2-E022FE9546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606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DF246-E12E-D7B1-D6D6-0C9B80BC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626E322-8DF4-FE8C-5665-C20A0BAA2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057EB0C-EC48-6DD8-171A-61D36CCE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4CF-C614-48D1-87E5-BEBA4894E9F4}" type="datetimeFigureOut">
              <a:rPr lang="uk-UA" smtClean="0"/>
              <a:t>21.03.2023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FF40CAA-3D1D-0F8A-FCE4-F75F8C50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520AA77-F0C1-0F81-FA9F-07E184C8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A88-B774-4D68-B2B2-E022FE9546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804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FEBD724A-17EA-5AA4-E107-B4D404D9F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E5DF0B8-79E6-A9C8-CAD4-507B0E820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2DF6E19-7A61-2521-C959-9BF72DF0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4CF-C614-48D1-87E5-BEBA4894E9F4}" type="datetimeFigureOut">
              <a:rPr lang="uk-UA" smtClean="0"/>
              <a:t>21.03.2023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319597A-B0AC-29F2-8035-86D43C5B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A840D0B-C879-8E92-C240-18F4FC12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A88-B774-4D68-B2B2-E022FE9546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713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EC19A7-0B69-5441-9E2B-C131E4C7D7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7265" y="226742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r>
              <a:rPr lang="en-US" dirty="0"/>
              <a:t>.</a:t>
            </a:r>
            <a:endParaRPr lang="en-RU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F168C007-20B9-8241-BD21-DE7D0032729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3847" y="226742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r>
              <a:rPr lang="en-US" dirty="0"/>
              <a:t>.</a:t>
            </a:r>
            <a:endParaRPr lang="en-RU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4DCF82E0-698E-3E4A-98C6-2BE061A31D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0429" y="226742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r>
              <a:rPr lang="en-US" dirty="0"/>
              <a:t>.</a:t>
            </a:r>
            <a:endParaRPr lang="en-RU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131334D-3B1F-F647-B2B4-6CA00C641CE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57011" y="226742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r>
              <a:rPr lang="en-US" dirty="0"/>
              <a:t>.</a:t>
            </a:r>
            <a:endParaRPr lang="en-RU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A2977733-0935-D341-AB5A-13D6DF73F4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63593" y="226742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02C49F-1F73-5546-AF14-2012F61D97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70175" y="226742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1AFE8F8B-1D26-354E-A8F8-A399A23762C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76757" y="226742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B22A555A-2EDC-1845-AFD4-D5F14A34817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83339" y="226742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3C9A1C96-A5D0-6147-8CFA-CFE212CE228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89921" y="226742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BB033B6-DC94-8F47-A8D4-A57B68C08C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96503" y="226742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DB2BEC8A-3781-1146-9DD2-0712F48204F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03085" y="226742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C8BEF6EC-9834-AF46-8512-0901456D504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09667" y="226742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92C913F8-475F-7C43-B8E8-59137FC96D7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16249" y="226742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F42E2AC-F22F-1342-BD5A-DF2D24E719E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22831" y="226742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B051416A-E252-5941-8462-069078AB006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329413" y="226742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C0BC8FA6-81AE-6941-AE25-809B4932627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835998" y="226742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CE86C295-0EB7-764C-AA75-BBB153B15F3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37265" y="735750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343EB226-C17C-4E40-A8EE-8ACD20A1878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43847" y="735750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61391D5C-9CD2-4245-983D-D118B239256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250429" y="735750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3AF0413A-D6C6-5049-92C7-748ED808F4E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57011" y="735750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EADAED1A-79F2-0942-8316-00453C5E38D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263593" y="735750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9EF6AA80-6633-3444-AFBB-3DFC2B439C6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770175" y="735750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30D2CD4C-5010-AC47-A442-6B33B7C85B7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276757" y="735750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A535EDCE-9F68-3A45-94DD-49A52833031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3339" y="735750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35E80113-F8E0-2043-B65E-01296A238DD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289921" y="735750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32" name="Picture Placeholder 5">
            <a:extLst>
              <a:ext uri="{FF2B5EF4-FFF2-40B4-BE49-F238E27FC236}">
                <a16:creationId xmlns:a16="http://schemas.microsoft.com/office/drawing/2014/main" id="{64832AA5-EAF8-9F43-A754-A73F522145DA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96503" y="735750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BEE15477-E7E5-2344-86DA-853C5B543D72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303085" y="735750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3D024DD-1425-C643-884B-42B398CC3F30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809667" y="735750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31B55F9A-DD3B-F94A-B7A0-EB6EC7BFECF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316249" y="735750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36" name="Picture Placeholder 5">
            <a:extLst>
              <a:ext uri="{FF2B5EF4-FFF2-40B4-BE49-F238E27FC236}">
                <a16:creationId xmlns:a16="http://schemas.microsoft.com/office/drawing/2014/main" id="{6212F467-84B6-5148-80D3-9C366F61B395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822831" y="735750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37" name="Picture Placeholder 5">
            <a:extLst>
              <a:ext uri="{FF2B5EF4-FFF2-40B4-BE49-F238E27FC236}">
                <a16:creationId xmlns:a16="http://schemas.microsoft.com/office/drawing/2014/main" id="{6AB837D0-2C30-034B-BBE5-A539CFB5AE8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329413" y="735750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38" name="Picture Placeholder 5">
            <a:extLst>
              <a:ext uri="{FF2B5EF4-FFF2-40B4-BE49-F238E27FC236}">
                <a16:creationId xmlns:a16="http://schemas.microsoft.com/office/drawing/2014/main" id="{131F4773-B797-F34A-AD55-6F70EC8BA59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835998" y="735750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id="{C5C23A61-B251-B34F-B449-23135C1BEE1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265" y="1244758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5ED47842-F77D-D347-9392-5F76E9E07F5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43847" y="1244758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41" name="Picture Placeholder 5">
            <a:extLst>
              <a:ext uri="{FF2B5EF4-FFF2-40B4-BE49-F238E27FC236}">
                <a16:creationId xmlns:a16="http://schemas.microsoft.com/office/drawing/2014/main" id="{ECA79EB3-E238-A04C-A1F3-6EA1E1831BF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250429" y="1244758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8F851150-44FB-FB4E-A0F3-BFC89A42708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757011" y="1244758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43" name="Picture Placeholder 5">
            <a:extLst>
              <a:ext uri="{FF2B5EF4-FFF2-40B4-BE49-F238E27FC236}">
                <a16:creationId xmlns:a16="http://schemas.microsoft.com/office/drawing/2014/main" id="{B37F6309-C9B5-4149-8474-82FB06F81E23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263593" y="1244758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44" name="Picture Placeholder 5">
            <a:extLst>
              <a:ext uri="{FF2B5EF4-FFF2-40B4-BE49-F238E27FC236}">
                <a16:creationId xmlns:a16="http://schemas.microsoft.com/office/drawing/2014/main" id="{6ACE7467-407D-794E-9237-E0FB4081E35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2770175" y="1244758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45" name="Picture Placeholder 5">
            <a:extLst>
              <a:ext uri="{FF2B5EF4-FFF2-40B4-BE49-F238E27FC236}">
                <a16:creationId xmlns:a16="http://schemas.microsoft.com/office/drawing/2014/main" id="{8539E8CC-C885-264E-9FD9-67D81AFECD3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3276757" y="1244758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46" name="Picture Placeholder 5">
            <a:extLst>
              <a:ext uri="{FF2B5EF4-FFF2-40B4-BE49-F238E27FC236}">
                <a16:creationId xmlns:a16="http://schemas.microsoft.com/office/drawing/2014/main" id="{9B00F968-5D1A-3641-8C4C-96E3E1CD7D4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783339" y="1244758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47" name="Picture Placeholder 5">
            <a:extLst>
              <a:ext uri="{FF2B5EF4-FFF2-40B4-BE49-F238E27FC236}">
                <a16:creationId xmlns:a16="http://schemas.microsoft.com/office/drawing/2014/main" id="{14873D69-92AA-F941-B98D-B7D3CAFD25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289921" y="1244758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61756DDA-5359-DF40-9D7A-A9322A5EDC5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4796503" y="1244758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49" name="Picture Placeholder 5">
            <a:extLst>
              <a:ext uri="{FF2B5EF4-FFF2-40B4-BE49-F238E27FC236}">
                <a16:creationId xmlns:a16="http://schemas.microsoft.com/office/drawing/2014/main" id="{A3F75EC6-A827-FF44-9378-EE2EBC943C8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303085" y="1244758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50" name="Picture Placeholder 5">
            <a:extLst>
              <a:ext uri="{FF2B5EF4-FFF2-40B4-BE49-F238E27FC236}">
                <a16:creationId xmlns:a16="http://schemas.microsoft.com/office/drawing/2014/main" id="{475CE456-9B95-A841-9BD3-847302CF75D8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5809667" y="1244758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A0DCAE3D-2466-2A43-B95D-B3DB76A848C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316249" y="1244758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5456228C-1231-584D-BA09-7327CE6A4A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6822831" y="1244758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10D83CA4-AD5D-E748-9EE0-DCBD94072CC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7329413" y="1244758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3AF11534-B852-1045-8A06-CC5E5902C501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835998" y="1244758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55" name="Picture Placeholder 5">
            <a:extLst>
              <a:ext uri="{FF2B5EF4-FFF2-40B4-BE49-F238E27FC236}">
                <a16:creationId xmlns:a16="http://schemas.microsoft.com/office/drawing/2014/main" id="{DD44AA14-240B-7A4E-B250-E36FBC984924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237265" y="1753766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56" name="Picture Placeholder 5">
            <a:extLst>
              <a:ext uri="{FF2B5EF4-FFF2-40B4-BE49-F238E27FC236}">
                <a16:creationId xmlns:a16="http://schemas.microsoft.com/office/drawing/2014/main" id="{AEA9C1D2-E794-F540-B01E-07B92A00745A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743847" y="1753766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57" name="Picture Placeholder 5">
            <a:extLst>
              <a:ext uri="{FF2B5EF4-FFF2-40B4-BE49-F238E27FC236}">
                <a16:creationId xmlns:a16="http://schemas.microsoft.com/office/drawing/2014/main" id="{FE7D759B-CD3D-8E47-BE17-EC5621CB5AE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250429" y="1753766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489B5E35-801A-0C43-8B7A-9D805D40B71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1757011" y="1753766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59" name="Picture Placeholder 5">
            <a:extLst>
              <a:ext uri="{FF2B5EF4-FFF2-40B4-BE49-F238E27FC236}">
                <a16:creationId xmlns:a16="http://schemas.microsoft.com/office/drawing/2014/main" id="{EA2ED670-087E-EC4B-844C-F9B18334163D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2263593" y="1753766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60" name="Picture Placeholder 5">
            <a:extLst>
              <a:ext uri="{FF2B5EF4-FFF2-40B4-BE49-F238E27FC236}">
                <a16:creationId xmlns:a16="http://schemas.microsoft.com/office/drawing/2014/main" id="{6A7B277C-2827-7B42-9377-E5839F2FE8F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2770175" y="1753766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61" name="Picture Placeholder 5">
            <a:extLst>
              <a:ext uri="{FF2B5EF4-FFF2-40B4-BE49-F238E27FC236}">
                <a16:creationId xmlns:a16="http://schemas.microsoft.com/office/drawing/2014/main" id="{611ACD50-B4E6-E845-866D-4912E26B9905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3276757" y="1753766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E6318A08-AB1E-024B-B88C-79561CF19C88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3783339" y="1753766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63" name="Picture Placeholder 5">
            <a:extLst>
              <a:ext uri="{FF2B5EF4-FFF2-40B4-BE49-F238E27FC236}">
                <a16:creationId xmlns:a16="http://schemas.microsoft.com/office/drawing/2014/main" id="{79AE5CC3-ADF5-D947-AED7-BB6783239987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4289921" y="1753766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64" name="Picture Placeholder 5">
            <a:extLst>
              <a:ext uri="{FF2B5EF4-FFF2-40B4-BE49-F238E27FC236}">
                <a16:creationId xmlns:a16="http://schemas.microsoft.com/office/drawing/2014/main" id="{359336A9-F650-174C-9FF6-C556E1FCCA66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4796503" y="1753766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65" name="Picture Placeholder 5">
            <a:extLst>
              <a:ext uri="{FF2B5EF4-FFF2-40B4-BE49-F238E27FC236}">
                <a16:creationId xmlns:a16="http://schemas.microsoft.com/office/drawing/2014/main" id="{01A93DD6-E30C-6141-8C2A-3DF8720D1A59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5303085" y="1753766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66" name="Picture Placeholder 5">
            <a:extLst>
              <a:ext uri="{FF2B5EF4-FFF2-40B4-BE49-F238E27FC236}">
                <a16:creationId xmlns:a16="http://schemas.microsoft.com/office/drawing/2014/main" id="{EB68F67C-9AFF-1841-8176-1A7E7B5A9EC9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5809667" y="1753766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611FE444-96BA-9449-9D01-7A2A07D42E2B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6316249" y="1753766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0FB5E8DA-0CC0-7D42-9B72-FAE6E22628D6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6822831" y="1753766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7A30BB88-8CD0-9A47-B8F1-59CC117B7BC6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7329413" y="1753766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1F7E0D67-035E-014A-857E-5F0597B1968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7835998" y="1753766"/>
            <a:ext cx="362034" cy="362034"/>
          </a:xfrm>
          <a:prstGeom prst="roundRect">
            <a:avLst>
              <a:gd name="adj" fmla="val 9213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5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0578253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4C6CE-6824-4E7E-ACEC-D73C4FED99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2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DA96B-BE18-7A5D-CB7A-7B158F5D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7B51899-0B37-F7DB-F496-5EAE27FC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89DF8E5-2582-50F7-15B6-57FEA63E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4CF-C614-48D1-87E5-BEBA4894E9F4}" type="datetimeFigureOut">
              <a:rPr lang="uk-UA" smtClean="0"/>
              <a:t>21.03.2023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F1D81C8-BD84-BCE8-3F42-ED517297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CB2E18C-272A-D4D6-AD17-DFB11661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A88-B774-4D68-B2B2-E022FE9546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657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28B25-3E80-4EC9-65F0-5B96F599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34A2272-BB7A-2BE9-DEA6-F3DEABD5A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86C1088-4D68-6393-0CE4-795CD30D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4CF-C614-48D1-87E5-BEBA4894E9F4}" type="datetimeFigureOut">
              <a:rPr lang="uk-UA" smtClean="0"/>
              <a:t>21.03.2023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98CE4A9-DC68-5999-7D77-E8A054A8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2A1D5C6-3290-2816-E2C1-F4FDF48C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A88-B774-4D68-B2B2-E022FE9546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582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A1D3F-791A-9A8F-1897-9F544D1D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43A21CA-68BD-A179-F891-AF769B441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9611569-3B9B-64C1-B6F7-67B3556FC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8DAAE35-4053-430A-2CE7-7EDD4719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4CF-C614-48D1-87E5-BEBA4894E9F4}" type="datetimeFigureOut">
              <a:rPr lang="uk-UA" smtClean="0"/>
              <a:t>21.03.2023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4C0D35A-10E1-55F0-D2B1-7088FF3D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A37A1F3-64F1-77F0-B128-1D895447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A88-B774-4D68-B2B2-E022FE9546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447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76320-27DA-DA32-55E9-59FC0E48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B83B349-4A96-CF0D-2BBC-437551938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B7CFE8F-45DE-8D29-01DE-93E6D56BA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E77E0752-4197-F25F-1C6A-D0C18F7B6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44B3CF0D-BCDC-8A26-1188-83C5091E8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F8AFA230-D1F6-5074-E1FC-6EFD20BC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4CF-C614-48D1-87E5-BEBA4894E9F4}" type="datetimeFigureOut">
              <a:rPr lang="uk-UA" smtClean="0"/>
              <a:t>21.03.2023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083802FB-CD8D-2B8B-ED8F-E867C387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F1162A2-8176-C395-D14B-2FA52EF1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A88-B774-4D68-B2B2-E022FE9546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090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51061-32C4-CBA6-2BA7-4795A912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3891C0B3-0C3D-B0A2-2205-39B80F9C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4CF-C614-48D1-87E5-BEBA4894E9F4}" type="datetimeFigureOut">
              <a:rPr lang="uk-UA" smtClean="0"/>
              <a:t>21.03.2023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7235BAD8-8B10-0433-8A81-AA34165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716BEAE-BDE4-E51F-A0CC-831CA77C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A88-B774-4D68-B2B2-E022FE9546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62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1FE24AF2-E0AA-9A45-D013-DBC89038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4CF-C614-48D1-87E5-BEBA4894E9F4}" type="datetimeFigureOut">
              <a:rPr lang="uk-UA" smtClean="0"/>
              <a:t>21.03.2023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390F4781-9794-D240-0AA0-10C8F04A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5908F28-AC41-5DA1-15EC-061B8132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A88-B774-4D68-B2B2-E022FE9546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071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C9CB3-3475-0EDE-7B65-4D04D6E5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D548B40-4DCC-DA6D-6DDB-17AFAFF29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DF352CE1-4C49-68CA-82D6-1A9D84CA4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72C032F-2467-1AD4-6CED-F18CBBDD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4CF-C614-48D1-87E5-BEBA4894E9F4}" type="datetimeFigureOut">
              <a:rPr lang="uk-UA" smtClean="0"/>
              <a:t>21.03.2023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B2CE78F-961F-EFA5-CFCE-4B1E8B6E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AF5223D-0DCA-61AC-A764-09660446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A88-B774-4D68-B2B2-E022FE9546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186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0B47C-A0B4-AC1B-3227-B415D33E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7196C194-2D6E-4EE9-92C2-A635D3B37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93C4ED0-308E-E811-6186-7983F6D36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9D39E60-77A0-D1AE-1A90-054D9C89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4CF-C614-48D1-87E5-BEBA4894E9F4}" type="datetimeFigureOut">
              <a:rPr lang="uk-UA" smtClean="0"/>
              <a:t>21.03.2023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5131484-4317-1383-1B8D-CD5A4ED7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5080894-3C71-0A1A-B059-E2D75041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A88-B774-4D68-B2B2-E022FE9546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912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09B8F8DD-6BBF-677B-A224-4CACDC92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DC96DA8-28A1-E767-177D-63774BA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0772E57-F897-7248-D5BA-E323B59F4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C94CF-C614-48D1-87E5-BEBA4894E9F4}" type="datetimeFigureOut">
              <a:rPr lang="uk-UA" smtClean="0"/>
              <a:t>21.03.2023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647C0C8-95D6-BBBB-D79A-E0FA714E2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7E95A56-4F16-BCF3-A426-62E22A49A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6A88-B774-4D68-B2B2-E022FE9546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136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app://resources/notifications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A4C15B19-AAA4-A192-9E02-876012251076}"/>
              </a:ext>
            </a:extLst>
          </p:cNvPr>
          <p:cNvSpPr/>
          <p:nvPr/>
        </p:nvSpPr>
        <p:spPr>
          <a:xfrm>
            <a:off x="0" y="0"/>
            <a:ext cx="1235964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0C40EA-9C9A-7DC4-1B29-FDC6F3AD5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271" y="1913161"/>
            <a:ext cx="5597457" cy="4214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EEFA43-6829-0EF9-004A-7939A471A036}"/>
              </a:ext>
            </a:extLst>
          </p:cNvPr>
          <p:cNvSpPr txBox="1"/>
          <p:nvPr/>
        </p:nvSpPr>
        <p:spPr>
          <a:xfrm>
            <a:off x="2128168" y="932198"/>
            <a:ext cx="757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002060"/>
                </a:solidFill>
              </a:rPr>
              <a:t>Презентація </a:t>
            </a:r>
            <a:r>
              <a:rPr lang="uk-UA" sz="3200" b="1" dirty="0" err="1">
                <a:solidFill>
                  <a:srgbClr val="002060"/>
                </a:solidFill>
              </a:rPr>
              <a:t>проєкту</a:t>
            </a:r>
            <a:r>
              <a:rPr lang="uk-UA" sz="3200" b="1" dirty="0">
                <a:solidFill>
                  <a:srgbClr val="002060"/>
                </a:solidFill>
              </a:rPr>
              <a:t> команди </a:t>
            </a:r>
            <a:r>
              <a:rPr lang="en-US" sz="3200" b="1" dirty="0" err="1">
                <a:solidFill>
                  <a:srgbClr val="002060"/>
                </a:solidFill>
              </a:rPr>
              <a:t>OnlyDev</a:t>
            </a:r>
            <a:endParaRPr lang="uk-UA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91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80C71CD1-D1DE-1825-5C6F-FEBFE7360F94}"/>
              </a:ext>
            </a:extLst>
          </p:cNvPr>
          <p:cNvSpPr/>
          <p:nvPr/>
        </p:nvSpPr>
        <p:spPr>
          <a:xfrm>
            <a:off x="0" y="0"/>
            <a:ext cx="1235964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CCAFF2-217C-49D1-B14B-0822815BA54D}"/>
              </a:ext>
            </a:extLst>
          </p:cNvPr>
          <p:cNvGrpSpPr/>
          <p:nvPr/>
        </p:nvGrpSpPr>
        <p:grpSpPr>
          <a:xfrm>
            <a:off x="5254040" y="1819469"/>
            <a:ext cx="2109782" cy="4348066"/>
            <a:chOff x="7099972" y="1174616"/>
            <a:chExt cx="986108" cy="4508768"/>
          </a:xfrm>
        </p:grpSpPr>
        <p:sp>
          <p:nvSpPr>
            <p:cNvPr id="2089" name="Line"/>
            <p:cNvSpPr/>
            <p:nvPr/>
          </p:nvSpPr>
          <p:spPr>
            <a:xfrm>
              <a:off x="7099972" y="3432582"/>
              <a:ext cx="353834" cy="0"/>
            </a:xfrm>
            <a:prstGeom prst="line">
              <a:avLst/>
            </a:prstGeom>
            <a:noFill/>
            <a:ln w="25400" cap="flat">
              <a:solidFill>
                <a:schemeClr val="tx2">
                  <a:lumMod val="40000"/>
                  <a:lumOff val="60000"/>
                  <a:alpha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>
                <a:solidFill>
                  <a:schemeClr val="bg1"/>
                </a:solidFill>
              </a:endParaRPr>
            </a:p>
          </p:txBody>
        </p:sp>
        <p:sp>
          <p:nvSpPr>
            <p:cNvPr id="2090" name="Line"/>
            <p:cNvSpPr/>
            <p:nvPr/>
          </p:nvSpPr>
          <p:spPr>
            <a:xfrm>
              <a:off x="7453806" y="1174616"/>
              <a:ext cx="632274" cy="4508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016" y="21600"/>
                  </a:lnTo>
                  <a:cubicBezTo>
                    <a:pt x="2573" y="21600"/>
                    <a:pt x="2219" y="21600"/>
                    <a:pt x="1932" y="21597"/>
                  </a:cubicBezTo>
                  <a:cubicBezTo>
                    <a:pt x="1644" y="21595"/>
                    <a:pt x="1423" y="21590"/>
                    <a:pt x="1246" y="21579"/>
                  </a:cubicBezTo>
                  <a:cubicBezTo>
                    <a:pt x="991" y="21566"/>
                    <a:pt x="765" y="21546"/>
                    <a:pt x="575" y="21519"/>
                  </a:cubicBezTo>
                  <a:cubicBezTo>
                    <a:pt x="385" y="21493"/>
                    <a:pt x="241" y="21461"/>
                    <a:pt x="148" y="21425"/>
                  </a:cubicBezTo>
                  <a:cubicBezTo>
                    <a:pt x="74" y="21400"/>
                    <a:pt x="37" y="21369"/>
                    <a:pt x="18" y="21329"/>
                  </a:cubicBezTo>
                  <a:cubicBezTo>
                    <a:pt x="0" y="21289"/>
                    <a:pt x="0" y="21239"/>
                    <a:pt x="0" y="21177"/>
                  </a:cubicBezTo>
                  <a:lnTo>
                    <a:pt x="0" y="423"/>
                  </a:lnTo>
                  <a:cubicBezTo>
                    <a:pt x="0" y="361"/>
                    <a:pt x="0" y="311"/>
                    <a:pt x="18" y="271"/>
                  </a:cubicBezTo>
                  <a:cubicBezTo>
                    <a:pt x="37" y="231"/>
                    <a:pt x="74" y="200"/>
                    <a:pt x="148" y="175"/>
                  </a:cubicBezTo>
                  <a:cubicBezTo>
                    <a:pt x="241" y="139"/>
                    <a:pt x="385" y="107"/>
                    <a:pt x="575" y="81"/>
                  </a:cubicBezTo>
                  <a:cubicBezTo>
                    <a:pt x="765" y="54"/>
                    <a:pt x="991" y="34"/>
                    <a:pt x="1246" y="21"/>
                  </a:cubicBezTo>
                  <a:cubicBezTo>
                    <a:pt x="1423" y="10"/>
                    <a:pt x="1644" y="5"/>
                    <a:pt x="1932" y="3"/>
                  </a:cubicBezTo>
                  <a:cubicBezTo>
                    <a:pt x="2219" y="0"/>
                    <a:pt x="2573" y="0"/>
                    <a:pt x="3016" y="0"/>
                  </a:cubicBez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chemeClr val="tx2">
                  <a:lumMod val="40000"/>
                  <a:lumOff val="60000"/>
                  <a:alpha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>
                <a:solidFill>
                  <a:schemeClr val="bg1"/>
                </a:solidFill>
              </a:endParaRPr>
            </a:p>
          </p:txBody>
        </p:sp>
        <p:sp>
          <p:nvSpPr>
            <p:cNvPr id="2091" name="Line"/>
            <p:cNvSpPr/>
            <p:nvPr/>
          </p:nvSpPr>
          <p:spPr>
            <a:xfrm>
              <a:off x="7453806" y="2677025"/>
              <a:ext cx="443363" cy="0"/>
            </a:xfrm>
            <a:prstGeom prst="line">
              <a:avLst/>
            </a:prstGeom>
            <a:noFill/>
            <a:ln w="25400" cap="flat">
              <a:solidFill>
                <a:schemeClr val="tx2">
                  <a:lumMod val="40000"/>
                  <a:lumOff val="60000"/>
                  <a:alpha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>
                <a:solidFill>
                  <a:schemeClr val="bg1"/>
                </a:solidFill>
              </a:endParaRPr>
            </a:p>
          </p:txBody>
        </p:sp>
        <p:sp>
          <p:nvSpPr>
            <p:cNvPr id="2092" name="Line"/>
            <p:cNvSpPr/>
            <p:nvPr/>
          </p:nvSpPr>
          <p:spPr>
            <a:xfrm>
              <a:off x="7453806" y="4180974"/>
              <a:ext cx="432711" cy="0"/>
            </a:xfrm>
            <a:prstGeom prst="line">
              <a:avLst/>
            </a:prstGeom>
            <a:noFill/>
            <a:ln w="25400" cap="flat">
              <a:solidFill>
                <a:schemeClr val="tx2">
                  <a:lumMod val="40000"/>
                  <a:lumOff val="60000"/>
                  <a:alpha val="50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>
                <a:solidFill>
                  <a:schemeClr val="bg1"/>
                </a:solidFill>
              </a:endParaRPr>
            </a:p>
          </p:txBody>
        </p:sp>
      </p:grp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2618BEF8-F672-455B-8434-F660FE5B4EB3}"/>
              </a:ext>
            </a:extLst>
          </p:cNvPr>
          <p:cNvSpPr/>
          <p:nvPr/>
        </p:nvSpPr>
        <p:spPr>
          <a:xfrm>
            <a:off x="6934830" y="1545835"/>
            <a:ext cx="2778336" cy="1005813"/>
          </a:xfrm>
          <a:prstGeom prst="roundRect">
            <a:avLst>
              <a:gd name="adj" fmla="val 15528"/>
            </a:avLst>
          </a:prstGeom>
          <a:solidFill>
            <a:srgbClr val="132C54"/>
          </a:solidFill>
          <a:ln>
            <a:noFill/>
          </a:ln>
          <a:effectLst>
            <a:outerShdw blurRad="139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94360" tIns="37610" rIns="37610" bIns="37610" numCol="1" spcCol="1270" anchor="ctr" anchorCtr="0">
            <a:noAutofit/>
          </a:bodyPr>
          <a:lstStyle/>
          <a:p>
            <a:pPr algn="ctr" defTabSz="488950">
              <a:spcBef>
                <a:spcPct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  </a:t>
            </a:r>
            <a:r>
              <a:rPr lang="uk-UA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Вадим</a:t>
            </a:r>
            <a:endParaRPr lang="en-ID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 defTabSz="488950">
              <a:spcBef>
                <a:spcPct val="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  Team Lead </a:t>
            </a:r>
            <a:endParaRPr lang="en-ID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81054982-B226-443B-B821-526B23612A75}"/>
              </a:ext>
            </a:extLst>
          </p:cNvPr>
          <p:cNvSpPr/>
          <p:nvPr/>
        </p:nvSpPr>
        <p:spPr>
          <a:xfrm>
            <a:off x="7027372" y="2811362"/>
            <a:ext cx="2685795" cy="1005813"/>
          </a:xfrm>
          <a:prstGeom prst="roundRect">
            <a:avLst>
              <a:gd name="adj" fmla="val 15528"/>
            </a:avLst>
          </a:prstGeom>
          <a:solidFill>
            <a:srgbClr val="132C54"/>
          </a:solidFill>
          <a:ln>
            <a:noFill/>
          </a:ln>
          <a:effectLst>
            <a:outerShdw blurRad="139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94360" tIns="37610" rIns="37610" bIns="37610" numCol="1" spcCol="1270" anchor="ctr" anchorCtr="0">
            <a:noAutofit/>
          </a:bodyPr>
          <a:lstStyle/>
          <a:p>
            <a:pPr algn="ctr" defTabSz="488950">
              <a:spcBef>
                <a:spcPct val="0"/>
              </a:spcBef>
              <a:spcAft>
                <a:spcPts val="200"/>
              </a:spcAft>
            </a:pPr>
            <a:r>
              <a:rPr lang="uk-UA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Олег</a:t>
            </a:r>
            <a:endParaRPr lang="en-ID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 defTabSz="488950">
              <a:spcBef>
                <a:spcPct val="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   Scrum Master</a:t>
            </a:r>
            <a:endParaRPr lang="en-ID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CEEF1644-6816-4ED7-B284-36BF7126004B}"/>
              </a:ext>
            </a:extLst>
          </p:cNvPr>
          <p:cNvSpPr/>
          <p:nvPr/>
        </p:nvSpPr>
        <p:spPr>
          <a:xfrm>
            <a:off x="7027371" y="4112805"/>
            <a:ext cx="2685795" cy="1005813"/>
          </a:xfrm>
          <a:prstGeom prst="roundRect">
            <a:avLst>
              <a:gd name="adj" fmla="val 15528"/>
            </a:avLst>
          </a:prstGeom>
          <a:solidFill>
            <a:srgbClr val="132C54"/>
          </a:solidFill>
          <a:ln>
            <a:noFill/>
          </a:ln>
          <a:effectLst>
            <a:outerShdw blurRad="139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94360" tIns="37610" rIns="37610" bIns="37610" numCol="1" spcCol="1270" anchor="ctr" anchorCtr="0">
            <a:noAutofit/>
          </a:bodyPr>
          <a:lstStyle/>
          <a:p>
            <a:pPr algn="ctr" defTabSz="488950">
              <a:spcBef>
                <a:spcPct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uk-UA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Марина</a:t>
            </a:r>
            <a:endParaRPr lang="en-ID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 defTabSz="488950">
              <a:spcBef>
                <a:spcPct val="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  Developer</a:t>
            </a:r>
            <a:endParaRPr lang="en-ID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1B1C0E1B-DD22-4A56-8F74-39451A829866}"/>
              </a:ext>
            </a:extLst>
          </p:cNvPr>
          <p:cNvSpPr/>
          <p:nvPr/>
        </p:nvSpPr>
        <p:spPr>
          <a:xfrm>
            <a:off x="7027372" y="5495151"/>
            <a:ext cx="2685794" cy="1005813"/>
          </a:xfrm>
          <a:prstGeom prst="roundRect">
            <a:avLst>
              <a:gd name="adj" fmla="val 15528"/>
            </a:avLst>
          </a:prstGeom>
          <a:solidFill>
            <a:srgbClr val="132C54"/>
          </a:solidFill>
          <a:ln>
            <a:noFill/>
          </a:ln>
          <a:effectLst>
            <a:outerShdw blurRad="139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94360" tIns="37610" rIns="37610" bIns="37610" numCol="1" spcCol="1270" anchor="ctr" anchorCtr="0">
            <a:noAutofit/>
          </a:bodyPr>
          <a:lstStyle/>
          <a:p>
            <a:pPr algn="ctr" defTabSz="488950">
              <a:spcBef>
                <a:spcPct val="0"/>
              </a:spcBef>
              <a:spcAft>
                <a:spcPts val="200"/>
              </a:spcAft>
            </a:pPr>
            <a:r>
              <a:rPr lang="uk-UA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Яна</a:t>
            </a:r>
            <a:endParaRPr lang="en-ID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 defTabSz="488950">
              <a:spcBef>
                <a:spcPct val="0"/>
              </a:spcBef>
              <a:spcAft>
                <a:spcPts val="200"/>
              </a:spcAft>
            </a:pPr>
            <a:r>
              <a:rPr lang="uk-UA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     </a:t>
            </a:r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Developer</a:t>
            </a:r>
            <a:endParaRPr lang="en-ID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5" name="Rectangle: Rounded Corners 314">
            <a:extLst>
              <a:ext uri="{FF2B5EF4-FFF2-40B4-BE49-F238E27FC236}">
                <a16:creationId xmlns:a16="http://schemas.microsoft.com/office/drawing/2014/main" id="{1BB40775-7651-41E7-A6EE-A9CF5594770A}"/>
              </a:ext>
            </a:extLst>
          </p:cNvPr>
          <p:cNvSpPr/>
          <p:nvPr/>
        </p:nvSpPr>
        <p:spPr>
          <a:xfrm>
            <a:off x="3357317" y="2784115"/>
            <a:ext cx="2117091" cy="2277182"/>
          </a:xfrm>
          <a:prstGeom prst="roundRect">
            <a:avLst>
              <a:gd name="adj" fmla="val 9179"/>
            </a:avLst>
          </a:prstGeom>
          <a:solidFill>
            <a:srgbClr val="FF334E"/>
          </a:solidFill>
          <a:ln>
            <a:noFill/>
          </a:ln>
          <a:effectLst>
            <a:outerShdw blurRad="139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1371600" rIns="91440" bIns="37610" numCol="1" spcCol="1270" anchor="ctr" anchorCtr="0">
            <a:noAutofit/>
          </a:bodyPr>
          <a:lstStyle/>
          <a:p>
            <a:pPr marL="0" lvl="0" indent="0" algn="ctr" defTabSz="488950">
              <a:spcBef>
                <a:spcPct val="0"/>
              </a:spcBef>
              <a:spcAft>
                <a:spcPts val="200"/>
              </a:spcAft>
              <a:buNone/>
            </a:pPr>
            <a:r>
              <a:rPr lang="uk-UA" sz="16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Кирилло</a:t>
            </a:r>
          </a:p>
          <a:p>
            <a:pPr algn="ctr" defTabSz="488950">
              <a:spcBef>
                <a:spcPct val="0"/>
              </a:spcBef>
              <a:spcAft>
                <a:spcPts val="200"/>
              </a:spcAft>
            </a:pPr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Mentor</a:t>
            </a:r>
            <a:endParaRPr lang="en-GB" sz="1100" b="1" dirty="0">
              <a:hlinkClick r:id="rId2"/>
            </a:endParaRPr>
          </a:p>
          <a:p>
            <a:pPr marL="0" lvl="0" indent="0" algn="ctr" defTabSz="488950">
              <a:spcBef>
                <a:spcPct val="0"/>
              </a:spcBef>
              <a:spcAft>
                <a:spcPts val="200"/>
              </a:spcAft>
              <a:buNone/>
            </a:pPr>
            <a:endParaRPr lang="en-ID" sz="1100" kern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Profile photo for Kirill">
            <a:extLst>
              <a:ext uri="{FF2B5EF4-FFF2-40B4-BE49-F238E27FC236}">
                <a16:creationId xmlns:a16="http://schemas.microsoft.com/office/drawing/2014/main" id="{95D8D0DF-DEA9-2C9A-9B2A-404CC9D42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33" y="2827056"/>
            <a:ext cx="1426658" cy="142665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47" r="-25047"/>
            </a:stretch>
          </a:blipFill>
        </p:spPr>
      </p:pic>
      <p:pic>
        <p:nvPicPr>
          <p:cNvPr id="1032" name="Picture 8" descr="Profile photo for Oleh Andriienko">
            <a:extLst>
              <a:ext uri="{FF2B5EF4-FFF2-40B4-BE49-F238E27FC236}">
                <a16:creationId xmlns:a16="http://schemas.microsoft.com/office/drawing/2014/main" id="{C1CD3C8E-1AF2-B016-CE46-1C533797C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50" y="2698286"/>
            <a:ext cx="1036159" cy="1036159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5466" r="-15466"/>
            </a:stretch>
          </a:blipFill>
        </p:spPr>
      </p:pic>
      <p:pic>
        <p:nvPicPr>
          <p:cNvPr id="1034" name="Picture 10" descr="Profile photo for Marinakrash">
            <a:extLst>
              <a:ext uri="{FF2B5EF4-FFF2-40B4-BE49-F238E27FC236}">
                <a16:creationId xmlns:a16="http://schemas.microsoft.com/office/drawing/2014/main" id="{FCF38117-80E2-F006-22EF-F6C5B089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50" y="3930251"/>
            <a:ext cx="1091534" cy="109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ofile photo for Yana Yakovlieva">
            <a:extLst>
              <a:ext uri="{FF2B5EF4-FFF2-40B4-BE49-F238E27FC236}">
                <a16:creationId xmlns:a16="http://schemas.microsoft.com/office/drawing/2014/main" id="{A7FE6D99-C4EB-2F60-306A-F0C12C90C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50" y="5311094"/>
            <a:ext cx="1099385" cy="109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1A3A53-5210-139F-5305-D95AA9569C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1258" y="1165187"/>
            <a:ext cx="1005127" cy="12820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7326FB-3541-8D19-7AFA-D489B94DD78E}"/>
              </a:ext>
            </a:extLst>
          </p:cNvPr>
          <p:cNvSpPr txBox="1"/>
          <p:nvPr/>
        </p:nvSpPr>
        <p:spPr>
          <a:xfrm>
            <a:off x="2695677" y="84570"/>
            <a:ext cx="757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solidFill>
                  <a:srgbClr val="FF334E"/>
                </a:solidFill>
              </a:rPr>
              <a:t>Склад команди і ролі</a:t>
            </a:r>
          </a:p>
        </p:txBody>
      </p:sp>
    </p:spTree>
    <p:extLst>
      <p:ext uri="{BB962C8B-B14F-4D97-AF65-F5344CB8AC3E}">
        <p14:creationId xmlns:p14="http://schemas.microsoft.com/office/powerpoint/2010/main" val="2446016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1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3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1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 tmFilter="0, 0; .2, .5; .8, .5; 1, 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500" autoRev="1" fill="hold"/>
                                        <p:tgtEl>
                                          <p:spTgt spid="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 tmFilter="0, 0; .2, .5; .8, .5; 1, 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500" autoRev="1" fill="hold"/>
                                        <p:tgtEl>
                                          <p:spTgt spid="2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6" grpId="1" animBg="1"/>
      <p:bldP spid="170" grpId="0" animBg="1"/>
      <p:bldP spid="170" grpId="1" animBg="1"/>
      <p:bldP spid="185" grpId="0" animBg="1"/>
      <p:bldP spid="185" grpId="1" animBg="1"/>
      <p:bldP spid="200" grpId="0" animBg="1"/>
      <p:bldP spid="200" grpId="1" animBg="1"/>
      <p:bldP spid="315" grpId="0" animBg="1"/>
      <p:bldP spid="31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80C71CD1-D1DE-1825-5C6F-FEBFE7360F94}"/>
              </a:ext>
            </a:extLst>
          </p:cNvPr>
          <p:cNvSpPr/>
          <p:nvPr/>
        </p:nvSpPr>
        <p:spPr>
          <a:xfrm>
            <a:off x="0" y="0"/>
            <a:ext cx="1235964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326FB-3541-8D19-7AFA-D489B94DD78E}"/>
              </a:ext>
            </a:extLst>
          </p:cNvPr>
          <p:cNvSpPr txBox="1"/>
          <p:nvPr/>
        </p:nvSpPr>
        <p:spPr>
          <a:xfrm>
            <a:off x="2695677" y="84570"/>
            <a:ext cx="757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solidFill>
                  <a:srgbClr val="002060"/>
                </a:solidFill>
              </a:rPr>
              <a:t>Цільова аудиторія </a:t>
            </a:r>
          </a:p>
        </p:txBody>
      </p:sp>
      <p:sp>
        <p:nvSpPr>
          <p:cNvPr id="2" name="Фигура">
            <a:extLst>
              <a:ext uri="{FF2B5EF4-FFF2-40B4-BE49-F238E27FC236}">
                <a16:creationId xmlns:a16="http://schemas.microsoft.com/office/drawing/2014/main" id="{F1EC6729-C6CA-64A1-542A-8AF5740D9B5C}"/>
              </a:ext>
            </a:extLst>
          </p:cNvPr>
          <p:cNvSpPr/>
          <p:nvPr/>
        </p:nvSpPr>
        <p:spPr>
          <a:xfrm>
            <a:off x="1186244" y="1484309"/>
            <a:ext cx="4207781" cy="4702797"/>
          </a:xfrm>
          <a:prstGeom prst="roundRect">
            <a:avLst>
              <a:gd name="adj" fmla="val 4618"/>
            </a:avLst>
          </a:prstGeom>
          <a:gradFill flip="none" rotWithShape="1">
            <a:gsLst>
              <a:gs pos="96000">
                <a:schemeClr val="bg1">
                  <a:alpha val="0"/>
                </a:schemeClr>
              </a:gs>
              <a:gs pos="65000">
                <a:srgbClr val="FFFFFF"/>
              </a:gs>
            </a:gsLst>
            <a:lin ang="0" scaled="1"/>
            <a:tileRect/>
          </a:gradFill>
          <a:ln w="12700">
            <a:noFill/>
            <a:miter lim="400000"/>
          </a:ln>
          <a:effectLst>
            <a:outerShdw blurRad="254000" dist="38100" dir="8100000" algn="tr" rotWithShape="0">
              <a:prstClr val="black">
                <a:alpha val="10000"/>
              </a:prst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dirty="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06D5D660-350D-AB90-629E-14ECFF2917DC}"/>
              </a:ext>
            </a:extLst>
          </p:cNvPr>
          <p:cNvSpPr/>
          <p:nvPr/>
        </p:nvSpPr>
        <p:spPr bwMode="auto">
          <a:xfrm rot="16200000">
            <a:off x="-1025654" y="3577390"/>
            <a:ext cx="4702798" cy="516634"/>
          </a:xfrm>
          <a:prstGeom prst="round2SameRect">
            <a:avLst>
              <a:gd name="adj1" fmla="val 28802"/>
              <a:gd name="adj2" fmla="val 0"/>
            </a:avLst>
          </a:prstGeom>
          <a:solidFill>
            <a:srgbClr val="132C54">
              <a:alpha val="9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uk-UA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Функціональність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reeform 14">
            <a:extLst>
              <a:ext uri="{FF2B5EF4-FFF2-40B4-BE49-F238E27FC236}">
                <a16:creationId xmlns:a16="http://schemas.microsoft.com/office/drawing/2014/main" id="{07615CB4-3824-4B4B-C80B-0D24A122AFD8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084566" y="2026234"/>
            <a:ext cx="576000" cy="57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01</a:t>
            </a: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FE428EB7-6AAD-3ABF-2AA7-572E332610C2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084566" y="3034304"/>
            <a:ext cx="576000" cy="57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02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73D4632E-A7A0-8E7A-B32C-24AAC7EC42F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084566" y="4055796"/>
            <a:ext cx="576000" cy="57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03</a:t>
            </a:r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9B6B48E2-E3E6-3175-859D-2B44F0314F27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082346" y="5072455"/>
            <a:ext cx="576000" cy="57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04</a:t>
            </a:r>
          </a:p>
        </p:txBody>
      </p:sp>
      <p:sp>
        <p:nvSpPr>
          <p:cNvPr id="12" name="Фигура">
            <a:extLst>
              <a:ext uri="{FF2B5EF4-FFF2-40B4-BE49-F238E27FC236}">
                <a16:creationId xmlns:a16="http://schemas.microsoft.com/office/drawing/2014/main" id="{EB42944E-B8C1-FC0D-FBF6-0BF624283769}"/>
              </a:ext>
            </a:extLst>
          </p:cNvPr>
          <p:cNvSpPr/>
          <p:nvPr/>
        </p:nvSpPr>
        <p:spPr>
          <a:xfrm rot="5400000">
            <a:off x="4540412" y="2890398"/>
            <a:ext cx="1664547" cy="863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07" extrusionOk="0">
                <a:moveTo>
                  <a:pt x="152" y="0"/>
                </a:moveTo>
                <a:cubicBezTo>
                  <a:pt x="68" y="0"/>
                  <a:pt x="0" y="128"/>
                  <a:pt x="0" y="287"/>
                </a:cubicBezTo>
                <a:cubicBezTo>
                  <a:pt x="0" y="445"/>
                  <a:pt x="68" y="574"/>
                  <a:pt x="152" y="574"/>
                </a:cubicBezTo>
                <a:lnTo>
                  <a:pt x="9063" y="574"/>
                </a:lnTo>
                <a:cubicBezTo>
                  <a:pt x="8274" y="1080"/>
                  <a:pt x="7530" y="1916"/>
                  <a:pt x="6901" y="3106"/>
                </a:cubicBezTo>
                <a:cubicBezTo>
                  <a:pt x="4712" y="7248"/>
                  <a:pt x="4712" y="13961"/>
                  <a:pt x="6901" y="18103"/>
                </a:cubicBezTo>
                <a:cubicBezTo>
                  <a:pt x="7981" y="20146"/>
                  <a:pt x="9391" y="21175"/>
                  <a:pt x="10806" y="21203"/>
                </a:cubicBezTo>
                <a:cubicBezTo>
                  <a:pt x="10809" y="21203"/>
                  <a:pt x="10812" y="21207"/>
                  <a:pt x="10815" y="21207"/>
                </a:cubicBezTo>
                <a:lnTo>
                  <a:pt x="10842" y="21207"/>
                </a:lnTo>
                <a:cubicBezTo>
                  <a:pt x="10857" y="21207"/>
                  <a:pt x="10872" y="21207"/>
                  <a:pt x="10887" y="21207"/>
                </a:cubicBezTo>
                <a:lnTo>
                  <a:pt x="21448" y="21207"/>
                </a:lnTo>
                <a:cubicBezTo>
                  <a:pt x="21532" y="21207"/>
                  <a:pt x="21600" y="21079"/>
                  <a:pt x="21600" y="20920"/>
                </a:cubicBezTo>
                <a:cubicBezTo>
                  <a:pt x="21600" y="20762"/>
                  <a:pt x="21532" y="20633"/>
                  <a:pt x="21448" y="20633"/>
                </a:cubicBezTo>
                <a:lnTo>
                  <a:pt x="12669" y="20633"/>
                </a:lnTo>
                <a:cubicBezTo>
                  <a:pt x="13458" y="20127"/>
                  <a:pt x="14199" y="19292"/>
                  <a:pt x="14828" y="18103"/>
                </a:cubicBezTo>
                <a:cubicBezTo>
                  <a:pt x="17017" y="13961"/>
                  <a:pt x="17017" y="7248"/>
                  <a:pt x="14828" y="3106"/>
                </a:cubicBezTo>
                <a:cubicBezTo>
                  <a:pt x="13733" y="1035"/>
                  <a:pt x="12299" y="0"/>
                  <a:pt x="10864" y="0"/>
                </a:cubicBezTo>
                <a:cubicBezTo>
                  <a:pt x="10843" y="0"/>
                  <a:pt x="10822" y="6"/>
                  <a:pt x="10800" y="6"/>
                </a:cubicBezTo>
                <a:cubicBezTo>
                  <a:pt x="10795" y="5"/>
                  <a:pt x="10790" y="0"/>
                  <a:pt x="10785" y="0"/>
                </a:cubicBezTo>
                <a:lnTo>
                  <a:pt x="152" y="0"/>
                </a:lnTo>
                <a:close/>
                <a:moveTo>
                  <a:pt x="10864" y="588"/>
                </a:moveTo>
                <a:cubicBezTo>
                  <a:pt x="12219" y="588"/>
                  <a:pt x="13574" y="1565"/>
                  <a:pt x="14607" y="3521"/>
                </a:cubicBezTo>
                <a:cubicBezTo>
                  <a:pt x="16675" y="7433"/>
                  <a:pt x="16675" y="13776"/>
                  <a:pt x="14607" y="17688"/>
                </a:cubicBezTo>
                <a:cubicBezTo>
                  <a:pt x="12540" y="21600"/>
                  <a:pt x="9189" y="21600"/>
                  <a:pt x="7122" y="17688"/>
                </a:cubicBezTo>
                <a:cubicBezTo>
                  <a:pt x="5054" y="13776"/>
                  <a:pt x="5054" y="7433"/>
                  <a:pt x="7122" y="3521"/>
                </a:cubicBezTo>
                <a:cubicBezTo>
                  <a:pt x="8155" y="1565"/>
                  <a:pt x="9510" y="588"/>
                  <a:pt x="10864" y="588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3" name="Фигура">
            <a:extLst>
              <a:ext uri="{FF2B5EF4-FFF2-40B4-BE49-F238E27FC236}">
                <a16:creationId xmlns:a16="http://schemas.microsoft.com/office/drawing/2014/main" id="{D0783D77-2B82-DEF2-131A-95D324EB99B4}"/>
              </a:ext>
            </a:extLst>
          </p:cNvPr>
          <p:cNvSpPr/>
          <p:nvPr/>
        </p:nvSpPr>
        <p:spPr>
          <a:xfrm rot="5400000">
            <a:off x="4743070" y="2076886"/>
            <a:ext cx="1259230" cy="863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207" extrusionOk="0">
                <a:moveTo>
                  <a:pt x="7106" y="0"/>
                </a:moveTo>
                <a:cubicBezTo>
                  <a:pt x="7098" y="0"/>
                  <a:pt x="7092" y="5"/>
                  <a:pt x="7085" y="6"/>
                </a:cubicBezTo>
                <a:cubicBezTo>
                  <a:pt x="5278" y="37"/>
                  <a:pt x="3478" y="1067"/>
                  <a:pt x="2100" y="3106"/>
                </a:cubicBezTo>
                <a:cubicBezTo>
                  <a:pt x="-700" y="7248"/>
                  <a:pt x="-700" y="13961"/>
                  <a:pt x="2100" y="18103"/>
                </a:cubicBezTo>
                <a:cubicBezTo>
                  <a:pt x="3480" y="20146"/>
                  <a:pt x="5285" y="21175"/>
                  <a:pt x="7095" y="21203"/>
                </a:cubicBezTo>
                <a:cubicBezTo>
                  <a:pt x="7098" y="21203"/>
                  <a:pt x="7102" y="21207"/>
                  <a:pt x="7106" y="21207"/>
                </a:cubicBezTo>
                <a:lnTo>
                  <a:pt x="7140" y="21207"/>
                </a:lnTo>
                <a:cubicBezTo>
                  <a:pt x="7159" y="21207"/>
                  <a:pt x="7178" y="21207"/>
                  <a:pt x="7198" y="21207"/>
                </a:cubicBezTo>
                <a:lnTo>
                  <a:pt x="20706" y="21207"/>
                </a:lnTo>
                <a:cubicBezTo>
                  <a:pt x="20813" y="21207"/>
                  <a:pt x="20900" y="21079"/>
                  <a:pt x="20900" y="20920"/>
                </a:cubicBezTo>
                <a:cubicBezTo>
                  <a:pt x="20900" y="20762"/>
                  <a:pt x="20813" y="20633"/>
                  <a:pt x="20706" y="20633"/>
                </a:cubicBezTo>
                <a:lnTo>
                  <a:pt x="9477" y="20633"/>
                </a:lnTo>
                <a:cubicBezTo>
                  <a:pt x="10485" y="20127"/>
                  <a:pt x="11434" y="19292"/>
                  <a:pt x="12238" y="18103"/>
                </a:cubicBezTo>
                <a:cubicBezTo>
                  <a:pt x="15038" y="13961"/>
                  <a:pt x="15038" y="7248"/>
                  <a:pt x="12238" y="3106"/>
                </a:cubicBezTo>
                <a:cubicBezTo>
                  <a:pt x="11433" y="1915"/>
                  <a:pt x="10483" y="1080"/>
                  <a:pt x="9473" y="574"/>
                </a:cubicBezTo>
                <a:lnTo>
                  <a:pt x="11927" y="574"/>
                </a:lnTo>
                <a:cubicBezTo>
                  <a:pt x="12035" y="574"/>
                  <a:pt x="12121" y="445"/>
                  <a:pt x="12121" y="287"/>
                </a:cubicBezTo>
                <a:cubicBezTo>
                  <a:pt x="12121" y="128"/>
                  <a:pt x="12035" y="0"/>
                  <a:pt x="11927" y="0"/>
                </a:cubicBezTo>
                <a:lnTo>
                  <a:pt x="7169" y="0"/>
                </a:lnTo>
                <a:lnTo>
                  <a:pt x="7106" y="0"/>
                </a:lnTo>
                <a:close/>
                <a:moveTo>
                  <a:pt x="7169" y="588"/>
                </a:moveTo>
                <a:cubicBezTo>
                  <a:pt x="8902" y="588"/>
                  <a:pt x="10634" y="1565"/>
                  <a:pt x="11956" y="3521"/>
                </a:cubicBezTo>
                <a:cubicBezTo>
                  <a:pt x="14600" y="7433"/>
                  <a:pt x="14600" y="13776"/>
                  <a:pt x="11956" y="17688"/>
                </a:cubicBezTo>
                <a:cubicBezTo>
                  <a:pt x="9312" y="21600"/>
                  <a:pt x="5026" y="21600"/>
                  <a:pt x="2381" y="17688"/>
                </a:cubicBezTo>
                <a:cubicBezTo>
                  <a:pt x="-263" y="13776"/>
                  <a:pt x="-263" y="7433"/>
                  <a:pt x="2381" y="3521"/>
                </a:cubicBezTo>
                <a:cubicBezTo>
                  <a:pt x="3703" y="1565"/>
                  <a:pt x="5436" y="588"/>
                  <a:pt x="7169" y="588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4" name="Фигура">
            <a:extLst>
              <a:ext uri="{FF2B5EF4-FFF2-40B4-BE49-F238E27FC236}">
                <a16:creationId xmlns:a16="http://schemas.microsoft.com/office/drawing/2014/main" id="{9389F32C-66CA-9188-9C71-BCF4B43E72A9}"/>
              </a:ext>
            </a:extLst>
          </p:cNvPr>
          <p:cNvSpPr/>
          <p:nvPr/>
        </p:nvSpPr>
        <p:spPr>
          <a:xfrm rot="5400000">
            <a:off x="4738099" y="4725885"/>
            <a:ext cx="1269171" cy="863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5" h="21207" extrusionOk="0">
                <a:moveTo>
                  <a:pt x="192" y="0"/>
                </a:moveTo>
                <a:cubicBezTo>
                  <a:pt x="86" y="0"/>
                  <a:pt x="0" y="128"/>
                  <a:pt x="0" y="287"/>
                </a:cubicBezTo>
                <a:cubicBezTo>
                  <a:pt x="0" y="445"/>
                  <a:pt x="86" y="574"/>
                  <a:pt x="192" y="574"/>
                </a:cubicBezTo>
                <a:lnTo>
                  <a:pt x="11504" y="574"/>
                </a:lnTo>
                <a:cubicBezTo>
                  <a:pt x="10502" y="1080"/>
                  <a:pt x="9558" y="1916"/>
                  <a:pt x="8760" y="3106"/>
                </a:cubicBezTo>
                <a:cubicBezTo>
                  <a:pt x="5982" y="7248"/>
                  <a:pt x="5982" y="13961"/>
                  <a:pt x="8760" y="18103"/>
                </a:cubicBezTo>
                <a:cubicBezTo>
                  <a:pt x="9558" y="19292"/>
                  <a:pt x="10499" y="20127"/>
                  <a:pt x="11500" y="20633"/>
                </a:cubicBezTo>
                <a:lnTo>
                  <a:pt x="7042" y="20633"/>
                </a:lnTo>
                <a:cubicBezTo>
                  <a:pt x="6936" y="20633"/>
                  <a:pt x="6850" y="20762"/>
                  <a:pt x="6850" y="20920"/>
                </a:cubicBezTo>
                <a:cubicBezTo>
                  <a:pt x="6850" y="21079"/>
                  <a:pt x="6936" y="21207"/>
                  <a:pt x="7042" y="21207"/>
                </a:cubicBezTo>
                <a:lnTo>
                  <a:pt x="13762" y="21207"/>
                </a:lnTo>
                <a:cubicBezTo>
                  <a:pt x="15593" y="21218"/>
                  <a:pt x="17425" y="20185"/>
                  <a:pt x="18822" y="18103"/>
                </a:cubicBezTo>
                <a:cubicBezTo>
                  <a:pt x="21600" y="13961"/>
                  <a:pt x="21600" y="7248"/>
                  <a:pt x="18822" y="3106"/>
                </a:cubicBezTo>
                <a:cubicBezTo>
                  <a:pt x="17433" y="1035"/>
                  <a:pt x="15612" y="0"/>
                  <a:pt x="13791" y="0"/>
                </a:cubicBezTo>
                <a:cubicBezTo>
                  <a:pt x="13764" y="0"/>
                  <a:pt x="13736" y="6"/>
                  <a:pt x="13709" y="6"/>
                </a:cubicBezTo>
                <a:cubicBezTo>
                  <a:pt x="13702" y="5"/>
                  <a:pt x="13697" y="0"/>
                  <a:pt x="13690" y="0"/>
                </a:cubicBezTo>
                <a:lnTo>
                  <a:pt x="192" y="0"/>
                </a:lnTo>
                <a:close/>
                <a:moveTo>
                  <a:pt x="13791" y="588"/>
                </a:moveTo>
                <a:cubicBezTo>
                  <a:pt x="15510" y="588"/>
                  <a:pt x="17230" y="1565"/>
                  <a:pt x="18542" y="3521"/>
                </a:cubicBezTo>
                <a:cubicBezTo>
                  <a:pt x="21166" y="7433"/>
                  <a:pt x="21166" y="13776"/>
                  <a:pt x="18542" y="17688"/>
                </a:cubicBezTo>
                <a:cubicBezTo>
                  <a:pt x="15918" y="21600"/>
                  <a:pt x="11664" y="21600"/>
                  <a:pt x="9040" y="17688"/>
                </a:cubicBezTo>
                <a:cubicBezTo>
                  <a:pt x="6416" y="13776"/>
                  <a:pt x="6416" y="7433"/>
                  <a:pt x="9040" y="3521"/>
                </a:cubicBezTo>
                <a:cubicBezTo>
                  <a:pt x="10352" y="1565"/>
                  <a:pt x="12071" y="588"/>
                  <a:pt x="13791" y="588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5" name="Фигура">
            <a:extLst>
              <a:ext uri="{FF2B5EF4-FFF2-40B4-BE49-F238E27FC236}">
                <a16:creationId xmlns:a16="http://schemas.microsoft.com/office/drawing/2014/main" id="{A8CCC3C0-383C-A652-B9AD-0613D23D59F7}"/>
              </a:ext>
            </a:extLst>
          </p:cNvPr>
          <p:cNvSpPr/>
          <p:nvPr/>
        </p:nvSpPr>
        <p:spPr>
          <a:xfrm rot="5400000">
            <a:off x="4685917" y="3761480"/>
            <a:ext cx="1373537" cy="863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07" extrusionOk="0">
                <a:moveTo>
                  <a:pt x="184" y="0"/>
                </a:moveTo>
                <a:cubicBezTo>
                  <a:pt x="82" y="0"/>
                  <a:pt x="0" y="128"/>
                  <a:pt x="0" y="287"/>
                </a:cubicBezTo>
                <a:cubicBezTo>
                  <a:pt x="0" y="445"/>
                  <a:pt x="82" y="574"/>
                  <a:pt x="184" y="574"/>
                </a:cubicBezTo>
                <a:lnTo>
                  <a:pt x="10983" y="574"/>
                </a:lnTo>
                <a:cubicBezTo>
                  <a:pt x="10027" y="1080"/>
                  <a:pt x="9126" y="1916"/>
                  <a:pt x="8363" y="3106"/>
                </a:cubicBezTo>
                <a:cubicBezTo>
                  <a:pt x="5711" y="7248"/>
                  <a:pt x="5711" y="13961"/>
                  <a:pt x="8363" y="18103"/>
                </a:cubicBezTo>
                <a:cubicBezTo>
                  <a:pt x="9672" y="20146"/>
                  <a:pt x="11381" y="21175"/>
                  <a:pt x="13096" y="21203"/>
                </a:cubicBezTo>
                <a:cubicBezTo>
                  <a:pt x="13100" y="21203"/>
                  <a:pt x="13103" y="21207"/>
                  <a:pt x="13106" y="21207"/>
                </a:cubicBezTo>
                <a:lnTo>
                  <a:pt x="13139" y="21207"/>
                </a:lnTo>
                <a:cubicBezTo>
                  <a:pt x="13157" y="21207"/>
                  <a:pt x="13175" y="21207"/>
                  <a:pt x="13194" y="21207"/>
                </a:cubicBezTo>
                <a:lnTo>
                  <a:pt x="21416" y="21207"/>
                </a:lnTo>
                <a:cubicBezTo>
                  <a:pt x="21518" y="21207"/>
                  <a:pt x="21600" y="21079"/>
                  <a:pt x="21600" y="20920"/>
                </a:cubicBezTo>
                <a:cubicBezTo>
                  <a:pt x="21600" y="20762"/>
                  <a:pt x="21518" y="20633"/>
                  <a:pt x="21416" y="20633"/>
                </a:cubicBezTo>
                <a:lnTo>
                  <a:pt x="15354" y="20633"/>
                </a:lnTo>
                <a:cubicBezTo>
                  <a:pt x="16309" y="20127"/>
                  <a:pt x="17208" y="19292"/>
                  <a:pt x="17969" y="18103"/>
                </a:cubicBezTo>
                <a:cubicBezTo>
                  <a:pt x="20622" y="13961"/>
                  <a:pt x="20622" y="7248"/>
                  <a:pt x="17969" y="3106"/>
                </a:cubicBezTo>
                <a:cubicBezTo>
                  <a:pt x="16643" y="1035"/>
                  <a:pt x="14905" y="0"/>
                  <a:pt x="13166" y="0"/>
                </a:cubicBezTo>
                <a:cubicBezTo>
                  <a:pt x="13140" y="0"/>
                  <a:pt x="13114" y="6"/>
                  <a:pt x="13088" y="6"/>
                </a:cubicBezTo>
                <a:cubicBezTo>
                  <a:pt x="13082" y="5"/>
                  <a:pt x="13076" y="0"/>
                  <a:pt x="13070" y="0"/>
                </a:cubicBezTo>
                <a:lnTo>
                  <a:pt x="184" y="0"/>
                </a:lnTo>
                <a:close/>
                <a:moveTo>
                  <a:pt x="13166" y="588"/>
                </a:moveTo>
                <a:cubicBezTo>
                  <a:pt x="14808" y="588"/>
                  <a:pt x="16450" y="1565"/>
                  <a:pt x="17702" y="3521"/>
                </a:cubicBezTo>
                <a:cubicBezTo>
                  <a:pt x="20208" y="7433"/>
                  <a:pt x="20208" y="13776"/>
                  <a:pt x="17702" y="17688"/>
                </a:cubicBezTo>
                <a:cubicBezTo>
                  <a:pt x="15197" y="21600"/>
                  <a:pt x="11136" y="21600"/>
                  <a:pt x="8630" y="17688"/>
                </a:cubicBezTo>
                <a:cubicBezTo>
                  <a:pt x="6125" y="13776"/>
                  <a:pt x="6125" y="7433"/>
                  <a:pt x="8630" y="3521"/>
                </a:cubicBezTo>
                <a:cubicBezTo>
                  <a:pt x="9883" y="1565"/>
                  <a:pt x="11525" y="588"/>
                  <a:pt x="13166" y="588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6" name="Фигура">
            <a:extLst>
              <a:ext uri="{FF2B5EF4-FFF2-40B4-BE49-F238E27FC236}">
                <a16:creationId xmlns:a16="http://schemas.microsoft.com/office/drawing/2014/main" id="{66B31CD5-82D6-8158-1315-6FF567950D9D}"/>
              </a:ext>
            </a:extLst>
          </p:cNvPr>
          <p:cNvSpPr/>
          <p:nvPr/>
        </p:nvSpPr>
        <p:spPr>
          <a:xfrm rot="5400000">
            <a:off x="5006462" y="4994228"/>
            <a:ext cx="732946" cy="732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82" h="21600" extrusionOk="0">
                <a:moveTo>
                  <a:pt x="10289" y="0"/>
                </a:moveTo>
                <a:cubicBezTo>
                  <a:pt x="7655" y="0"/>
                  <a:pt x="5022" y="1056"/>
                  <a:pt x="3013" y="3166"/>
                </a:cubicBezTo>
                <a:cubicBezTo>
                  <a:pt x="990" y="5290"/>
                  <a:pt x="-13" y="8080"/>
                  <a:pt x="0" y="10864"/>
                </a:cubicBezTo>
                <a:lnTo>
                  <a:pt x="635" y="10864"/>
                </a:lnTo>
                <a:cubicBezTo>
                  <a:pt x="622" y="8251"/>
                  <a:pt x="1563" y="5633"/>
                  <a:pt x="3462" y="3640"/>
                </a:cubicBezTo>
                <a:cubicBezTo>
                  <a:pt x="5347" y="1660"/>
                  <a:pt x="7818" y="669"/>
                  <a:pt x="10289" y="669"/>
                </a:cubicBezTo>
                <a:cubicBezTo>
                  <a:pt x="12760" y="669"/>
                  <a:pt x="15231" y="1660"/>
                  <a:pt x="17116" y="3640"/>
                </a:cubicBezTo>
                <a:cubicBezTo>
                  <a:pt x="20887" y="7599"/>
                  <a:pt x="20887" y="14018"/>
                  <a:pt x="17116" y="17977"/>
                </a:cubicBezTo>
                <a:cubicBezTo>
                  <a:pt x="15319" y="19864"/>
                  <a:pt x="12990" y="20842"/>
                  <a:pt x="10636" y="20931"/>
                </a:cubicBezTo>
                <a:lnTo>
                  <a:pt x="10636" y="21600"/>
                </a:lnTo>
                <a:cubicBezTo>
                  <a:pt x="13153" y="21512"/>
                  <a:pt x="15646" y="20470"/>
                  <a:pt x="17568" y="18451"/>
                </a:cubicBezTo>
                <a:cubicBezTo>
                  <a:pt x="21587" y="14230"/>
                  <a:pt x="21587" y="7387"/>
                  <a:pt x="17568" y="3166"/>
                </a:cubicBezTo>
                <a:cubicBezTo>
                  <a:pt x="15558" y="1056"/>
                  <a:pt x="12923" y="0"/>
                  <a:pt x="10289" y="0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7" name="Фигура">
            <a:extLst>
              <a:ext uri="{FF2B5EF4-FFF2-40B4-BE49-F238E27FC236}">
                <a16:creationId xmlns:a16="http://schemas.microsoft.com/office/drawing/2014/main" id="{79F4CD9D-7E95-EBFC-5978-E830CEA9BC22}"/>
              </a:ext>
            </a:extLst>
          </p:cNvPr>
          <p:cNvSpPr/>
          <p:nvPr/>
        </p:nvSpPr>
        <p:spPr>
          <a:xfrm rot="5400000">
            <a:off x="5006096" y="2960853"/>
            <a:ext cx="732941" cy="732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95" h="20594" extrusionOk="0">
                <a:moveTo>
                  <a:pt x="10407" y="0"/>
                </a:moveTo>
                <a:lnTo>
                  <a:pt x="10407" y="638"/>
                </a:lnTo>
                <a:cubicBezTo>
                  <a:pt x="12842" y="666"/>
                  <a:pt x="15269" y="1606"/>
                  <a:pt x="17127" y="3464"/>
                </a:cubicBezTo>
                <a:cubicBezTo>
                  <a:pt x="20899" y="7237"/>
                  <a:pt x="20899" y="13353"/>
                  <a:pt x="17127" y="17126"/>
                </a:cubicBezTo>
                <a:cubicBezTo>
                  <a:pt x="13354" y="20899"/>
                  <a:pt x="7236" y="20899"/>
                  <a:pt x="3464" y="17126"/>
                </a:cubicBezTo>
                <a:cubicBezTo>
                  <a:pt x="1590" y="15253"/>
                  <a:pt x="648" y="12803"/>
                  <a:pt x="635" y="10347"/>
                </a:cubicBezTo>
                <a:lnTo>
                  <a:pt x="0" y="10347"/>
                </a:lnTo>
                <a:cubicBezTo>
                  <a:pt x="13" y="12966"/>
                  <a:pt x="1016" y="15580"/>
                  <a:pt x="3014" y="17578"/>
                </a:cubicBezTo>
                <a:cubicBezTo>
                  <a:pt x="7036" y="21600"/>
                  <a:pt x="13556" y="21600"/>
                  <a:pt x="17578" y="17578"/>
                </a:cubicBezTo>
                <a:cubicBezTo>
                  <a:pt x="21600" y="13556"/>
                  <a:pt x="21600" y="7034"/>
                  <a:pt x="17578" y="3012"/>
                </a:cubicBezTo>
                <a:cubicBezTo>
                  <a:pt x="15596" y="1030"/>
                  <a:pt x="13005" y="28"/>
                  <a:pt x="10407" y="0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solidFill>
                <a:srgbClr val="002060"/>
              </a:solidFill>
            </a:endParaRPr>
          </a:p>
        </p:txBody>
      </p:sp>
      <p:sp>
        <p:nvSpPr>
          <p:cNvPr id="18" name="Фигура">
            <a:extLst>
              <a:ext uri="{FF2B5EF4-FFF2-40B4-BE49-F238E27FC236}">
                <a16:creationId xmlns:a16="http://schemas.microsoft.com/office/drawing/2014/main" id="{9261FB73-C080-431D-A017-F4942E88D239}"/>
              </a:ext>
            </a:extLst>
          </p:cNvPr>
          <p:cNvSpPr/>
          <p:nvPr/>
        </p:nvSpPr>
        <p:spPr>
          <a:xfrm rot="5400000">
            <a:off x="5006277" y="1944629"/>
            <a:ext cx="732945" cy="732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82" h="21559" extrusionOk="0">
                <a:moveTo>
                  <a:pt x="10291" y="0"/>
                </a:moveTo>
                <a:cubicBezTo>
                  <a:pt x="7657" y="0"/>
                  <a:pt x="5024" y="1053"/>
                  <a:pt x="3014" y="3158"/>
                </a:cubicBezTo>
                <a:cubicBezTo>
                  <a:pt x="-1005" y="7369"/>
                  <a:pt x="-1005" y="14196"/>
                  <a:pt x="3014" y="18407"/>
                </a:cubicBezTo>
                <a:cubicBezTo>
                  <a:pt x="5063" y="20554"/>
                  <a:pt x="7762" y="21600"/>
                  <a:pt x="10447" y="21558"/>
                </a:cubicBezTo>
                <a:lnTo>
                  <a:pt x="10447" y="20890"/>
                </a:lnTo>
                <a:cubicBezTo>
                  <a:pt x="7924" y="20933"/>
                  <a:pt x="5388" y="19951"/>
                  <a:pt x="3463" y="17934"/>
                </a:cubicBezTo>
                <a:cubicBezTo>
                  <a:pt x="-307" y="13984"/>
                  <a:pt x="-307" y="7581"/>
                  <a:pt x="3463" y="3631"/>
                </a:cubicBezTo>
                <a:cubicBezTo>
                  <a:pt x="5348" y="1656"/>
                  <a:pt x="7820" y="668"/>
                  <a:pt x="10291" y="668"/>
                </a:cubicBezTo>
                <a:cubicBezTo>
                  <a:pt x="12762" y="668"/>
                  <a:pt x="15233" y="1656"/>
                  <a:pt x="17118" y="3631"/>
                </a:cubicBezTo>
                <a:cubicBezTo>
                  <a:pt x="19016" y="5620"/>
                  <a:pt x="19958" y="8231"/>
                  <a:pt x="19944" y="10838"/>
                </a:cubicBezTo>
                <a:lnTo>
                  <a:pt x="20582" y="10838"/>
                </a:lnTo>
                <a:cubicBezTo>
                  <a:pt x="20595" y="8060"/>
                  <a:pt x="19592" y="5278"/>
                  <a:pt x="17569" y="3158"/>
                </a:cubicBezTo>
                <a:cubicBezTo>
                  <a:pt x="15560" y="1053"/>
                  <a:pt x="12925" y="0"/>
                  <a:pt x="10291" y="0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9" name="Фигура">
            <a:extLst>
              <a:ext uri="{FF2B5EF4-FFF2-40B4-BE49-F238E27FC236}">
                <a16:creationId xmlns:a16="http://schemas.microsoft.com/office/drawing/2014/main" id="{9D8C2F1A-B5CD-9F3F-ACB8-44FD3C3A2695}"/>
              </a:ext>
            </a:extLst>
          </p:cNvPr>
          <p:cNvSpPr/>
          <p:nvPr/>
        </p:nvSpPr>
        <p:spPr>
          <a:xfrm rot="5400000">
            <a:off x="5006179" y="3977284"/>
            <a:ext cx="732941" cy="733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95" h="20595" extrusionOk="0">
                <a:moveTo>
                  <a:pt x="10298" y="0"/>
                </a:moveTo>
                <a:cubicBezTo>
                  <a:pt x="7662" y="0"/>
                  <a:pt x="5028" y="1006"/>
                  <a:pt x="3017" y="3016"/>
                </a:cubicBezTo>
                <a:cubicBezTo>
                  <a:pt x="-1005" y="7038"/>
                  <a:pt x="-1005" y="13557"/>
                  <a:pt x="3017" y="17579"/>
                </a:cubicBezTo>
                <a:cubicBezTo>
                  <a:pt x="7039" y="21600"/>
                  <a:pt x="13559" y="21600"/>
                  <a:pt x="17581" y="17579"/>
                </a:cubicBezTo>
                <a:cubicBezTo>
                  <a:pt x="19579" y="15581"/>
                  <a:pt x="20582" y="12968"/>
                  <a:pt x="20595" y="10350"/>
                </a:cubicBezTo>
                <a:lnTo>
                  <a:pt x="19957" y="10350"/>
                </a:lnTo>
                <a:cubicBezTo>
                  <a:pt x="19944" y="12804"/>
                  <a:pt x="19002" y="15254"/>
                  <a:pt x="17129" y="17127"/>
                </a:cubicBezTo>
                <a:cubicBezTo>
                  <a:pt x="13357" y="20899"/>
                  <a:pt x="7239" y="20899"/>
                  <a:pt x="3466" y="17127"/>
                </a:cubicBezTo>
                <a:cubicBezTo>
                  <a:pt x="-307" y="13355"/>
                  <a:pt x="-307" y="7240"/>
                  <a:pt x="3466" y="3468"/>
                </a:cubicBezTo>
                <a:cubicBezTo>
                  <a:pt x="5352" y="1582"/>
                  <a:pt x="7825" y="638"/>
                  <a:pt x="10298" y="638"/>
                </a:cubicBezTo>
                <a:cubicBezTo>
                  <a:pt x="10304" y="638"/>
                  <a:pt x="10310" y="638"/>
                  <a:pt x="10316" y="638"/>
                </a:cubicBezTo>
                <a:lnTo>
                  <a:pt x="10316" y="0"/>
                </a:lnTo>
                <a:cubicBezTo>
                  <a:pt x="10310" y="0"/>
                  <a:pt x="10304" y="0"/>
                  <a:pt x="10298" y="0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20" name="Фигура">
            <a:extLst>
              <a:ext uri="{FF2B5EF4-FFF2-40B4-BE49-F238E27FC236}">
                <a16:creationId xmlns:a16="http://schemas.microsoft.com/office/drawing/2014/main" id="{F86B40FA-DF53-D196-7687-918E0D74267D}"/>
              </a:ext>
            </a:extLst>
          </p:cNvPr>
          <p:cNvSpPr/>
          <p:nvPr/>
        </p:nvSpPr>
        <p:spPr>
          <a:xfrm>
            <a:off x="6808886" y="1484308"/>
            <a:ext cx="4207781" cy="4702799"/>
          </a:xfrm>
          <a:prstGeom prst="roundRect">
            <a:avLst>
              <a:gd name="adj" fmla="val 4618"/>
            </a:avLst>
          </a:prstGeom>
        </p:spPr>
        <p:txBody>
          <a:bodyPr wrap="square" lIns="0" tIns="0" rIns="0" bIns="0">
            <a:spAutoFit/>
          </a:bodyPr>
          <a:lstStyle/>
          <a:p>
            <a:pPr defTabSz="914127">
              <a:lnSpc>
                <a:spcPts val="1600"/>
              </a:lnSpc>
              <a:spcAft>
                <a:spcPts val="1000"/>
              </a:spcAft>
            </a:pPr>
            <a:endParaRPr sz="1200" dirty="0">
              <a:solidFill>
                <a:srgbClr val="00000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21" name="Rounded Rectangle 8">
            <a:extLst>
              <a:ext uri="{FF2B5EF4-FFF2-40B4-BE49-F238E27FC236}">
                <a16:creationId xmlns:a16="http://schemas.microsoft.com/office/drawing/2014/main" id="{748089DA-9632-5144-6EEA-4095408DBA86}"/>
              </a:ext>
            </a:extLst>
          </p:cNvPr>
          <p:cNvSpPr/>
          <p:nvPr/>
        </p:nvSpPr>
        <p:spPr bwMode="auto">
          <a:xfrm rot="5400000">
            <a:off x="8514571" y="3575908"/>
            <a:ext cx="4701600" cy="518400"/>
          </a:xfrm>
          <a:prstGeom prst="round2SameRect">
            <a:avLst>
              <a:gd name="adj1" fmla="val 28802"/>
              <a:gd name="adj2" fmla="val 0"/>
            </a:avLst>
          </a:prstGeom>
          <a:solidFill>
            <a:srgbClr val="FF334E">
              <a:alpha val="9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uk-UA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Функціональність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Inhaltsplatzhalter 4">
            <a:extLst>
              <a:ext uri="{FF2B5EF4-FFF2-40B4-BE49-F238E27FC236}">
                <a16:creationId xmlns:a16="http://schemas.microsoft.com/office/drawing/2014/main" id="{0557F841-9F91-250C-367E-9D9841FE5879}"/>
              </a:ext>
            </a:extLst>
          </p:cNvPr>
          <p:cNvSpPr txBox="1">
            <a:spLocks/>
          </p:cNvSpPr>
          <p:nvPr/>
        </p:nvSpPr>
        <p:spPr>
          <a:xfrm flipH="1">
            <a:off x="1871303" y="2007139"/>
            <a:ext cx="2486586" cy="810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ts val="1600"/>
              </a:lnSpc>
              <a:buNone/>
              <a:defRPr/>
            </a:pPr>
            <a:r>
              <a:rPr lang="ru-RU" sz="1200" dirty="0" err="1">
                <a:solidFill>
                  <a:srgbClr val="002060"/>
                </a:solidFill>
                <a:latin typeface="+mn-lt"/>
              </a:rPr>
              <a:t>зберігає</a:t>
            </a:r>
            <a:r>
              <a:rPr lang="ru-RU" sz="12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1200" dirty="0" err="1">
                <a:solidFill>
                  <a:srgbClr val="002060"/>
                </a:solidFill>
                <a:latin typeface="+mn-lt"/>
              </a:rPr>
              <a:t>контакти</a:t>
            </a:r>
            <a:r>
              <a:rPr lang="ru-RU" sz="1200" dirty="0">
                <a:solidFill>
                  <a:srgbClr val="002060"/>
                </a:solidFill>
                <a:latin typeface="+mn-lt"/>
              </a:rPr>
              <a:t> з </a:t>
            </a:r>
            <a:r>
              <a:rPr lang="ru-RU" sz="1200" dirty="0" err="1">
                <a:solidFill>
                  <a:srgbClr val="002060"/>
                </a:solidFill>
                <a:latin typeface="+mn-lt"/>
              </a:rPr>
              <a:t>іменами</a:t>
            </a:r>
            <a:r>
              <a:rPr lang="ru-RU" sz="1200" dirty="0">
                <a:solidFill>
                  <a:srgbClr val="002060"/>
                </a:solidFill>
                <a:latin typeface="+mn-lt"/>
              </a:rPr>
              <a:t>, адресами, номерами </a:t>
            </a:r>
            <a:r>
              <a:rPr lang="ru-RU" sz="1200" dirty="0" err="1">
                <a:solidFill>
                  <a:srgbClr val="002060"/>
                </a:solidFill>
                <a:latin typeface="+mn-lt"/>
              </a:rPr>
              <a:t>телефонів</a:t>
            </a:r>
            <a:r>
              <a:rPr lang="ru-RU" sz="12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ru-RU" sz="1200" dirty="0" err="1">
                <a:solidFill>
                  <a:srgbClr val="002060"/>
                </a:solidFill>
                <a:latin typeface="+mn-lt"/>
              </a:rPr>
              <a:t>email</a:t>
            </a:r>
            <a:r>
              <a:rPr lang="ru-RU" sz="1200" dirty="0">
                <a:solidFill>
                  <a:srgbClr val="002060"/>
                </a:solidFill>
                <a:latin typeface="+mn-lt"/>
              </a:rPr>
              <a:t> та днями </a:t>
            </a:r>
            <a:r>
              <a:rPr lang="ru-RU" sz="1200" dirty="0" err="1">
                <a:solidFill>
                  <a:srgbClr val="002060"/>
                </a:solidFill>
                <a:latin typeface="+mn-lt"/>
              </a:rPr>
              <a:t>народження</a:t>
            </a:r>
            <a:r>
              <a:rPr lang="ru-RU" sz="1200" dirty="0">
                <a:solidFill>
                  <a:srgbClr val="002060"/>
                </a:solidFill>
                <a:latin typeface="+mn-lt"/>
              </a:rPr>
              <a:t> до книги </a:t>
            </a:r>
            <a:r>
              <a:rPr lang="ru-RU" sz="1200" dirty="0" err="1">
                <a:solidFill>
                  <a:srgbClr val="002060"/>
                </a:solidFill>
                <a:latin typeface="+mn-lt"/>
              </a:rPr>
              <a:t>контактів</a:t>
            </a:r>
            <a:r>
              <a:rPr lang="ru-RU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;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23" name="Inhaltsplatzhalter 4">
            <a:extLst>
              <a:ext uri="{FF2B5EF4-FFF2-40B4-BE49-F238E27FC236}">
                <a16:creationId xmlns:a16="http://schemas.microsoft.com/office/drawing/2014/main" id="{7DFD56A3-4861-4343-B588-FF9BB6E11C87}"/>
              </a:ext>
            </a:extLst>
          </p:cNvPr>
          <p:cNvSpPr txBox="1">
            <a:spLocks/>
          </p:cNvSpPr>
          <p:nvPr/>
        </p:nvSpPr>
        <p:spPr>
          <a:xfrm flipH="1">
            <a:off x="1871303" y="3017904"/>
            <a:ext cx="2381234" cy="604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uk-UA"/>
            </a:defPPr>
            <a:lvl1pPr lvl="0" indent="0" algn="ctr" defTabSz="914127">
              <a:lnSpc>
                <a:spcPts val="16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None/>
              <a:defRPr sz="1200">
                <a:solidFill>
                  <a:srgbClr val="000000">
                    <a:lumMod val="90000"/>
                    <a:lumOff val="10000"/>
                  </a:srgbClr>
                </a:solidFill>
              </a:defRPr>
            </a:lvl1pPr>
            <a:lvl2pPr marL="807798" indent="-272967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 marL="1080764" indent="-177748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 marL="1436256" indent="-177748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 marL="1793335" indent="-179335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  <a:lvl6pPr marL="2513847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0910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7972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5034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algn="l"/>
            <a:r>
              <a:rPr lang="ru-RU" dirty="0" err="1">
                <a:solidFill>
                  <a:srgbClr val="002060"/>
                </a:solidFill>
              </a:rPr>
              <a:t>виводити</a:t>
            </a:r>
            <a:r>
              <a:rPr lang="ru-RU" dirty="0">
                <a:solidFill>
                  <a:srgbClr val="002060"/>
                </a:solidFill>
              </a:rPr>
              <a:t> список </a:t>
            </a:r>
            <a:r>
              <a:rPr lang="ru-RU" dirty="0" err="1">
                <a:solidFill>
                  <a:srgbClr val="002060"/>
                </a:solidFill>
              </a:rPr>
              <a:t>контактів</a:t>
            </a:r>
            <a:r>
              <a:rPr lang="ru-RU" dirty="0">
                <a:solidFill>
                  <a:srgbClr val="002060"/>
                </a:solidFill>
              </a:rPr>
              <a:t>, у </a:t>
            </a:r>
            <a:r>
              <a:rPr lang="ru-RU" dirty="0" err="1">
                <a:solidFill>
                  <a:srgbClr val="002060"/>
                </a:solidFill>
              </a:rPr>
              <a:t>яких</a:t>
            </a:r>
            <a:r>
              <a:rPr lang="ru-RU" dirty="0">
                <a:solidFill>
                  <a:srgbClr val="002060"/>
                </a:solidFill>
              </a:rPr>
              <a:t> день </a:t>
            </a:r>
            <a:r>
              <a:rPr lang="ru-RU" dirty="0" err="1">
                <a:solidFill>
                  <a:srgbClr val="002060"/>
                </a:solidFill>
              </a:rPr>
              <a:t>народження</a:t>
            </a:r>
            <a:r>
              <a:rPr lang="ru-RU" dirty="0">
                <a:solidFill>
                  <a:srgbClr val="002060"/>
                </a:solidFill>
              </a:rPr>
              <a:t> через </a:t>
            </a:r>
            <a:r>
              <a:rPr lang="ru-RU" dirty="0" err="1">
                <a:solidFill>
                  <a:srgbClr val="002060"/>
                </a:solidFill>
              </a:rPr>
              <a:t>задану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кількість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днів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від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поточної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дати</a:t>
            </a:r>
            <a:r>
              <a:rPr lang="ru-RU" dirty="0">
                <a:solidFill>
                  <a:srgbClr val="002060"/>
                </a:solidFill>
              </a:rPr>
              <a:t>;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Inhaltsplatzhalter 4">
            <a:extLst>
              <a:ext uri="{FF2B5EF4-FFF2-40B4-BE49-F238E27FC236}">
                <a16:creationId xmlns:a16="http://schemas.microsoft.com/office/drawing/2014/main" id="{47100D2D-889A-47B8-DE8D-ED9D0208F832}"/>
              </a:ext>
            </a:extLst>
          </p:cNvPr>
          <p:cNvSpPr txBox="1">
            <a:spLocks/>
          </p:cNvSpPr>
          <p:nvPr/>
        </p:nvSpPr>
        <p:spPr>
          <a:xfrm flipH="1">
            <a:off x="1871305" y="3865556"/>
            <a:ext cx="2381234" cy="1000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uk-UA"/>
            </a:defPPr>
            <a:lvl1pPr lvl="0" indent="0" defTabSz="914127">
              <a:lnSpc>
                <a:spcPts val="16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None/>
              <a:defRPr sz="1200">
                <a:solidFill>
                  <a:srgbClr val="000000">
                    <a:lumMod val="90000"/>
                    <a:lumOff val="10000"/>
                  </a:srgbClr>
                </a:solidFill>
              </a:defRPr>
            </a:lvl1pPr>
            <a:lvl2pPr marL="807798" indent="-272967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 marL="1080764" indent="-177748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 marL="1436256" indent="-177748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 marL="1793335" indent="-179335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  <a:lvl6pPr marL="2513847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0910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7972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5034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ru-RU" dirty="0" err="1">
                <a:solidFill>
                  <a:srgbClr val="002060"/>
                </a:solidFill>
              </a:rPr>
              <a:t>перевіряти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правильність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введеного</a:t>
            </a:r>
            <a:r>
              <a:rPr lang="ru-RU" dirty="0">
                <a:solidFill>
                  <a:srgbClr val="002060"/>
                </a:solidFill>
              </a:rPr>
              <a:t> номера телефону та </a:t>
            </a:r>
            <a:r>
              <a:rPr lang="ru-RU" dirty="0" err="1">
                <a:solidFill>
                  <a:srgbClr val="002060"/>
                </a:solidFill>
              </a:rPr>
              <a:t>email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під</a:t>
            </a:r>
            <a:r>
              <a:rPr lang="ru-RU" dirty="0">
                <a:solidFill>
                  <a:srgbClr val="002060"/>
                </a:solidFill>
              </a:rPr>
              <a:t> час </a:t>
            </a:r>
            <a:r>
              <a:rPr lang="ru-RU" dirty="0" err="1">
                <a:solidFill>
                  <a:srgbClr val="002060"/>
                </a:solidFill>
              </a:rPr>
              <a:t>створення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або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редагування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запису</a:t>
            </a:r>
            <a:r>
              <a:rPr lang="ru-RU" dirty="0">
                <a:solidFill>
                  <a:srgbClr val="002060"/>
                </a:solidFill>
              </a:rPr>
              <a:t> та </a:t>
            </a:r>
            <a:r>
              <a:rPr lang="ru-RU" dirty="0" err="1">
                <a:solidFill>
                  <a:srgbClr val="002060"/>
                </a:solidFill>
              </a:rPr>
              <a:t>повідомляти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користувача</a:t>
            </a:r>
            <a:r>
              <a:rPr lang="ru-RU" dirty="0">
                <a:solidFill>
                  <a:srgbClr val="002060"/>
                </a:solidFill>
              </a:rPr>
              <a:t> у </a:t>
            </a:r>
            <a:r>
              <a:rPr lang="ru-RU" dirty="0" err="1">
                <a:solidFill>
                  <a:srgbClr val="002060"/>
                </a:solidFill>
              </a:rPr>
              <a:t>разі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некоректного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введення</a:t>
            </a:r>
            <a:r>
              <a:rPr lang="ru-RU" dirty="0">
                <a:solidFill>
                  <a:srgbClr val="002060"/>
                </a:solidFill>
              </a:rPr>
              <a:t>;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5" name="Inhaltsplatzhalter 4">
            <a:extLst>
              <a:ext uri="{FF2B5EF4-FFF2-40B4-BE49-F238E27FC236}">
                <a16:creationId xmlns:a16="http://schemas.microsoft.com/office/drawing/2014/main" id="{CCC73526-DA47-B782-2468-7CBC017859A2}"/>
              </a:ext>
            </a:extLst>
          </p:cNvPr>
          <p:cNvSpPr txBox="1">
            <a:spLocks/>
          </p:cNvSpPr>
          <p:nvPr/>
        </p:nvSpPr>
        <p:spPr>
          <a:xfrm flipH="1">
            <a:off x="7935134" y="1944569"/>
            <a:ext cx="2458544" cy="5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uk-UA"/>
            </a:defPPr>
            <a:lvl1pPr lvl="0" indent="0" defTabSz="914127">
              <a:lnSpc>
                <a:spcPts val="16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None/>
              <a:defRPr sz="1200">
                <a:solidFill>
                  <a:srgbClr val="000000">
                    <a:lumMod val="90000"/>
                    <a:lumOff val="10000"/>
                  </a:srgbClr>
                </a:solidFill>
              </a:defRPr>
            </a:lvl1pPr>
            <a:lvl2pPr marL="807798" indent="-272967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 marL="1080764" indent="-177748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 marL="1436256" indent="-177748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 marL="1793335" indent="-179335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  <a:lvl6pPr marL="2513847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0910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7972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5034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uk-UA" dirty="0">
                <a:solidFill>
                  <a:srgbClr val="002060"/>
                </a:solidFill>
              </a:rPr>
              <a:t>проводити пошук за нотатками;</a:t>
            </a:r>
          </a:p>
          <a:p>
            <a:r>
              <a:rPr lang="uk-UA" dirty="0">
                <a:solidFill>
                  <a:srgbClr val="002060"/>
                </a:solidFill>
              </a:rPr>
              <a:t>редагувати та видаляти нотатки;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" name="Inhaltsplatzhalter 4">
            <a:extLst>
              <a:ext uri="{FF2B5EF4-FFF2-40B4-BE49-F238E27FC236}">
                <a16:creationId xmlns:a16="http://schemas.microsoft.com/office/drawing/2014/main" id="{D7976AA5-8E83-DEAF-BFD2-BA0DC08DEA40}"/>
              </a:ext>
            </a:extLst>
          </p:cNvPr>
          <p:cNvSpPr txBox="1">
            <a:spLocks/>
          </p:cNvSpPr>
          <p:nvPr/>
        </p:nvSpPr>
        <p:spPr>
          <a:xfrm flipH="1">
            <a:off x="7935139" y="3028047"/>
            <a:ext cx="2458540" cy="604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uk-UA"/>
            </a:defPPr>
            <a:lvl1pPr lvl="0" indent="0" defTabSz="914127">
              <a:lnSpc>
                <a:spcPts val="16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None/>
              <a:defRPr sz="1200">
                <a:solidFill>
                  <a:srgbClr val="000000">
                    <a:lumMod val="90000"/>
                    <a:lumOff val="10000"/>
                  </a:srgbClr>
                </a:solidFill>
              </a:defRPr>
            </a:lvl1pPr>
            <a:lvl2pPr marL="807798" indent="-272967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 marL="1080764" indent="-177748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 marL="1436256" indent="-177748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 marL="1793335" indent="-179335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  <a:lvl6pPr marL="2513847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0910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7972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5034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ru-RU" dirty="0" err="1">
                <a:solidFill>
                  <a:srgbClr val="002060"/>
                </a:solidFill>
              </a:rPr>
              <a:t>додавати</a:t>
            </a:r>
            <a:r>
              <a:rPr lang="ru-RU" dirty="0">
                <a:solidFill>
                  <a:srgbClr val="002060"/>
                </a:solidFill>
              </a:rPr>
              <a:t> в </a:t>
            </a:r>
            <a:r>
              <a:rPr lang="ru-RU" dirty="0" err="1">
                <a:solidFill>
                  <a:srgbClr val="002060"/>
                </a:solidFill>
              </a:rPr>
              <a:t>нотатки</a:t>
            </a:r>
            <a:r>
              <a:rPr lang="ru-RU" dirty="0">
                <a:solidFill>
                  <a:srgbClr val="002060"/>
                </a:solidFill>
              </a:rPr>
              <a:t> "теги", </a:t>
            </a:r>
            <a:r>
              <a:rPr lang="ru-RU" dirty="0" err="1">
                <a:solidFill>
                  <a:srgbClr val="002060"/>
                </a:solidFill>
              </a:rPr>
              <a:t>ключові</a:t>
            </a:r>
            <a:r>
              <a:rPr lang="ru-RU" dirty="0">
                <a:solidFill>
                  <a:srgbClr val="002060"/>
                </a:solidFill>
              </a:rPr>
              <a:t> слова, </a:t>
            </a:r>
            <a:r>
              <a:rPr lang="ru-RU" dirty="0" err="1">
                <a:solidFill>
                  <a:srgbClr val="002060"/>
                </a:solidFill>
              </a:rPr>
              <a:t>що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описують</a:t>
            </a:r>
            <a:r>
              <a:rPr lang="ru-RU" dirty="0">
                <a:solidFill>
                  <a:srgbClr val="002060"/>
                </a:solidFill>
              </a:rPr>
              <a:t> тему та предмет </a:t>
            </a:r>
            <a:r>
              <a:rPr lang="ru-RU" dirty="0" err="1">
                <a:solidFill>
                  <a:srgbClr val="002060"/>
                </a:solidFill>
              </a:rPr>
              <a:t>запису</a:t>
            </a:r>
            <a:r>
              <a:rPr lang="ru-RU" dirty="0">
                <a:solidFill>
                  <a:srgbClr val="002060"/>
                </a:solidFill>
              </a:rPr>
              <a:t>;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" name="Inhaltsplatzhalter 4">
            <a:extLst>
              <a:ext uri="{FF2B5EF4-FFF2-40B4-BE49-F238E27FC236}">
                <a16:creationId xmlns:a16="http://schemas.microsoft.com/office/drawing/2014/main" id="{16D4E582-24B1-49D8-93A1-2094CB30CF87}"/>
              </a:ext>
            </a:extLst>
          </p:cNvPr>
          <p:cNvSpPr txBox="1">
            <a:spLocks/>
          </p:cNvSpPr>
          <p:nvPr/>
        </p:nvSpPr>
        <p:spPr>
          <a:xfrm flipH="1">
            <a:off x="7935139" y="4032663"/>
            <a:ext cx="2385555" cy="603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uk-UA"/>
            </a:defPPr>
            <a:lvl1pPr lvl="0" indent="0" defTabSz="914127">
              <a:lnSpc>
                <a:spcPts val="16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None/>
              <a:defRPr sz="1200">
                <a:solidFill>
                  <a:srgbClr val="000000">
                    <a:lumMod val="90000"/>
                    <a:lumOff val="10000"/>
                  </a:srgbClr>
                </a:solidFill>
              </a:defRPr>
            </a:lvl1pPr>
            <a:lvl2pPr marL="807798" indent="-272967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 marL="1080764" indent="-177748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 marL="1436256" indent="-177748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 marL="1793335" indent="-179335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  <a:lvl6pPr marL="2513847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0910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7972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5034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ru-RU" dirty="0" err="1">
                <a:solidFill>
                  <a:srgbClr val="002060"/>
                </a:solidFill>
              </a:rPr>
              <a:t>здійснювати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пошук</a:t>
            </a:r>
            <a:r>
              <a:rPr lang="ru-RU" dirty="0">
                <a:solidFill>
                  <a:srgbClr val="002060"/>
                </a:solidFill>
              </a:rPr>
              <a:t> та </a:t>
            </a:r>
            <a:r>
              <a:rPr lang="ru-RU" dirty="0" err="1">
                <a:solidFill>
                  <a:srgbClr val="002060"/>
                </a:solidFill>
              </a:rPr>
              <a:t>сортування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нотаток</a:t>
            </a:r>
            <a:r>
              <a:rPr lang="ru-RU" dirty="0">
                <a:solidFill>
                  <a:srgbClr val="002060"/>
                </a:solidFill>
              </a:rPr>
              <a:t> за </a:t>
            </a:r>
            <a:r>
              <a:rPr lang="ru-RU" dirty="0" err="1">
                <a:solidFill>
                  <a:srgbClr val="002060"/>
                </a:solidFill>
              </a:rPr>
              <a:t>ключовими</a:t>
            </a:r>
            <a:r>
              <a:rPr lang="ru-RU" dirty="0">
                <a:solidFill>
                  <a:srgbClr val="002060"/>
                </a:solidFill>
              </a:rPr>
              <a:t> словами (тегами);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8" name="Inhaltsplatzhalter 4">
            <a:extLst>
              <a:ext uri="{FF2B5EF4-FFF2-40B4-BE49-F238E27FC236}">
                <a16:creationId xmlns:a16="http://schemas.microsoft.com/office/drawing/2014/main" id="{4A98E7C9-F498-2399-75E7-F218446B5AF8}"/>
              </a:ext>
            </a:extLst>
          </p:cNvPr>
          <p:cNvSpPr txBox="1">
            <a:spLocks/>
          </p:cNvSpPr>
          <p:nvPr/>
        </p:nvSpPr>
        <p:spPr>
          <a:xfrm flipH="1">
            <a:off x="1861747" y="5041268"/>
            <a:ext cx="2381235" cy="10152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uk-UA"/>
            </a:defPPr>
            <a:lvl1pPr lvl="0" indent="0" defTabSz="914127">
              <a:lnSpc>
                <a:spcPts val="16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None/>
              <a:defRPr sz="1200">
                <a:solidFill>
                  <a:srgbClr val="000000">
                    <a:lumMod val="90000"/>
                    <a:lumOff val="10000"/>
                  </a:srgbClr>
                </a:solidFill>
              </a:defRPr>
            </a:lvl1pPr>
            <a:lvl2pPr marL="807798" indent="-272967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 marL="1080764" indent="-177748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 marL="1436256" indent="-177748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 marL="1793335" indent="-179335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  <a:lvl6pPr marL="2513847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0910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7972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5034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ru-RU" dirty="0" err="1">
                <a:solidFill>
                  <a:srgbClr val="002060"/>
                </a:solidFill>
              </a:rPr>
              <a:t>здійснювати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пошук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контактів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серед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контактів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книги;редагувати</a:t>
            </a:r>
            <a:r>
              <a:rPr lang="ru-RU" dirty="0">
                <a:solidFill>
                  <a:srgbClr val="002060"/>
                </a:solidFill>
              </a:rPr>
              <a:t> та </a:t>
            </a:r>
            <a:r>
              <a:rPr lang="ru-RU" dirty="0" err="1">
                <a:solidFill>
                  <a:srgbClr val="002060"/>
                </a:solidFill>
              </a:rPr>
              <a:t>видаляти</a:t>
            </a:r>
            <a:r>
              <a:rPr lang="ru-RU" dirty="0">
                <a:solidFill>
                  <a:srgbClr val="002060"/>
                </a:solidFill>
              </a:rPr>
              <a:t> записи з книги </a:t>
            </a:r>
            <a:r>
              <a:rPr lang="ru-RU" dirty="0" err="1">
                <a:solidFill>
                  <a:srgbClr val="002060"/>
                </a:solidFill>
              </a:rPr>
              <a:t>контактів;зберігати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нотатки</a:t>
            </a:r>
            <a:r>
              <a:rPr lang="ru-RU" dirty="0">
                <a:solidFill>
                  <a:srgbClr val="002060"/>
                </a:solidFill>
              </a:rPr>
              <a:t> з текстовою </a:t>
            </a:r>
            <a:r>
              <a:rPr lang="ru-RU" dirty="0" err="1">
                <a:solidFill>
                  <a:srgbClr val="002060"/>
                </a:solidFill>
              </a:rPr>
              <a:t>інформацією</a:t>
            </a:r>
            <a:r>
              <a:rPr lang="ru-RU" dirty="0">
                <a:solidFill>
                  <a:srgbClr val="002060"/>
                </a:solidFill>
              </a:rPr>
              <a:t>;</a:t>
            </a:r>
          </a:p>
        </p:txBody>
      </p:sp>
      <p:sp>
        <p:nvSpPr>
          <p:cNvPr id="29" name="Inhaltsplatzhalter 4">
            <a:extLst>
              <a:ext uri="{FF2B5EF4-FFF2-40B4-BE49-F238E27FC236}">
                <a16:creationId xmlns:a16="http://schemas.microsoft.com/office/drawing/2014/main" id="{DF6CB879-1FF9-8CD5-6FAE-9E1C25A2AA79}"/>
              </a:ext>
            </a:extLst>
          </p:cNvPr>
          <p:cNvSpPr txBox="1">
            <a:spLocks/>
          </p:cNvSpPr>
          <p:nvPr/>
        </p:nvSpPr>
        <p:spPr>
          <a:xfrm flipH="1">
            <a:off x="7935133" y="5041268"/>
            <a:ext cx="2458539" cy="604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uk-UA"/>
            </a:defPPr>
            <a:lvl1pPr lvl="0" indent="0" defTabSz="914127">
              <a:lnSpc>
                <a:spcPts val="16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None/>
              <a:defRPr sz="1200">
                <a:solidFill>
                  <a:srgbClr val="000000">
                    <a:lumMod val="90000"/>
                    <a:lumOff val="10000"/>
                  </a:srgbClr>
                </a:solidFill>
              </a:defRPr>
            </a:lvl1pPr>
            <a:lvl2pPr marL="807798" indent="-272967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 marL="1080764" indent="-177748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 marL="1436256" indent="-177748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 marL="1793335" indent="-179335" defTabSz="914127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  <a:lvl6pPr marL="2513847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0910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7972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5034" indent="-228532" defTabSz="914127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dirty="0">
                <a:solidFill>
                  <a:srgbClr val="002060"/>
                </a:solidFill>
              </a:rPr>
              <a:t>C</a:t>
            </a:r>
            <a:r>
              <a:rPr lang="ru-RU" dirty="0" err="1">
                <a:solidFill>
                  <a:srgbClr val="002060"/>
                </a:solidFill>
              </a:rPr>
              <a:t>ортувати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файли</a:t>
            </a:r>
            <a:r>
              <a:rPr lang="ru-RU" dirty="0">
                <a:solidFill>
                  <a:srgbClr val="002060"/>
                </a:solidFill>
              </a:rPr>
              <a:t> у </a:t>
            </a:r>
            <a:r>
              <a:rPr lang="ru-RU" dirty="0" err="1">
                <a:solidFill>
                  <a:srgbClr val="002060"/>
                </a:solidFill>
              </a:rPr>
              <a:t>зазначеній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папці</a:t>
            </a:r>
            <a:r>
              <a:rPr lang="ru-RU" dirty="0">
                <a:solidFill>
                  <a:srgbClr val="002060"/>
                </a:solidFill>
              </a:rPr>
              <a:t> за </a:t>
            </a:r>
            <a:r>
              <a:rPr lang="ru-RU" dirty="0" err="1">
                <a:solidFill>
                  <a:srgbClr val="002060"/>
                </a:solidFill>
              </a:rPr>
              <a:t>категоріями</a:t>
            </a:r>
            <a:r>
              <a:rPr lang="ru-RU" dirty="0">
                <a:solidFill>
                  <a:srgbClr val="002060"/>
                </a:solidFill>
              </a:rPr>
              <a:t> (</a:t>
            </a:r>
            <a:r>
              <a:rPr lang="ru-RU" dirty="0" err="1">
                <a:solidFill>
                  <a:srgbClr val="002060"/>
                </a:solidFill>
              </a:rPr>
              <a:t>зображення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ru-RU" dirty="0" err="1">
                <a:solidFill>
                  <a:srgbClr val="002060"/>
                </a:solidFill>
              </a:rPr>
              <a:t>документи</a:t>
            </a:r>
            <a:r>
              <a:rPr lang="ru-RU" dirty="0">
                <a:solidFill>
                  <a:srgbClr val="002060"/>
                </a:solidFill>
              </a:rPr>
              <a:t>, </a:t>
            </a:r>
            <a:r>
              <a:rPr lang="ru-RU" dirty="0" err="1">
                <a:solidFill>
                  <a:srgbClr val="002060"/>
                </a:solidFill>
              </a:rPr>
              <a:t>відео</a:t>
            </a:r>
            <a:r>
              <a:rPr lang="ru-RU" dirty="0">
                <a:solidFill>
                  <a:srgbClr val="002060"/>
                </a:solidFill>
              </a:rPr>
              <a:t> та </a:t>
            </a:r>
            <a:r>
              <a:rPr lang="ru-RU" dirty="0" err="1">
                <a:solidFill>
                  <a:srgbClr val="002060"/>
                </a:solidFill>
              </a:rPr>
              <a:t>ін</a:t>
            </a:r>
            <a:r>
              <a:rPr lang="ru-RU" dirty="0">
                <a:solidFill>
                  <a:srgbClr val="002060"/>
                </a:solidFill>
              </a:rPr>
              <a:t>.).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64563601-C488-EB48-0A7E-A8D1482A4D51}"/>
              </a:ext>
            </a:extLst>
          </p:cNvPr>
          <p:cNvSpPr/>
          <p:nvPr/>
        </p:nvSpPr>
        <p:spPr>
          <a:xfrm>
            <a:off x="1420900" y="133094"/>
            <a:ext cx="9517839" cy="1569865"/>
          </a:xfrm>
          <a:prstGeom prst="rect">
            <a:avLst/>
          </a:prstGeom>
          <a:gradFill flip="none" rotWithShape="1">
            <a:gsLst>
              <a:gs pos="98000">
                <a:schemeClr val="bg1">
                  <a:alpha val="0"/>
                </a:schemeClr>
              </a:gs>
              <a:gs pos="37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5A8DC2-F130-B6CB-8288-112765945481}"/>
              </a:ext>
            </a:extLst>
          </p:cNvPr>
          <p:cNvSpPr txBox="1"/>
          <p:nvPr/>
        </p:nvSpPr>
        <p:spPr>
          <a:xfrm>
            <a:off x="2827270" y="385340"/>
            <a:ext cx="61890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uk-UA" sz="3200" dirty="0">
                <a:solidFill>
                  <a:srgbClr val="002060"/>
                </a:solidFill>
              </a:rPr>
              <a:t>Потреби, які вирішує програма 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2" name="Google Shape;164;p22">
            <a:extLst>
              <a:ext uri="{FF2B5EF4-FFF2-40B4-BE49-F238E27FC236}">
                <a16:creationId xmlns:a16="http://schemas.microsoft.com/office/drawing/2014/main" id="{E74E95AE-B5F0-950D-5D1F-57101924CD86}"/>
              </a:ext>
            </a:extLst>
          </p:cNvPr>
          <p:cNvSpPr/>
          <p:nvPr/>
        </p:nvSpPr>
        <p:spPr>
          <a:xfrm>
            <a:off x="8804415" y="561354"/>
            <a:ext cx="591344" cy="210252"/>
          </a:xfrm>
          <a:custGeom>
            <a:avLst/>
            <a:gdLst/>
            <a:ahLst/>
            <a:cxnLst/>
            <a:rect l="l" t="t" r="r" b="b"/>
            <a:pathLst>
              <a:path w="21380" h="21310" extrusionOk="0">
                <a:moveTo>
                  <a:pt x="10829" y="4"/>
                </a:moveTo>
                <a:cubicBezTo>
                  <a:pt x="8668" y="-147"/>
                  <a:pt x="6864" y="4633"/>
                  <a:pt x="6858" y="10653"/>
                </a:cubicBezTo>
                <a:cubicBezTo>
                  <a:pt x="6852" y="16420"/>
                  <a:pt x="8513" y="21087"/>
                  <a:pt x="10581" y="21303"/>
                </a:cubicBezTo>
                <a:cubicBezTo>
                  <a:pt x="12027" y="21453"/>
                  <a:pt x="13378" y="19280"/>
                  <a:pt x="14063" y="15706"/>
                </a:cubicBezTo>
                <a:cubicBezTo>
                  <a:pt x="14350" y="14244"/>
                  <a:pt x="14842" y="13182"/>
                  <a:pt x="15419" y="12765"/>
                </a:cubicBezTo>
                <a:cubicBezTo>
                  <a:pt x="16212" y="12191"/>
                  <a:pt x="17052" y="12890"/>
                  <a:pt x="17603" y="14590"/>
                </a:cubicBezTo>
                <a:cubicBezTo>
                  <a:pt x="18900" y="18813"/>
                  <a:pt x="21371" y="16270"/>
                  <a:pt x="21381" y="10698"/>
                </a:cubicBezTo>
                <a:cubicBezTo>
                  <a:pt x="21390" y="5071"/>
                  <a:pt x="18891" y="2453"/>
                  <a:pt x="17587" y="6731"/>
                </a:cubicBezTo>
                <a:cubicBezTo>
                  <a:pt x="17150" y="8044"/>
                  <a:pt x="16527" y="8760"/>
                  <a:pt x="15887" y="8692"/>
                </a:cubicBezTo>
                <a:cubicBezTo>
                  <a:pt x="15103" y="8610"/>
                  <a:pt x="14394" y="7388"/>
                  <a:pt x="14014" y="5464"/>
                </a:cubicBezTo>
                <a:cubicBezTo>
                  <a:pt x="13376" y="2181"/>
                  <a:pt x="12162" y="97"/>
                  <a:pt x="10829" y="4"/>
                </a:cubicBezTo>
                <a:close/>
                <a:moveTo>
                  <a:pt x="2155" y="4559"/>
                </a:moveTo>
                <a:cubicBezTo>
                  <a:pt x="1603" y="4559"/>
                  <a:pt x="1053" y="5159"/>
                  <a:pt x="632" y="6339"/>
                </a:cubicBezTo>
                <a:cubicBezTo>
                  <a:pt x="-210" y="8699"/>
                  <a:pt x="-210" y="12517"/>
                  <a:pt x="632" y="14877"/>
                </a:cubicBezTo>
                <a:cubicBezTo>
                  <a:pt x="1474" y="17237"/>
                  <a:pt x="2836" y="17237"/>
                  <a:pt x="3677" y="14877"/>
                </a:cubicBezTo>
                <a:cubicBezTo>
                  <a:pt x="4519" y="12517"/>
                  <a:pt x="4519" y="8699"/>
                  <a:pt x="3677" y="6339"/>
                </a:cubicBezTo>
                <a:cubicBezTo>
                  <a:pt x="3257" y="5159"/>
                  <a:pt x="2706" y="4559"/>
                  <a:pt x="2155" y="4559"/>
                </a:cubicBezTo>
                <a:close/>
              </a:path>
            </a:pathLst>
          </a:custGeom>
          <a:gradFill>
            <a:gsLst>
              <a:gs pos="0">
                <a:srgbClr val="132C54"/>
              </a:gs>
              <a:gs pos="100000">
                <a:srgbClr val="FF334E"/>
              </a:gs>
            </a:gsLst>
            <a:lin ang="201583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Google Shape;164;p22">
            <a:extLst>
              <a:ext uri="{FF2B5EF4-FFF2-40B4-BE49-F238E27FC236}">
                <a16:creationId xmlns:a16="http://schemas.microsoft.com/office/drawing/2014/main" id="{7C6650C0-B89F-230A-E927-EEC0B8FC2E31}"/>
              </a:ext>
            </a:extLst>
          </p:cNvPr>
          <p:cNvSpPr/>
          <p:nvPr/>
        </p:nvSpPr>
        <p:spPr>
          <a:xfrm flipH="1">
            <a:off x="2389553" y="561354"/>
            <a:ext cx="591344" cy="210252"/>
          </a:xfrm>
          <a:custGeom>
            <a:avLst/>
            <a:gdLst/>
            <a:ahLst/>
            <a:cxnLst/>
            <a:rect l="l" t="t" r="r" b="b"/>
            <a:pathLst>
              <a:path w="21380" h="21310" extrusionOk="0">
                <a:moveTo>
                  <a:pt x="10829" y="4"/>
                </a:moveTo>
                <a:cubicBezTo>
                  <a:pt x="8668" y="-147"/>
                  <a:pt x="6864" y="4633"/>
                  <a:pt x="6858" y="10653"/>
                </a:cubicBezTo>
                <a:cubicBezTo>
                  <a:pt x="6852" y="16420"/>
                  <a:pt x="8513" y="21087"/>
                  <a:pt x="10581" y="21303"/>
                </a:cubicBezTo>
                <a:cubicBezTo>
                  <a:pt x="12027" y="21453"/>
                  <a:pt x="13378" y="19280"/>
                  <a:pt x="14063" y="15706"/>
                </a:cubicBezTo>
                <a:cubicBezTo>
                  <a:pt x="14350" y="14244"/>
                  <a:pt x="14842" y="13182"/>
                  <a:pt x="15419" y="12765"/>
                </a:cubicBezTo>
                <a:cubicBezTo>
                  <a:pt x="16212" y="12191"/>
                  <a:pt x="17052" y="12890"/>
                  <a:pt x="17603" y="14590"/>
                </a:cubicBezTo>
                <a:cubicBezTo>
                  <a:pt x="18900" y="18813"/>
                  <a:pt x="21371" y="16270"/>
                  <a:pt x="21381" y="10698"/>
                </a:cubicBezTo>
                <a:cubicBezTo>
                  <a:pt x="21390" y="5071"/>
                  <a:pt x="18891" y="2453"/>
                  <a:pt x="17587" y="6731"/>
                </a:cubicBezTo>
                <a:cubicBezTo>
                  <a:pt x="17150" y="8044"/>
                  <a:pt x="16527" y="8760"/>
                  <a:pt x="15887" y="8692"/>
                </a:cubicBezTo>
                <a:cubicBezTo>
                  <a:pt x="15103" y="8610"/>
                  <a:pt x="14394" y="7388"/>
                  <a:pt x="14014" y="5464"/>
                </a:cubicBezTo>
                <a:cubicBezTo>
                  <a:pt x="13376" y="2181"/>
                  <a:pt x="12162" y="97"/>
                  <a:pt x="10829" y="4"/>
                </a:cubicBezTo>
                <a:close/>
                <a:moveTo>
                  <a:pt x="2155" y="4559"/>
                </a:moveTo>
                <a:cubicBezTo>
                  <a:pt x="1603" y="4559"/>
                  <a:pt x="1053" y="5159"/>
                  <a:pt x="632" y="6339"/>
                </a:cubicBezTo>
                <a:cubicBezTo>
                  <a:pt x="-210" y="8699"/>
                  <a:pt x="-210" y="12517"/>
                  <a:pt x="632" y="14877"/>
                </a:cubicBezTo>
                <a:cubicBezTo>
                  <a:pt x="1474" y="17237"/>
                  <a:pt x="2836" y="17237"/>
                  <a:pt x="3677" y="14877"/>
                </a:cubicBezTo>
                <a:cubicBezTo>
                  <a:pt x="4519" y="12517"/>
                  <a:pt x="4519" y="8699"/>
                  <a:pt x="3677" y="6339"/>
                </a:cubicBezTo>
                <a:cubicBezTo>
                  <a:pt x="3257" y="5159"/>
                  <a:pt x="2706" y="4559"/>
                  <a:pt x="2155" y="4559"/>
                </a:cubicBezTo>
                <a:close/>
              </a:path>
            </a:pathLst>
          </a:custGeom>
          <a:gradFill>
            <a:gsLst>
              <a:gs pos="0">
                <a:srgbClr val="4D8BF8"/>
              </a:gs>
              <a:gs pos="0">
                <a:srgbClr val="132C54"/>
              </a:gs>
              <a:gs pos="100000">
                <a:srgbClr val="FF334E"/>
              </a:gs>
            </a:gsLst>
            <a:lin ang="201583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Freeform 14">
            <a:extLst>
              <a:ext uri="{FF2B5EF4-FFF2-40B4-BE49-F238E27FC236}">
                <a16:creationId xmlns:a16="http://schemas.microsoft.com/office/drawing/2014/main" id="{AF6CB4DB-05AF-A112-D0E2-8C643C062AD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531197" y="2026234"/>
            <a:ext cx="576000" cy="57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0</a:t>
            </a:r>
            <a:r>
              <a:rPr lang="uk-UA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8</a:t>
            </a:r>
            <a:endParaRPr lang="en-US" sz="14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Freeform 14">
            <a:extLst>
              <a:ext uri="{FF2B5EF4-FFF2-40B4-BE49-F238E27FC236}">
                <a16:creationId xmlns:a16="http://schemas.microsoft.com/office/drawing/2014/main" id="{04BE60EC-A5F7-C9C5-7864-36DE5B7B6681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531197" y="3034304"/>
            <a:ext cx="576000" cy="57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uk-UA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09</a:t>
            </a:r>
            <a:endParaRPr lang="en-US" sz="14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Freeform 14">
            <a:extLst>
              <a:ext uri="{FF2B5EF4-FFF2-40B4-BE49-F238E27FC236}">
                <a16:creationId xmlns:a16="http://schemas.microsoft.com/office/drawing/2014/main" id="{0C7FF2C8-15C9-C304-1502-030FCE90E89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531197" y="4055796"/>
            <a:ext cx="576000" cy="57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uk-UA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1</a:t>
            </a:r>
            <a:r>
              <a:rPr lang="en-US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54EEE23F-3716-624B-6C55-B18AB710F60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528977" y="5072455"/>
            <a:ext cx="576000" cy="57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uk-UA" sz="1400" dirty="0">
                <a:solidFill>
                  <a:srgbClr val="002060"/>
                </a:solidFill>
                <a:latin typeface="Century Gothic" panose="020B0502020202020204" pitchFamily="34" charset="0"/>
              </a:rPr>
              <a:t>11</a:t>
            </a:r>
            <a:endParaRPr lang="en-US" sz="14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Фигура">
            <a:extLst>
              <a:ext uri="{FF2B5EF4-FFF2-40B4-BE49-F238E27FC236}">
                <a16:creationId xmlns:a16="http://schemas.microsoft.com/office/drawing/2014/main" id="{F0E99566-7E57-53A7-8A79-B3171B0E0999}"/>
              </a:ext>
            </a:extLst>
          </p:cNvPr>
          <p:cNvSpPr/>
          <p:nvPr/>
        </p:nvSpPr>
        <p:spPr>
          <a:xfrm rot="5400000">
            <a:off x="5987043" y="2890398"/>
            <a:ext cx="1664547" cy="863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07" extrusionOk="0">
                <a:moveTo>
                  <a:pt x="152" y="0"/>
                </a:moveTo>
                <a:cubicBezTo>
                  <a:pt x="68" y="0"/>
                  <a:pt x="0" y="128"/>
                  <a:pt x="0" y="287"/>
                </a:cubicBezTo>
                <a:cubicBezTo>
                  <a:pt x="0" y="445"/>
                  <a:pt x="68" y="574"/>
                  <a:pt x="152" y="574"/>
                </a:cubicBezTo>
                <a:lnTo>
                  <a:pt x="9063" y="574"/>
                </a:lnTo>
                <a:cubicBezTo>
                  <a:pt x="8274" y="1080"/>
                  <a:pt x="7530" y="1916"/>
                  <a:pt x="6901" y="3106"/>
                </a:cubicBezTo>
                <a:cubicBezTo>
                  <a:pt x="4712" y="7248"/>
                  <a:pt x="4712" y="13961"/>
                  <a:pt x="6901" y="18103"/>
                </a:cubicBezTo>
                <a:cubicBezTo>
                  <a:pt x="7981" y="20146"/>
                  <a:pt x="9391" y="21175"/>
                  <a:pt x="10806" y="21203"/>
                </a:cubicBezTo>
                <a:cubicBezTo>
                  <a:pt x="10809" y="21203"/>
                  <a:pt x="10812" y="21207"/>
                  <a:pt x="10815" y="21207"/>
                </a:cubicBezTo>
                <a:lnTo>
                  <a:pt x="10842" y="21207"/>
                </a:lnTo>
                <a:cubicBezTo>
                  <a:pt x="10857" y="21207"/>
                  <a:pt x="10872" y="21207"/>
                  <a:pt x="10887" y="21207"/>
                </a:cubicBezTo>
                <a:lnTo>
                  <a:pt x="21448" y="21207"/>
                </a:lnTo>
                <a:cubicBezTo>
                  <a:pt x="21532" y="21207"/>
                  <a:pt x="21600" y="21079"/>
                  <a:pt x="21600" y="20920"/>
                </a:cubicBezTo>
                <a:cubicBezTo>
                  <a:pt x="21600" y="20762"/>
                  <a:pt x="21532" y="20633"/>
                  <a:pt x="21448" y="20633"/>
                </a:cubicBezTo>
                <a:lnTo>
                  <a:pt x="12669" y="20633"/>
                </a:lnTo>
                <a:cubicBezTo>
                  <a:pt x="13458" y="20127"/>
                  <a:pt x="14199" y="19292"/>
                  <a:pt x="14828" y="18103"/>
                </a:cubicBezTo>
                <a:cubicBezTo>
                  <a:pt x="17017" y="13961"/>
                  <a:pt x="17017" y="7248"/>
                  <a:pt x="14828" y="3106"/>
                </a:cubicBezTo>
                <a:cubicBezTo>
                  <a:pt x="13733" y="1035"/>
                  <a:pt x="12299" y="0"/>
                  <a:pt x="10864" y="0"/>
                </a:cubicBezTo>
                <a:cubicBezTo>
                  <a:pt x="10843" y="0"/>
                  <a:pt x="10822" y="6"/>
                  <a:pt x="10800" y="6"/>
                </a:cubicBezTo>
                <a:cubicBezTo>
                  <a:pt x="10795" y="5"/>
                  <a:pt x="10790" y="0"/>
                  <a:pt x="10785" y="0"/>
                </a:cubicBezTo>
                <a:lnTo>
                  <a:pt x="152" y="0"/>
                </a:lnTo>
                <a:close/>
                <a:moveTo>
                  <a:pt x="10864" y="588"/>
                </a:moveTo>
                <a:cubicBezTo>
                  <a:pt x="12219" y="588"/>
                  <a:pt x="13574" y="1565"/>
                  <a:pt x="14607" y="3521"/>
                </a:cubicBezTo>
                <a:cubicBezTo>
                  <a:pt x="16675" y="7433"/>
                  <a:pt x="16675" y="13776"/>
                  <a:pt x="14607" y="17688"/>
                </a:cubicBezTo>
                <a:cubicBezTo>
                  <a:pt x="12540" y="21600"/>
                  <a:pt x="9189" y="21600"/>
                  <a:pt x="7122" y="17688"/>
                </a:cubicBezTo>
                <a:cubicBezTo>
                  <a:pt x="5054" y="13776"/>
                  <a:pt x="5054" y="7433"/>
                  <a:pt x="7122" y="3521"/>
                </a:cubicBezTo>
                <a:cubicBezTo>
                  <a:pt x="8155" y="1565"/>
                  <a:pt x="9510" y="588"/>
                  <a:pt x="10864" y="588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39" name="Фигура">
            <a:extLst>
              <a:ext uri="{FF2B5EF4-FFF2-40B4-BE49-F238E27FC236}">
                <a16:creationId xmlns:a16="http://schemas.microsoft.com/office/drawing/2014/main" id="{37F01E6B-C8D6-0186-0046-E4F4C6F40F4C}"/>
              </a:ext>
            </a:extLst>
          </p:cNvPr>
          <p:cNvSpPr/>
          <p:nvPr/>
        </p:nvSpPr>
        <p:spPr>
          <a:xfrm rot="5400000">
            <a:off x="6189701" y="2076886"/>
            <a:ext cx="1259230" cy="863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207" extrusionOk="0">
                <a:moveTo>
                  <a:pt x="7106" y="0"/>
                </a:moveTo>
                <a:cubicBezTo>
                  <a:pt x="7098" y="0"/>
                  <a:pt x="7092" y="5"/>
                  <a:pt x="7085" y="6"/>
                </a:cubicBezTo>
                <a:cubicBezTo>
                  <a:pt x="5278" y="37"/>
                  <a:pt x="3478" y="1067"/>
                  <a:pt x="2100" y="3106"/>
                </a:cubicBezTo>
                <a:cubicBezTo>
                  <a:pt x="-700" y="7248"/>
                  <a:pt x="-700" y="13961"/>
                  <a:pt x="2100" y="18103"/>
                </a:cubicBezTo>
                <a:cubicBezTo>
                  <a:pt x="3480" y="20146"/>
                  <a:pt x="5285" y="21175"/>
                  <a:pt x="7095" y="21203"/>
                </a:cubicBezTo>
                <a:cubicBezTo>
                  <a:pt x="7098" y="21203"/>
                  <a:pt x="7102" y="21207"/>
                  <a:pt x="7106" y="21207"/>
                </a:cubicBezTo>
                <a:lnTo>
                  <a:pt x="7140" y="21207"/>
                </a:lnTo>
                <a:cubicBezTo>
                  <a:pt x="7159" y="21207"/>
                  <a:pt x="7178" y="21207"/>
                  <a:pt x="7198" y="21207"/>
                </a:cubicBezTo>
                <a:lnTo>
                  <a:pt x="20706" y="21207"/>
                </a:lnTo>
                <a:cubicBezTo>
                  <a:pt x="20813" y="21207"/>
                  <a:pt x="20900" y="21079"/>
                  <a:pt x="20900" y="20920"/>
                </a:cubicBezTo>
                <a:cubicBezTo>
                  <a:pt x="20900" y="20762"/>
                  <a:pt x="20813" y="20633"/>
                  <a:pt x="20706" y="20633"/>
                </a:cubicBezTo>
                <a:lnTo>
                  <a:pt x="9477" y="20633"/>
                </a:lnTo>
                <a:cubicBezTo>
                  <a:pt x="10485" y="20127"/>
                  <a:pt x="11434" y="19292"/>
                  <a:pt x="12238" y="18103"/>
                </a:cubicBezTo>
                <a:cubicBezTo>
                  <a:pt x="15038" y="13961"/>
                  <a:pt x="15038" y="7248"/>
                  <a:pt x="12238" y="3106"/>
                </a:cubicBezTo>
                <a:cubicBezTo>
                  <a:pt x="11433" y="1915"/>
                  <a:pt x="10483" y="1080"/>
                  <a:pt x="9473" y="574"/>
                </a:cubicBezTo>
                <a:lnTo>
                  <a:pt x="11927" y="574"/>
                </a:lnTo>
                <a:cubicBezTo>
                  <a:pt x="12035" y="574"/>
                  <a:pt x="12121" y="445"/>
                  <a:pt x="12121" y="287"/>
                </a:cubicBezTo>
                <a:cubicBezTo>
                  <a:pt x="12121" y="128"/>
                  <a:pt x="12035" y="0"/>
                  <a:pt x="11927" y="0"/>
                </a:cubicBezTo>
                <a:lnTo>
                  <a:pt x="7169" y="0"/>
                </a:lnTo>
                <a:lnTo>
                  <a:pt x="7106" y="0"/>
                </a:lnTo>
                <a:close/>
                <a:moveTo>
                  <a:pt x="7169" y="588"/>
                </a:moveTo>
                <a:cubicBezTo>
                  <a:pt x="8902" y="588"/>
                  <a:pt x="10634" y="1565"/>
                  <a:pt x="11956" y="3521"/>
                </a:cubicBezTo>
                <a:cubicBezTo>
                  <a:pt x="14600" y="7433"/>
                  <a:pt x="14600" y="13776"/>
                  <a:pt x="11956" y="17688"/>
                </a:cubicBezTo>
                <a:cubicBezTo>
                  <a:pt x="9312" y="21600"/>
                  <a:pt x="5026" y="21600"/>
                  <a:pt x="2381" y="17688"/>
                </a:cubicBezTo>
                <a:cubicBezTo>
                  <a:pt x="-263" y="13776"/>
                  <a:pt x="-263" y="7433"/>
                  <a:pt x="2381" y="3521"/>
                </a:cubicBezTo>
                <a:cubicBezTo>
                  <a:pt x="3703" y="1565"/>
                  <a:pt x="5436" y="588"/>
                  <a:pt x="7169" y="588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0" name="Фигура">
            <a:extLst>
              <a:ext uri="{FF2B5EF4-FFF2-40B4-BE49-F238E27FC236}">
                <a16:creationId xmlns:a16="http://schemas.microsoft.com/office/drawing/2014/main" id="{73D05193-4515-01A0-1942-D264E2BFF863}"/>
              </a:ext>
            </a:extLst>
          </p:cNvPr>
          <p:cNvSpPr/>
          <p:nvPr/>
        </p:nvSpPr>
        <p:spPr>
          <a:xfrm rot="5400000">
            <a:off x="6184730" y="4725885"/>
            <a:ext cx="1269171" cy="863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5" h="21207" extrusionOk="0">
                <a:moveTo>
                  <a:pt x="192" y="0"/>
                </a:moveTo>
                <a:cubicBezTo>
                  <a:pt x="86" y="0"/>
                  <a:pt x="0" y="128"/>
                  <a:pt x="0" y="287"/>
                </a:cubicBezTo>
                <a:cubicBezTo>
                  <a:pt x="0" y="445"/>
                  <a:pt x="86" y="574"/>
                  <a:pt x="192" y="574"/>
                </a:cubicBezTo>
                <a:lnTo>
                  <a:pt x="11504" y="574"/>
                </a:lnTo>
                <a:cubicBezTo>
                  <a:pt x="10502" y="1080"/>
                  <a:pt x="9558" y="1916"/>
                  <a:pt x="8760" y="3106"/>
                </a:cubicBezTo>
                <a:cubicBezTo>
                  <a:pt x="5982" y="7248"/>
                  <a:pt x="5982" y="13961"/>
                  <a:pt x="8760" y="18103"/>
                </a:cubicBezTo>
                <a:cubicBezTo>
                  <a:pt x="9558" y="19292"/>
                  <a:pt x="10499" y="20127"/>
                  <a:pt x="11500" y="20633"/>
                </a:cubicBezTo>
                <a:lnTo>
                  <a:pt x="7042" y="20633"/>
                </a:lnTo>
                <a:cubicBezTo>
                  <a:pt x="6936" y="20633"/>
                  <a:pt x="6850" y="20762"/>
                  <a:pt x="6850" y="20920"/>
                </a:cubicBezTo>
                <a:cubicBezTo>
                  <a:pt x="6850" y="21079"/>
                  <a:pt x="6936" y="21207"/>
                  <a:pt x="7042" y="21207"/>
                </a:cubicBezTo>
                <a:lnTo>
                  <a:pt x="13762" y="21207"/>
                </a:lnTo>
                <a:cubicBezTo>
                  <a:pt x="15593" y="21218"/>
                  <a:pt x="17425" y="20185"/>
                  <a:pt x="18822" y="18103"/>
                </a:cubicBezTo>
                <a:cubicBezTo>
                  <a:pt x="21600" y="13961"/>
                  <a:pt x="21600" y="7248"/>
                  <a:pt x="18822" y="3106"/>
                </a:cubicBezTo>
                <a:cubicBezTo>
                  <a:pt x="17433" y="1035"/>
                  <a:pt x="15612" y="0"/>
                  <a:pt x="13791" y="0"/>
                </a:cubicBezTo>
                <a:cubicBezTo>
                  <a:pt x="13764" y="0"/>
                  <a:pt x="13736" y="6"/>
                  <a:pt x="13709" y="6"/>
                </a:cubicBezTo>
                <a:cubicBezTo>
                  <a:pt x="13702" y="5"/>
                  <a:pt x="13697" y="0"/>
                  <a:pt x="13690" y="0"/>
                </a:cubicBezTo>
                <a:lnTo>
                  <a:pt x="192" y="0"/>
                </a:lnTo>
                <a:close/>
                <a:moveTo>
                  <a:pt x="13791" y="588"/>
                </a:moveTo>
                <a:cubicBezTo>
                  <a:pt x="15510" y="588"/>
                  <a:pt x="17230" y="1565"/>
                  <a:pt x="18542" y="3521"/>
                </a:cubicBezTo>
                <a:cubicBezTo>
                  <a:pt x="21166" y="7433"/>
                  <a:pt x="21166" y="13776"/>
                  <a:pt x="18542" y="17688"/>
                </a:cubicBezTo>
                <a:cubicBezTo>
                  <a:pt x="15918" y="21600"/>
                  <a:pt x="11664" y="21600"/>
                  <a:pt x="9040" y="17688"/>
                </a:cubicBezTo>
                <a:cubicBezTo>
                  <a:pt x="6416" y="13776"/>
                  <a:pt x="6416" y="7433"/>
                  <a:pt x="9040" y="3521"/>
                </a:cubicBezTo>
                <a:cubicBezTo>
                  <a:pt x="10352" y="1565"/>
                  <a:pt x="12071" y="588"/>
                  <a:pt x="13791" y="588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1" name="Фигура">
            <a:extLst>
              <a:ext uri="{FF2B5EF4-FFF2-40B4-BE49-F238E27FC236}">
                <a16:creationId xmlns:a16="http://schemas.microsoft.com/office/drawing/2014/main" id="{2DB894D4-5A39-01C1-8A33-E956FDDEF2BF}"/>
              </a:ext>
            </a:extLst>
          </p:cNvPr>
          <p:cNvSpPr/>
          <p:nvPr/>
        </p:nvSpPr>
        <p:spPr>
          <a:xfrm rot="5400000">
            <a:off x="6132548" y="3761480"/>
            <a:ext cx="1373537" cy="863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07" extrusionOk="0">
                <a:moveTo>
                  <a:pt x="184" y="0"/>
                </a:moveTo>
                <a:cubicBezTo>
                  <a:pt x="82" y="0"/>
                  <a:pt x="0" y="128"/>
                  <a:pt x="0" y="287"/>
                </a:cubicBezTo>
                <a:cubicBezTo>
                  <a:pt x="0" y="445"/>
                  <a:pt x="82" y="574"/>
                  <a:pt x="184" y="574"/>
                </a:cubicBezTo>
                <a:lnTo>
                  <a:pt x="10983" y="574"/>
                </a:lnTo>
                <a:cubicBezTo>
                  <a:pt x="10027" y="1080"/>
                  <a:pt x="9126" y="1916"/>
                  <a:pt x="8363" y="3106"/>
                </a:cubicBezTo>
                <a:cubicBezTo>
                  <a:pt x="5711" y="7248"/>
                  <a:pt x="5711" y="13961"/>
                  <a:pt x="8363" y="18103"/>
                </a:cubicBezTo>
                <a:cubicBezTo>
                  <a:pt x="9672" y="20146"/>
                  <a:pt x="11381" y="21175"/>
                  <a:pt x="13096" y="21203"/>
                </a:cubicBezTo>
                <a:cubicBezTo>
                  <a:pt x="13100" y="21203"/>
                  <a:pt x="13103" y="21207"/>
                  <a:pt x="13106" y="21207"/>
                </a:cubicBezTo>
                <a:lnTo>
                  <a:pt x="13139" y="21207"/>
                </a:lnTo>
                <a:cubicBezTo>
                  <a:pt x="13157" y="21207"/>
                  <a:pt x="13175" y="21207"/>
                  <a:pt x="13194" y="21207"/>
                </a:cubicBezTo>
                <a:lnTo>
                  <a:pt x="21416" y="21207"/>
                </a:lnTo>
                <a:cubicBezTo>
                  <a:pt x="21518" y="21207"/>
                  <a:pt x="21600" y="21079"/>
                  <a:pt x="21600" y="20920"/>
                </a:cubicBezTo>
                <a:cubicBezTo>
                  <a:pt x="21600" y="20762"/>
                  <a:pt x="21518" y="20633"/>
                  <a:pt x="21416" y="20633"/>
                </a:cubicBezTo>
                <a:lnTo>
                  <a:pt x="15354" y="20633"/>
                </a:lnTo>
                <a:cubicBezTo>
                  <a:pt x="16309" y="20127"/>
                  <a:pt x="17208" y="19292"/>
                  <a:pt x="17969" y="18103"/>
                </a:cubicBezTo>
                <a:cubicBezTo>
                  <a:pt x="20622" y="13961"/>
                  <a:pt x="20622" y="7248"/>
                  <a:pt x="17969" y="3106"/>
                </a:cubicBezTo>
                <a:cubicBezTo>
                  <a:pt x="16643" y="1035"/>
                  <a:pt x="14905" y="0"/>
                  <a:pt x="13166" y="0"/>
                </a:cubicBezTo>
                <a:cubicBezTo>
                  <a:pt x="13140" y="0"/>
                  <a:pt x="13114" y="6"/>
                  <a:pt x="13088" y="6"/>
                </a:cubicBezTo>
                <a:cubicBezTo>
                  <a:pt x="13082" y="5"/>
                  <a:pt x="13076" y="0"/>
                  <a:pt x="13070" y="0"/>
                </a:cubicBezTo>
                <a:lnTo>
                  <a:pt x="184" y="0"/>
                </a:lnTo>
                <a:close/>
                <a:moveTo>
                  <a:pt x="13166" y="588"/>
                </a:moveTo>
                <a:cubicBezTo>
                  <a:pt x="14808" y="588"/>
                  <a:pt x="16450" y="1565"/>
                  <a:pt x="17702" y="3521"/>
                </a:cubicBezTo>
                <a:cubicBezTo>
                  <a:pt x="20208" y="7433"/>
                  <a:pt x="20208" y="13776"/>
                  <a:pt x="17702" y="17688"/>
                </a:cubicBezTo>
                <a:cubicBezTo>
                  <a:pt x="15197" y="21600"/>
                  <a:pt x="11136" y="21600"/>
                  <a:pt x="8630" y="17688"/>
                </a:cubicBezTo>
                <a:cubicBezTo>
                  <a:pt x="6125" y="13776"/>
                  <a:pt x="6125" y="7433"/>
                  <a:pt x="8630" y="3521"/>
                </a:cubicBezTo>
                <a:cubicBezTo>
                  <a:pt x="9883" y="1565"/>
                  <a:pt x="11525" y="588"/>
                  <a:pt x="13166" y="588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2" name="Фигура">
            <a:extLst>
              <a:ext uri="{FF2B5EF4-FFF2-40B4-BE49-F238E27FC236}">
                <a16:creationId xmlns:a16="http://schemas.microsoft.com/office/drawing/2014/main" id="{E5C6A565-4865-6DE5-F32B-932F6B162898}"/>
              </a:ext>
            </a:extLst>
          </p:cNvPr>
          <p:cNvSpPr/>
          <p:nvPr/>
        </p:nvSpPr>
        <p:spPr>
          <a:xfrm rot="5400000">
            <a:off x="6453093" y="4994228"/>
            <a:ext cx="732946" cy="732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82" h="21600" extrusionOk="0">
                <a:moveTo>
                  <a:pt x="10289" y="0"/>
                </a:moveTo>
                <a:cubicBezTo>
                  <a:pt x="7655" y="0"/>
                  <a:pt x="5022" y="1056"/>
                  <a:pt x="3013" y="3166"/>
                </a:cubicBezTo>
                <a:cubicBezTo>
                  <a:pt x="990" y="5290"/>
                  <a:pt x="-13" y="8080"/>
                  <a:pt x="0" y="10864"/>
                </a:cubicBezTo>
                <a:lnTo>
                  <a:pt x="635" y="10864"/>
                </a:lnTo>
                <a:cubicBezTo>
                  <a:pt x="622" y="8251"/>
                  <a:pt x="1563" y="5633"/>
                  <a:pt x="3462" y="3640"/>
                </a:cubicBezTo>
                <a:cubicBezTo>
                  <a:pt x="5347" y="1660"/>
                  <a:pt x="7818" y="669"/>
                  <a:pt x="10289" y="669"/>
                </a:cubicBezTo>
                <a:cubicBezTo>
                  <a:pt x="12760" y="669"/>
                  <a:pt x="15231" y="1660"/>
                  <a:pt x="17116" y="3640"/>
                </a:cubicBezTo>
                <a:cubicBezTo>
                  <a:pt x="20887" y="7599"/>
                  <a:pt x="20887" y="14018"/>
                  <a:pt x="17116" y="17977"/>
                </a:cubicBezTo>
                <a:cubicBezTo>
                  <a:pt x="15319" y="19864"/>
                  <a:pt x="12990" y="20842"/>
                  <a:pt x="10636" y="20931"/>
                </a:cubicBezTo>
                <a:lnTo>
                  <a:pt x="10636" y="21600"/>
                </a:lnTo>
                <a:cubicBezTo>
                  <a:pt x="13153" y="21512"/>
                  <a:pt x="15646" y="20470"/>
                  <a:pt x="17568" y="18451"/>
                </a:cubicBezTo>
                <a:cubicBezTo>
                  <a:pt x="21587" y="14230"/>
                  <a:pt x="21587" y="7387"/>
                  <a:pt x="17568" y="3166"/>
                </a:cubicBezTo>
                <a:cubicBezTo>
                  <a:pt x="15558" y="1056"/>
                  <a:pt x="12923" y="0"/>
                  <a:pt x="10289" y="0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3" name="Фигура">
            <a:extLst>
              <a:ext uri="{FF2B5EF4-FFF2-40B4-BE49-F238E27FC236}">
                <a16:creationId xmlns:a16="http://schemas.microsoft.com/office/drawing/2014/main" id="{81BD39EA-0F31-3D9A-0FD9-BB5C04F9B96C}"/>
              </a:ext>
            </a:extLst>
          </p:cNvPr>
          <p:cNvSpPr/>
          <p:nvPr/>
        </p:nvSpPr>
        <p:spPr>
          <a:xfrm rot="5400000">
            <a:off x="6452727" y="2960853"/>
            <a:ext cx="732941" cy="732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95" h="20594" extrusionOk="0">
                <a:moveTo>
                  <a:pt x="10407" y="0"/>
                </a:moveTo>
                <a:lnTo>
                  <a:pt x="10407" y="638"/>
                </a:lnTo>
                <a:cubicBezTo>
                  <a:pt x="12842" y="666"/>
                  <a:pt x="15269" y="1606"/>
                  <a:pt x="17127" y="3464"/>
                </a:cubicBezTo>
                <a:cubicBezTo>
                  <a:pt x="20899" y="7237"/>
                  <a:pt x="20899" y="13353"/>
                  <a:pt x="17127" y="17126"/>
                </a:cubicBezTo>
                <a:cubicBezTo>
                  <a:pt x="13354" y="20899"/>
                  <a:pt x="7236" y="20899"/>
                  <a:pt x="3464" y="17126"/>
                </a:cubicBezTo>
                <a:cubicBezTo>
                  <a:pt x="1590" y="15253"/>
                  <a:pt x="648" y="12803"/>
                  <a:pt x="635" y="10347"/>
                </a:cubicBezTo>
                <a:lnTo>
                  <a:pt x="0" y="10347"/>
                </a:lnTo>
                <a:cubicBezTo>
                  <a:pt x="13" y="12966"/>
                  <a:pt x="1016" y="15580"/>
                  <a:pt x="3014" y="17578"/>
                </a:cubicBezTo>
                <a:cubicBezTo>
                  <a:pt x="7036" y="21600"/>
                  <a:pt x="13556" y="21600"/>
                  <a:pt x="17578" y="17578"/>
                </a:cubicBezTo>
                <a:cubicBezTo>
                  <a:pt x="21600" y="13556"/>
                  <a:pt x="21600" y="7034"/>
                  <a:pt x="17578" y="3012"/>
                </a:cubicBezTo>
                <a:cubicBezTo>
                  <a:pt x="15596" y="1030"/>
                  <a:pt x="13005" y="28"/>
                  <a:pt x="10407" y="0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4" name="Фигура">
            <a:extLst>
              <a:ext uri="{FF2B5EF4-FFF2-40B4-BE49-F238E27FC236}">
                <a16:creationId xmlns:a16="http://schemas.microsoft.com/office/drawing/2014/main" id="{A1B55F8E-F081-84E1-D620-E7CC6D032B4E}"/>
              </a:ext>
            </a:extLst>
          </p:cNvPr>
          <p:cNvSpPr/>
          <p:nvPr/>
        </p:nvSpPr>
        <p:spPr>
          <a:xfrm rot="5400000">
            <a:off x="6452908" y="1944629"/>
            <a:ext cx="732945" cy="732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82" h="21559" extrusionOk="0">
                <a:moveTo>
                  <a:pt x="10291" y="0"/>
                </a:moveTo>
                <a:cubicBezTo>
                  <a:pt x="7657" y="0"/>
                  <a:pt x="5024" y="1053"/>
                  <a:pt x="3014" y="3158"/>
                </a:cubicBezTo>
                <a:cubicBezTo>
                  <a:pt x="-1005" y="7369"/>
                  <a:pt x="-1005" y="14196"/>
                  <a:pt x="3014" y="18407"/>
                </a:cubicBezTo>
                <a:cubicBezTo>
                  <a:pt x="5063" y="20554"/>
                  <a:pt x="7762" y="21600"/>
                  <a:pt x="10447" y="21558"/>
                </a:cubicBezTo>
                <a:lnTo>
                  <a:pt x="10447" y="20890"/>
                </a:lnTo>
                <a:cubicBezTo>
                  <a:pt x="7924" y="20933"/>
                  <a:pt x="5388" y="19951"/>
                  <a:pt x="3463" y="17934"/>
                </a:cubicBezTo>
                <a:cubicBezTo>
                  <a:pt x="-307" y="13984"/>
                  <a:pt x="-307" y="7581"/>
                  <a:pt x="3463" y="3631"/>
                </a:cubicBezTo>
                <a:cubicBezTo>
                  <a:pt x="5348" y="1656"/>
                  <a:pt x="7820" y="668"/>
                  <a:pt x="10291" y="668"/>
                </a:cubicBezTo>
                <a:cubicBezTo>
                  <a:pt x="12762" y="668"/>
                  <a:pt x="15233" y="1656"/>
                  <a:pt x="17118" y="3631"/>
                </a:cubicBezTo>
                <a:cubicBezTo>
                  <a:pt x="19016" y="5620"/>
                  <a:pt x="19958" y="8231"/>
                  <a:pt x="19944" y="10838"/>
                </a:cubicBezTo>
                <a:lnTo>
                  <a:pt x="20582" y="10838"/>
                </a:lnTo>
                <a:cubicBezTo>
                  <a:pt x="20595" y="8060"/>
                  <a:pt x="19592" y="5278"/>
                  <a:pt x="17569" y="3158"/>
                </a:cubicBezTo>
                <a:cubicBezTo>
                  <a:pt x="15560" y="1053"/>
                  <a:pt x="12925" y="0"/>
                  <a:pt x="10291" y="0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5" name="Фигура">
            <a:extLst>
              <a:ext uri="{FF2B5EF4-FFF2-40B4-BE49-F238E27FC236}">
                <a16:creationId xmlns:a16="http://schemas.microsoft.com/office/drawing/2014/main" id="{55E66216-6F00-2360-6768-A575E626235E}"/>
              </a:ext>
            </a:extLst>
          </p:cNvPr>
          <p:cNvSpPr/>
          <p:nvPr/>
        </p:nvSpPr>
        <p:spPr>
          <a:xfrm rot="5400000">
            <a:off x="6452810" y="3977284"/>
            <a:ext cx="732941" cy="733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95" h="20595" extrusionOk="0">
                <a:moveTo>
                  <a:pt x="10298" y="0"/>
                </a:moveTo>
                <a:cubicBezTo>
                  <a:pt x="7662" y="0"/>
                  <a:pt x="5028" y="1006"/>
                  <a:pt x="3017" y="3016"/>
                </a:cubicBezTo>
                <a:cubicBezTo>
                  <a:pt x="-1005" y="7038"/>
                  <a:pt x="-1005" y="13557"/>
                  <a:pt x="3017" y="17579"/>
                </a:cubicBezTo>
                <a:cubicBezTo>
                  <a:pt x="7039" y="21600"/>
                  <a:pt x="13559" y="21600"/>
                  <a:pt x="17581" y="17579"/>
                </a:cubicBezTo>
                <a:cubicBezTo>
                  <a:pt x="19579" y="15581"/>
                  <a:pt x="20582" y="12968"/>
                  <a:pt x="20595" y="10350"/>
                </a:cubicBezTo>
                <a:lnTo>
                  <a:pt x="19957" y="10350"/>
                </a:lnTo>
                <a:cubicBezTo>
                  <a:pt x="19944" y="12804"/>
                  <a:pt x="19002" y="15254"/>
                  <a:pt x="17129" y="17127"/>
                </a:cubicBezTo>
                <a:cubicBezTo>
                  <a:pt x="13357" y="20899"/>
                  <a:pt x="7239" y="20899"/>
                  <a:pt x="3466" y="17127"/>
                </a:cubicBezTo>
                <a:cubicBezTo>
                  <a:pt x="-307" y="13355"/>
                  <a:pt x="-307" y="7240"/>
                  <a:pt x="3466" y="3468"/>
                </a:cubicBezTo>
                <a:cubicBezTo>
                  <a:pt x="5352" y="1582"/>
                  <a:pt x="7825" y="638"/>
                  <a:pt x="10298" y="638"/>
                </a:cubicBezTo>
                <a:cubicBezTo>
                  <a:pt x="10304" y="638"/>
                  <a:pt x="10310" y="638"/>
                  <a:pt x="10316" y="638"/>
                </a:cubicBezTo>
                <a:lnTo>
                  <a:pt x="10316" y="0"/>
                </a:lnTo>
                <a:cubicBezTo>
                  <a:pt x="10310" y="0"/>
                  <a:pt x="10304" y="0"/>
                  <a:pt x="10298" y="0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794976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79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mph" presetSubtype="0" repeatCount="indefinite" fill="hold" grpId="1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9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6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8" presetClass="emp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101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6" presetClass="entr" presetSubtype="3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112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8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3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4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8" presetClass="emph" presetSubtype="0" repeatCount="indefinite" fill="hold" grpId="1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134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6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8" presetClass="emp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45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6" presetID="6" presetClass="entr" presetSubtype="3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80C71CD1-D1DE-1825-5C6F-FEBFE7360F94}"/>
              </a:ext>
            </a:extLst>
          </p:cNvPr>
          <p:cNvSpPr/>
          <p:nvPr/>
        </p:nvSpPr>
        <p:spPr>
          <a:xfrm>
            <a:off x="0" y="0"/>
            <a:ext cx="1235964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326FB-3541-8D19-7AFA-D489B94DD78E}"/>
              </a:ext>
            </a:extLst>
          </p:cNvPr>
          <p:cNvSpPr txBox="1"/>
          <p:nvPr/>
        </p:nvSpPr>
        <p:spPr>
          <a:xfrm>
            <a:off x="2390140" y="476455"/>
            <a:ext cx="757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solidFill>
                  <a:srgbClr val="FF334E"/>
                </a:solidFill>
              </a:rPr>
              <a:t>Цільова аудиторія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9963E-CA1C-39ED-F0D5-D35AAAE13138}"/>
              </a:ext>
            </a:extLst>
          </p:cNvPr>
          <p:cNvSpPr txBox="1"/>
          <p:nvPr/>
        </p:nvSpPr>
        <p:spPr>
          <a:xfrm>
            <a:off x="1200745" y="1443841"/>
            <a:ext cx="93988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</a:rPr>
              <a:t>Продукт розрахований на фахівців, які віддають перевагу роботі через термінал, використовуючи скрипти.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</a:rPr>
              <a:t>Продукт буде корисним для мережевих інженерів для зберігання нотаток і роботи з файлами.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</a:rPr>
              <a:t>Продукт буде корисним для офіс-менеджерів невеликих стартапів для управління персональними даними команди, незабуваючі привітати з днем народження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uk-UA" sz="2800" dirty="0">
                <a:solidFill>
                  <a:srgbClr val="002060"/>
                </a:solidFill>
              </a:rPr>
              <a:t>колег.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</a:rPr>
              <a:t>Продукт рекомендується використовувати для навчання початківців на курсах </a:t>
            </a:r>
            <a:r>
              <a:rPr lang="en-US" sz="2800" dirty="0" err="1">
                <a:solidFill>
                  <a:srgbClr val="002060"/>
                </a:solidFill>
              </a:rPr>
              <a:t>GOIT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  <a:r>
              <a:rPr lang="uk-UA" sz="2800" dirty="0">
                <a:solidFill>
                  <a:srgbClr val="00206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62996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80C71CD1-D1DE-1825-5C6F-FEBFE7360F94}"/>
              </a:ext>
            </a:extLst>
          </p:cNvPr>
          <p:cNvSpPr/>
          <p:nvPr/>
        </p:nvSpPr>
        <p:spPr>
          <a:xfrm>
            <a:off x="0" y="0"/>
            <a:ext cx="1235964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what women thinks">
            <a:extLst>
              <a:ext uri="{FF2B5EF4-FFF2-40B4-BE49-F238E27FC236}">
                <a16:creationId xmlns:a16="http://schemas.microsoft.com/office/drawing/2014/main" id="{BA33B901-2DC5-46D0-8262-F3A3EEE95C1F}"/>
              </a:ext>
            </a:extLst>
          </p:cNvPr>
          <p:cNvSpPr txBox="1"/>
          <p:nvPr/>
        </p:nvSpPr>
        <p:spPr>
          <a:xfrm>
            <a:off x="1002924" y="357286"/>
            <a:ext cx="9885137" cy="1077218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3200">
                <a:solidFill>
                  <a:srgbClr val="002060"/>
                </a:solidFill>
              </a:defRPr>
            </a:lvl1pPr>
          </a:lstStyle>
          <a:p>
            <a:r>
              <a:rPr lang="uk-UA" dirty="0"/>
              <a:t>Елементи програми і </a:t>
            </a:r>
            <a:r>
              <a:rPr lang="ru-RU" dirty="0" err="1"/>
              <a:t>модулі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коман</a:t>
            </a:r>
            <a:r>
              <a:rPr lang="uk-UA" dirty="0"/>
              <a:t>да використовувала у </a:t>
            </a:r>
            <a:r>
              <a:rPr lang="uk-UA" dirty="0" err="1"/>
              <a:t>проєкті</a:t>
            </a:r>
            <a:endParaRPr lang="ru-RU" dirty="0"/>
          </a:p>
        </p:txBody>
      </p:sp>
      <p:sp>
        <p:nvSpPr>
          <p:cNvPr id="6" name="Column 4">
            <a:extLst>
              <a:ext uri="{FF2B5EF4-FFF2-40B4-BE49-F238E27FC236}">
                <a16:creationId xmlns:a16="http://schemas.microsoft.com/office/drawing/2014/main" id="{79CDA2EB-C90B-C4BA-D636-EED5EB6AD721}"/>
              </a:ext>
            </a:extLst>
          </p:cNvPr>
          <p:cNvSpPr/>
          <p:nvPr/>
        </p:nvSpPr>
        <p:spPr>
          <a:xfrm>
            <a:off x="7950882" y="1949776"/>
            <a:ext cx="1923807" cy="423615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317500" dist="127000" dir="5400000" algn="t" rotWithShape="0">
              <a:srgbClr val="2A2044">
                <a:alpha val="30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latin typeface="Poppins" panose="02000000000000000000" pitchFamily="2" charset="0"/>
            </a:endParaRPr>
          </a:p>
        </p:txBody>
      </p:sp>
      <p:sp>
        <p:nvSpPr>
          <p:cNvPr id="8" name="Column 3">
            <a:extLst>
              <a:ext uri="{FF2B5EF4-FFF2-40B4-BE49-F238E27FC236}">
                <a16:creationId xmlns:a16="http://schemas.microsoft.com/office/drawing/2014/main" id="{F264D374-F6E7-D7B9-AB3A-D2145DCC49F5}"/>
              </a:ext>
            </a:extLst>
          </p:cNvPr>
          <p:cNvSpPr/>
          <p:nvPr/>
        </p:nvSpPr>
        <p:spPr>
          <a:xfrm>
            <a:off x="5973853" y="1949776"/>
            <a:ext cx="1923807" cy="423615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317500" dist="127000" dir="5400000" algn="t" rotWithShape="0">
              <a:srgbClr val="2A2044">
                <a:alpha val="30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latin typeface="Poppins" panose="02000000000000000000" pitchFamily="2" charset="0"/>
            </a:endParaRPr>
          </a:p>
        </p:txBody>
      </p:sp>
      <p:sp>
        <p:nvSpPr>
          <p:cNvPr id="9" name="Column 2">
            <a:extLst>
              <a:ext uri="{FF2B5EF4-FFF2-40B4-BE49-F238E27FC236}">
                <a16:creationId xmlns:a16="http://schemas.microsoft.com/office/drawing/2014/main" id="{5B60197B-6C58-C72E-C3B2-05C2DDA9151F}"/>
              </a:ext>
            </a:extLst>
          </p:cNvPr>
          <p:cNvSpPr/>
          <p:nvPr/>
        </p:nvSpPr>
        <p:spPr>
          <a:xfrm>
            <a:off x="3996825" y="1949776"/>
            <a:ext cx="1923807" cy="423615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317500" dist="127000" dir="5400000" algn="t" rotWithShape="0">
              <a:srgbClr val="2A2044">
                <a:alpha val="30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latin typeface="Poppins" panose="02000000000000000000" pitchFamily="2" charset="0"/>
            </a:endParaRPr>
          </a:p>
        </p:txBody>
      </p:sp>
      <p:sp>
        <p:nvSpPr>
          <p:cNvPr id="10" name="Column 1">
            <a:extLst>
              <a:ext uri="{FF2B5EF4-FFF2-40B4-BE49-F238E27FC236}">
                <a16:creationId xmlns:a16="http://schemas.microsoft.com/office/drawing/2014/main" id="{E65CBDB9-B912-98A6-CCDA-B46C1DE57F78}"/>
              </a:ext>
            </a:extLst>
          </p:cNvPr>
          <p:cNvSpPr/>
          <p:nvPr/>
        </p:nvSpPr>
        <p:spPr>
          <a:xfrm>
            <a:off x="1993186" y="1949776"/>
            <a:ext cx="1950418" cy="4236151"/>
          </a:xfrm>
          <a:custGeom>
            <a:avLst/>
            <a:gdLst/>
            <a:ahLst/>
            <a:cxnLst/>
            <a:rect l="0" t="0" r="0" b="0"/>
            <a:pathLst>
              <a:path w="3723309" h="7270838">
                <a:moveTo>
                  <a:pt x="3723309" y="0"/>
                </a:moveTo>
                <a:lnTo>
                  <a:pt x="0" y="0"/>
                </a:lnTo>
                <a:lnTo>
                  <a:pt x="0" y="6883374"/>
                </a:lnTo>
                <a:cubicBezTo>
                  <a:pt x="0" y="7097369"/>
                  <a:pt x="173481" y="7270838"/>
                  <a:pt x="387464" y="7270838"/>
                </a:cubicBezTo>
                <a:lnTo>
                  <a:pt x="3723309" y="7270838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317500" dist="127000" dir="5400000" algn="t" rotWithShape="0">
              <a:srgbClr val="2A2044">
                <a:alpha val="30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latin typeface="Poppins" panose="02000000000000000000" pitchFamily="2" charset="0"/>
            </a:endParaRPr>
          </a:p>
        </p:txBody>
      </p:sp>
      <p:sp>
        <p:nvSpPr>
          <p:cNvPr id="12" name="white sgape">
            <a:extLst>
              <a:ext uri="{FF2B5EF4-FFF2-40B4-BE49-F238E27FC236}">
                <a16:creationId xmlns:a16="http://schemas.microsoft.com/office/drawing/2014/main" id="{37438116-FF3E-C49C-EAEF-6F73E68C493F}"/>
              </a:ext>
            </a:extLst>
          </p:cNvPr>
          <p:cNvSpPr/>
          <p:nvPr/>
        </p:nvSpPr>
        <p:spPr>
          <a:xfrm>
            <a:off x="1993186" y="1606261"/>
            <a:ext cx="7881503" cy="641412"/>
          </a:xfrm>
          <a:prstGeom prst="roundRect">
            <a:avLst>
              <a:gd name="adj" fmla="val 22076"/>
            </a:avLst>
          </a:prstGeom>
          <a:solidFill>
            <a:srgbClr val="132C5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3" name="Group 1">
            <a:extLst>
              <a:ext uri="{FF2B5EF4-FFF2-40B4-BE49-F238E27FC236}">
                <a16:creationId xmlns:a16="http://schemas.microsoft.com/office/drawing/2014/main" id="{F2CC243A-AA37-7ABB-5F48-7A9DE92E79A0}"/>
              </a:ext>
            </a:extLst>
          </p:cNvPr>
          <p:cNvGrpSpPr/>
          <p:nvPr/>
        </p:nvGrpSpPr>
        <p:grpSpPr>
          <a:xfrm>
            <a:off x="3967884" y="1788264"/>
            <a:ext cx="5932826" cy="282506"/>
            <a:chOff x="3128128" y="1787378"/>
            <a:chExt cx="5932826" cy="282506"/>
          </a:xfrm>
        </p:grpSpPr>
        <p:sp>
          <p:nvSpPr>
            <p:cNvPr id="14" name="divider">
              <a:extLst>
                <a:ext uri="{FF2B5EF4-FFF2-40B4-BE49-F238E27FC236}">
                  <a16:creationId xmlns:a16="http://schemas.microsoft.com/office/drawing/2014/main" id="{88CEA80E-E470-BDA9-BF88-AAE2AE0FE47C}"/>
                </a:ext>
              </a:extLst>
            </p:cNvPr>
            <p:cNvSpPr/>
            <p:nvPr/>
          </p:nvSpPr>
          <p:spPr>
            <a:xfrm>
              <a:off x="3128128" y="1787378"/>
              <a:ext cx="0" cy="282506"/>
            </a:xfrm>
            <a:prstGeom prst="line">
              <a:avLst/>
            </a:prstGeom>
            <a:noFill/>
            <a:ln w="50800" cap="rnd" cmpd="sng">
              <a:solidFill>
                <a:srgbClr val="FF334E">
                  <a:alpha val="50000"/>
                </a:srgbClr>
              </a:solidFill>
              <a:prstDash val="solid"/>
              <a:rou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solidFill>
                  <a:srgbClr val="3D4251"/>
                </a:solidFill>
                <a:latin typeface="Lato"/>
              </a:endParaRPr>
            </a:p>
          </p:txBody>
        </p:sp>
        <p:sp>
          <p:nvSpPr>
            <p:cNvPr id="15" name="divider">
              <a:extLst>
                <a:ext uri="{FF2B5EF4-FFF2-40B4-BE49-F238E27FC236}">
                  <a16:creationId xmlns:a16="http://schemas.microsoft.com/office/drawing/2014/main" id="{AADCE805-9A0C-FDCC-DFDF-D69A863C9337}"/>
                </a:ext>
              </a:extLst>
            </p:cNvPr>
            <p:cNvSpPr/>
            <p:nvPr/>
          </p:nvSpPr>
          <p:spPr>
            <a:xfrm>
              <a:off x="5105737" y="1787378"/>
              <a:ext cx="0" cy="282506"/>
            </a:xfrm>
            <a:prstGeom prst="line">
              <a:avLst/>
            </a:prstGeom>
            <a:noFill/>
            <a:ln w="50800" cap="rnd" cmpd="sng">
              <a:solidFill>
                <a:srgbClr val="FF334E">
                  <a:alpha val="50000"/>
                </a:srgbClr>
              </a:solidFill>
              <a:prstDash val="solid"/>
              <a:rou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solidFill>
                  <a:srgbClr val="3D4251"/>
                </a:solidFill>
                <a:latin typeface="Lato"/>
              </a:endParaRPr>
            </a:p>
          </p:txBody>
        </p:sp>
        <p:sp>
          <p:nvSpPr>
            <p:cNvPr id="16" name="divider">
              <a:extLst>
                <a:ext uri="{FF2B5EF4-FFF2-40B4-BE49-F238E27FC236}">
                  <a16:creationId xmlns:a16="http://schemas.microsoft.com/office/drawing/2014/main" id="{36F852B1-7AFD-9090-BC84-86DCC40C74A8}"/>
                </a:ext>
              </a:extLst>
            </p:cNvPr>
            <p:cNvSpPr/>
            <p:nvPr/>
          </p:nvSpPr>
          <p:spPr>
            <a:xfrm>
              <a:off x="7083345" y="1787378"/>
              <a:ext cx="0" cy="282506"/>
            </a:xfrm>
            <a:prstGeom prst="line">
              <a:avLst/>
            </a:prstGeom>
            <a:noFill/>
            <a:ln w="50800" cap="rnd" cmpd="sng">
              <a:solidFill>
                <a:srgbClr val="FF334E">
                  <a:alpha val="50000"/>
                </a:srgbClr>
              </a:solidFill>
              <a:prstDash val="solid"/>
              <a:rou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solidFill>
                  <a:srgbClr val="3D4251"/>
                </a:solidFill>
                <a:latin typeface="Lato"/>
              </a:endParaRPr>
            </a:p>
          </p:txBody>
        </p:sp>
        <p:sp>
          <p:nvSpPr>
            <p:cNvPr id="17" name="divider">
              <a:extLst>
                <a:ext uri="{FF2B5EF4-FFF2-40B4-BE49-F238E27FC236}">
                  <a16:creationId xmlns:a16="http://schemas.microsoft.com/office/drawing/2014/main" id="{CB3B6B3E-D5AB-4C55-C72C-CCAAB44FD75E}"/>
                </a:ext>
              </a:extLst>
            </p:cNvPr>
            <p:cNvSpPr/>
            <p:nvPr/>
          </p:nvSpPr>
          <p:spPr>
            <a:xfrm>
              <a:off x="9060954" y="1787378"/>
              <a:ext cx="0" cy="282506"/>
            </a:xfrm>
            <a:prstGeom prst="line">
              <a:avLst/>
            </a:prstGeom>
            <a:noFill/>
            <a:ln w="50800" cap="rnd" cmpd="sng">
              <a:solidFill>
                <a:srgbClr val="E3E8EE">
                  <a:alpha val="50000"/>
                </a:srgbClr>
              </a:solidFill>
              <a:prstDash val="solid"/>
              <a:round/>
            </a:ln>
          </p:spPr>
          <p:txBody>
            <a:bodyPr anchor="ctr">
              <a:spAutoFit/>
            </a:bodyPr>
            <a:lstStyle/>
            <a:p>
              <a:pPr algn="ctr"/>
              <a:endParaRPr lang="en-US">
                <a:solidFill>
                  <a:srgbClr val="3D4251"/>
                </a:solidFill>
                <a:latin typeface="Lato"/>
              </a:endParaRPr>
            </a:p>
          </p:txBody>
        </p:sp>
      </p:grpSp>
      <p:sp>
        <p:nvSpPr>
          <p:cNvPr id="18" name="Monday">
            <a:extLst>
              <a:ext uri="{FF2B5EF4-FFF2-40B4-BE49-F238E27FC236}">
                <a16:creationId xmlns:a16="http://schemas.microsoft.com/office/drawing/2014/main" id="{20F7327D-700C-6FCA-B99B-A2C8668BD260}"/>
              </a:ext>
            </a:extLst>
          </p:cNvPr>
          <p:cNvSpPr txBox="1"/>
          <p:nvPr/>
        </p:nvSpPr>
        <p:spPr>
          <a:xfrm>
            <a:off x="2053802" y="1749981"/>
            <a:ext cx="1814326" cy="3590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Address Book</a:t>
            </a:r>
          </a:p>
        </p:txBody>
      </p:sp>
      <p:sp>
        <p:nvSpPr>
          <p:cNvPr id="19" name="Tuesday">
            <a:extLst>
              <a:ext uri="{FF2B5EF4-FFF2-40B4-BE49-F238E27FC236}">
                <a16:creationId xmlns:a16="http://schemas.microsoft.com/office/drawing/2014/main" id="{0DAEF135-84FB-B748-424A-2B77B7E102C9}"/>
              </a:ext>
            </a:extLst>
          </p:cNvPr>
          <p:cNvSpPr txBox="1"/>
          <p:nvPr/>
        </p:nvSpPr>
        <p:spPr>
          <a:xfrm>
            <a:off x="4311935" y="1717035"/>
            <a:ext cx="1473186" cy="3590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Calculator</a:t>
            </a:r>
          </a:p>
        </p:txBody>
      </p:sp>
      <p:sp>
        <p:nvSpPr>
          <p:cNvPr id="20" name="Wednesday">
            <a:extLst>
              <a:ext uri="{FF2B5EF4-FFF2-40B4-BE49-F238E27FC236}">
                <a16:creationId xmlns:a16="http://schemas.microsoft.com/office/drawing/2014/main" id="{500107ED-0C24-BD51-02E0-061E22812652}"/>
              </a:ext>
            </a:extLst>
          </p:cNvPr>
          <p:cNvSpPr txBox="1"/>
          <p:nvPr/>
        </p:nvSpPr>
        <p:spPr>
          <a:xfrm>
            <a:off x="6081004" y="1749981"/>
            <a:ext cx="1665365" cy="3590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defPPr>
              <a:defRPr lang="uk-UA"/>
            </a:defPPr>
            <a:lvl1pPr algn="ctr">
              <a:defRPr sz="2000" b="0">
                <a:solidFill>
                  <a:schemeClr val="bg1"/>
                </a:solidFill>
                <a:latin typeface="Century Gothic" panose="020B0502020202020204" pitchFamily="34" charset="0"/>
                <a:ea typeface="Poppins Medium"/>
                <a:cs typeface="Poppins Medium"/>
              </a:defRPr>
            </a:lvl1pPr>
          </a:lstStyle>
          <a:p>
            <a:r>
              <a:rPr lang="en-US" dirty="0"/>
              <a:t>Notebook</a:t>
            </a:r>
          </a:p>
        </p:txBody>
      </p:sp>
      <p:sp>
        <p:nvSpPr>
          <p:cNvPr id="21" name="Thursday">
            <a:extLst>
              <a:ext uri="{FF2B5EF4-FFF2-40B4-BE49-F238E27FC236}">
                <a16:creationId xmlns:a16="http://schemas.microsoft.com/office/drawing/2014/main" id="{59D761AE-DFBE-F91C-0059-F92758239EF2}"/>
              </a:ext>
            </a:extLst>
          </p:cNvPr>
          <p:cNvSpPr txBox="1"/>
          <p:nvPr/>
        </p:nvSpPr>
        <p:spPr>
          <a:xfrm>
            <a:off x="8099834" y="1749981"/>
            <a:ext cx="1647671" cy="3590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defPPr>
              <a:defRPr lang="uk-UA"/>
            </a:defPPr>
            <a:lvl1pPr algn="ctr">
              <a:defRPr sz="2000" b="0">
                <a:solidFill>
                  <a:schemeClr val="bg1"/>
                </a:solidFill>
                <a:latin typeface="Century Gothic" panose="020B0502020202020204" pitchFamily="34" charset="0"/>
                <a:ea typeface="Poppins Medium"/>
                <a:cs typeface="Poppins Medium"/>
              </a:defRPr>
            </a:lvl1pPr>
          </a:lstStyle>
          <a:p>
            <a:r>
              <a:rPr lang="en-US" dirty="0"/>
              <a:t>Files sorter</a:t>
            </a:r>
          </a:p>
        </p:txBody>
      </p:sp>
      <p:sp>
        <p:nvSpPr>
          <p:cNvPr id="24" name="10:00">
            <a:extLst>
              <a:ext uri="{FF2B5EF4-FFF2-40B4-BE49-F238E27FC236}">
                <a16:creationId xmlns:a16="http://schemas.microsoft.com/office/drawing/2014/main" id="{5510F565-A64D-5A91-1378-150F27879E84}"/>
              </a:ext>
            </a:extLst>
          </p:cNvPr>
          <p:cNvSpPr txBox="1"/>
          <p:nvPr/>
        </p:nvSpPr>
        <p:spPr>
          <a:xfrm>
            <a:off x="2041209" y="2553023"/>
            <a:ext cx="1854372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en-US" sz="1400" dirty="0">
                <a:solidFill>
                  <a:srgbClr val="132C54"/>
                </a:solidFill>
                <a:latin typeface="Century Gothic" panose="020B0502020202020204" pitchFamily="34" charset="0"/>
              </a:rPr>
              <a:t>Collection(</a:t>
            </a:r>
            <a:r>
              <a:rPr lang="en-US" sz="1400" dirty="0" err="1">
                <a:solidFill>
                  <a:srgbClr val="132C54"/>
                </a:solidFill>
                <a:latin typeface="Century Gothic" panose="020B0502020202020204" pitchFamily="34" charset="0"/>
              </a:rPr>
              <a:t>UserDict</a:t>
            </a:r>
            <a:r>
              <a:rPr lang="en-US" sz="1400" dirty="0">
                <a:solidFill>
                  <a:srgbClr val="132C54"/>
                </a:solidFill>
                <a:latin typeface="Century Gothic" panose="020B0502020202020204" pitchFamily="34" charset="0"/>
              </a:rPr>
              <a:t>)</a:t>
            </a:r>
            <a:endParaRPr sz="1400" dirty="0">
              <a:solidFill>
                <a:srgbClr val="132C54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Lorem Ipsum is simply">
            <a:extLst>
              <a:ext uri="{FF2B5EF4-FFF2-40B4-BE49-F238E27FC236}">
                <a16:creationId xmlns:a16="http://schemas.microsoft.com/office/drawing/2014/main" id="{AE307E9D-AC1D-7BEB-1689-4F6596A0DF95}"/>
              </a:ext>
            </a:extLst>
          </p:cNvPr>
          <p:cNvSpPr txBox="1"/>
          <p:nvPr/>
        </p:nvSpPr>
        <p:spPr>
          <a:xfrm>
            <a:off x="2199338" y="4105517"/>
            <a:ext cx="1538114" cy="464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>
              <a:lnSpc>
                <a:spcPts val="1700"/>
              </a:lnSpc>
            </a:pPr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Assign project leaders and deadlines</a:t>
            </a:r>
            <a:endParaRPr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10:00">
            <a:extLst>
              <a:ext uri="{FF2B5EF4-FFF2-40B4-BE49-F238E27FC236}">
                <a16:creationId xmlns:a16="http://schemas.microsoft.com/office/drawing/2014/main" id="{B175C140-B0B7-1599-50D0-47F7984D4095}"/>
              </a:ext>
            </a:extLst>
          </p:cNvPr>
          <p:cNvSpPr txBox="1"/>
          <p:nvPr/>
        </p:nvSpPr>
        <p:spPr>
          <a:xfrm>
            <a:off x="2033779" y="3009890"/>
            <a:ext cx="1854372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en-US" sz="1400" dirty="0">
                <a:solidFill>
                  <a:srgbClr val="132C54"/>
                </a:solidFill>
                <a:latin typeface="Century Gothic" panose="020B0502020202020204" pitchFamily="34" charset="0"/>
              </a:rPr>
              <a:t>datetime</a:t>
            </a:r>
            <a:endParaRPr sz="1400" dirty="0">
              <a:solidFill>
                <a:srgbClr val="132C54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divider">
            <a:extLst>
              <a:ext uri="{FF2B5EF4-FFF2-40B4-BE49-F238E27FC236}">
                <a16:creationId xmlns:a16="http://schemas.microsoft.com/office/drawing/2014/main" id="{7B73DC38-5AF5-FCA7-2ED5-78CFCC006C2C}"/>
              </a:ext>
            </a:extLst>
          </p:cNvPr>
          <p:cNvSpPr/>
          <p:nvPr/>
        </p:nvSpPr>
        <p:spPr>
          <a:xfrm rot="5400000">
            <a:off x="3013553" y="2324013"/>
            <a:ext cx="0" cy="1185052"/>
          </a:xfrm>
          <a:prstGeom prst="line">
            <a:avLst/>
          </a:prstGeom>
          <a:noFill/>
          <a:ln w="25400" cap="rnd" cmpd="sng">
            <a:solidFill>
              <a:srgbClr val="FF334E"/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>
              <a:solidFill>
                <a:srgbClr val="3D4251"/>
              </a:solidFill>
              <a:latin typeface="Lato"/>
            </a:endParaRPr>
          </a:p>
        </p:txBody>
      </p:sp>
      <p:sp>
        <p:nvSpPr>
          <p:cNvPr id="58" name="divider">
            <a:extLst>
              <a:ext uri="{FF2B5EF4-FFF2-40B4-BE49-F238E27FC236}">
                <a16:creationId xmlns:a16="http://schemas.microsoft.com/office/drawing/2014/main" id="{78B9B93E-49D7-84B6-D8FD-984437466F21}"/>
              </a:ext>
            </a:extLst>
          </p:cNvPr>
          <p:cNvSpPr/>
          <p:nvPr/>
        </p:nvSpPr>
        <p:spPr>
          <a:xfrm rot="5400000">
            <a:off x="2998007" y="3207381"/>
            <a:ext cx="0" cy="1185052"/>
          </a:xfrm>
          <a:prstGeom prst="line">
            <a:avLst/>
          </a:prstGeom>
          <a:noFill/>
          <a:ln w="25400" cap="rnd" cmpd="sng">
            <a:solidFill>
              <a:srgbClr val="FF334E"/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>
              <a:solidFill>
                <a:srgbClr val="3D4251"/>
              </a:solidFill>
              <a:latin typeface="Lato"/>
            </a:endParaRPr>
          </a:p>
        </p:txBody>
      </p:sp>
      <p:sp>
        <p:nvSpPr>
          <p:cNvPr id="63" name="10:00">
            <a:extLst>
              <a:ext uri="{FF2B5EF4-FFF2-40B4-BE49-F238E27FC236}">
                <a16:creationId xmlns:a16="http://schemas.microsoft.com/office/drawing/2014/main" id="{F46CCA63-0417-33BF-602F-C3149E2694A0}"/>
              </a:ext>
            </a:extLst>
          </p:cNvPr>
          <p:cNvSpPr txBox="1"/>
          <p:nvPr/>
        </p:nvSpPr>
        <p:spPr>
          <a:xfrm>
            <a:off x="2038609" y="3463360"/>
            <a:ext cx="1854372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en-US" sz="1400" dirty="0">
                <a:solidFill>
                  <a:srgbClr val="132C54"/>
                </a:solidFill>
                <a:latin typeface="Century Gothic" panose="020B0502020202020204" pitchFamily="34" charset="0"/>
              </a:rPr>
              <a:t>pickle</a:t>
            </a:r>
            <a:endParaRPr sz="1400" dirty="0">
              <a:solidFill>
                <a:srgbClr val="132C54"/>
              </a:solidFill>
              <a:latin typeface="Century Gothic" panose="020B0502020202020204" pitchFamily="34" charset="0"/>
            </a:endParaRPr>
          </a:p>
        </p:txBody>
      </p:sp>
      <p:sp>
        <p:nvSpPr>
          <p:cNvPr id="64" name="10:00">
            <a:extLst>
              <a:ext uri="{FF2B5EF4-FFF2-40B4-BE49-F238E27FC236}">
                <a16:creationId xmlns:a16="http://schemas.microsoft.com/office/drawing/2014/main" id="{6C3B9247-1F45-32CE-275B-7DAC82490E70}"/>
              </a:ext>
            </a:extLst>
          </p:cNvPr>
          <p:cNvSpPr txBox="1"/>
          <p:nvPr/>
        </p:nvSpPr>
        <p:spPr>
          <a:xfrm>
            <a:off x="2031283" y="3856236"/>
            <a:ext cx="1854372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en-US" sz="1400" dirty="0">
                <a:solidFill>
                  <a:srgbClr val="132C54"/>
                </a:solidFill>
                <a:latin typeface="Century Gothic" panose="020B0502020202020204" pitchFamily="34" charset="0"/>
              </a:rPr>
              <a:t>re</a:t>
            </a:r>
            <a:endParaRPr sz="1400" dirty="0">
              <a:solidFill>
                <a:srgbClr val="132C54"/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divider">
            <a:extLst>
              <a:ext uri="{FF2B5EF4-FFF2-40B4-BE49-F238E27FC236}">
                <a16:creationId xmlns:a16="http://schemas.microsoft.com/office/drawing/2014/main" id="{3F6EBEE3-696A-B63B-B23E-3FB872181D65}"/>
              </a:ext>
            </a:extLst>
          </p:cNvPr>
          <p:cNvSpPr/>
          <p:nvPr/>
        </p:nvSpPr>
        <p:spPr>
          <a:xfrm rot="5400000">
            <a:off x="2998007" y="2730075"/>
            <a:ext cx="0" cy="1185052"/>
          </a:xfrm>
          <a:prstGeom prst="line">
            <a:avLst/>
          </a:prstGeom>
          <a:noFill/>
          <a:ln w="25400" cap="rnd" cmpd="sng">
            <a:solidFill>
              <a:srgbClr val="FF334E"/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>
              <a:solidFill>
                <a:srgbClr val="3D4251"/>
              </a:solidFill>
              <a:latin typeface="Lato"/>
            </a:endParaRPr>
          </a:p>
        </p:txBody>
      </p:sp>
      <p:sp>
        <p:nvSpPr>
          <p:cNvPr id="69" name="divider">
            <a:extLst>
              <a:ext uri="{FF2B5EF4-FFF2-40B4-BE49-F238E27FC236}">
                <a16:creationId xmlns:a16="http://schemas.microsoft.com/office/drawing/2014/main" id="{B84B8C8E-49EF-2EAC-C5C4-05A639312429}"/>
              </a:ext>
            </a:extLst>
          </p:cNvPr>
          <p:cNvSpPr/>
          <p:nvPr/>
        </p:nvSpPr>
        <p:spPr>
          <a:xfrm rot="5400000">
            <a:off x="2998007" y="3594441"/>
            <a:ext cx="0" cy="1185052"/>
          </a:xfrm>
          <a:prstGeom prst="line">
            <a:avLst/>
          </a:prstGeom>
          <a:noFill/>
          <a:ln w="25400" cap="rnd" cmpd="sng">
            <a:solidFill>
              <a:srgbClr val="FF334E"/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>
              <a:solidFill>
                <a:srgbClr val="3D4251"/>
              </a:solidFill>
              <a:latin typeface="Lato"/>
            </a:endParaRPr>
          </a:p>
        </p:txBody>
      </p:sp>
      <p:sp>
        <p:nvSpPr>
          <p:cNvPr id="70" name="10:00">
            <a:extLst>
              <a:ext uri="{FF2B5EF4-FFF2-40B4-BE49-F238E27FC236}">
                <a16:creationId xmlns:a16="http://schemas.microsoft.com/office/drawing/2014/main" id="{40F24D4D-8F13-7189-8757-017E5FBD5C7A}"/>
              </a:ext>
            </a:extLst>
          </p:cNvPr>
          <p:cNvSpPr txBox="1"/>
          <p:nvPr/>
        </p:nvSpPr>
        <p:spPr>
          <a:xfrm>
            <a:off x="5872589" y="2480414"/>
            <a:ext cx="1854372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en-US" sz="1400" dirty="0">
                <a:solidFill>
                  <a:srgbClr val="132C54"/>
                </a:solidFill>
                <a:latin typeface="Century Gothic" panose="020B0502020202020204" pitchFamily="34" charset="0"/>
              </a:rPr>
              <a:t>collection</a:t>
            </a:r>
            <a:endParaRPr sz="1400" dirty="0">
              <a:solidFill>
                <a:srgbClr val="132C54"/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Lorem Ipsum is simply">
            <a:extLst>
              <a:ext uri="{FF2B5EF4-FFF2-40B4-BE49-F238E27FC236}">
                <a16:creationId xmlns:a16="http://schemas.microsoft.com/office/drawing/2014/main" id="{159662CA-F167-5678-951B-81FEE4617E92}"/>
              </a:ext>
            </a:extLst>
          </p:cNvPr>
          <p:cNvSpPr txBox="1"/>
          <p:nvPr/>
        </p:nvSpPr>
        <p:spPr>
          <a:xfrm>
            <a:off x="6030718" y="4032908"/>
            <a:ext cx="1538114" cy="464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>
              <a:lnSpc>
                <a:spcPts val="1700"/>
              </a:lnSpc>
            </a:pPr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Assign project leaders and deadlines</a:t>
            </a:r>
            <a:endParaRPr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2" name="10:00">
            <a:extLst>
              <a:ext uri="{FF2B5EF4-FFF2-40B4-BE49-F238E27FC236}">
                <a16:creationId xmlns:a16="http://schemas.microsoft.com/office/drawing/2014/main" id="{7C344A4C-44B3-CAD4-CD26-5D2466CF3ECD}"/>
              </a:ext>
            </a:extLst>
          </p:cNvPr>
          <p:cNvSpPr txBox="1"/>
          <p:nvPr/>
        </p:nvSpPr>
        <p:spPr>
          <a:xfrm>
            <a:off x="5865159" y="2937281"/>
            <a:ext cx="1854372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en-US" sz="1400" dirty="0" err="1">
                <a:solidFill>
                  <a:srgbClr val="132C54"/>
                </a:solidFill>
                <a:latin typeface="Century Gothic" panose="020B0502020202020204" pitchFamily="34" charset="0"/>
              </a:rPr>
              <a:t>os</a:t>
            </a:r>
            <a:endParaRPr sz="1400" dirty="0">
              <a:solidFill>
                <a:srgbClr val="132C54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divider">
            <a:extLst>
              <a:ext uri="{FF2B5EF4-FFF2-40B4-BE49-F238E27FC236}">
                <a16:creationId xmlns:a16="http://schemas.microsoft.com/office/drawing/2014/main" id="{FE8D8ED7-0CAA-7677-06A9-871D5A0FECD0}"/>
              </a:ext>
            </a:extLst>
          </p:cNvPr>
          <p:cNvSpPr/>
          <p:nvPr/>
        </p:nvSpPr>
        <p:spPr>
          <a:xfrm rot="5400000">
            <a:off x="6844933" y="2251404"/>
            <a:ext cx="0" cy="1185052"/>
          </a:xfrm>
          <a:prstGeom prst="line">
            <a:avLst/>
          </a:prstGeom>
          <a:noFill/>
          <a:ln w="25400" cap="rnd" cmpd="sng">
            <a:solidFill>
              <a:srgbClr val="FF334E"/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>
              <a:solidFill>
                <a:srgbClr val="3D4251"/>
              </a:solidFill>
              <a:latin typeface="Lato"/>
            </a:endParaRPr>
          </a:p>
        </p:txBody>
      </p:sp>
      <p:sp>
        <p:nvSpPr>
          <p:cNvPr id="74" name="divider">
            <a:extLst>
              <a:ext uri="{FF2B5EF4-FFF2-40B4-BE49-F238E27FC236}">
                <a16:creationId xmlns:a16="http://schemas.microsoft.com/office/drawing/2014/main" id="{3EAADA0B-F4A0-9CD8-AD18-4B7611FB96D7}"/>
              </a:ext>
            </a:extLst>
          </p:cNvPr>
          <p:cNvSpPr/>
          <p:nvPr/>
        </p:nvSpPr>
        <p:spPr>
          <a:xfrm rot="5400000">
            <a:off x="6829387" y="3134772"/>
            <a:ext cx="0" cy="1185052"/>
          </a:xfrm>
          <a:prstGeom prst="line">
            <a:avLst/>
          </a:prstGeom>
          <a:noFill/>
          <a:ln w="25400" cap="rnd" cmpd="sng">
            <a:solidFill>
              <a:srgbClr val="FF334E"/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>
              <a:solidFill>
                <a:srgbClr val="3D4251"/>
              </a:solidFill>
              <a:latin typeface="Lato"/>
            </a:endParaRPr>
          </a:p>
        </p:txBody>
      </p:sp>
      <p:sp>
        <p:nvSpPr>
          <p:cNvPr id="75" name="10:00">
            <a:extLst>
              <a:ext uri="{FF2B5EF4-FFF2-40B4-BE49-F238E27FC236}">
                <a16:creationId xmlns:a16="http://schemas.microsoft.com/office/drawing/2014/main" id="{5F54DD39-2B8D-0D2F-CD17-88F2E7262335}"/>
              </a:ext>
            </a:extLst>
          </p:cNvPr>
          <p:cNvSpPr txBox="1"/>
          <p:nvPr/>
        </p:nvSpPr>
        <p:spPr>
          <a:xfrm>
            <a:off x="5869989" y="3390751"/>
            <a:ext cx="1854372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en-US" sz="1400" dirty="0">
                <a:solidFill>
                  <a:srgbClr val="132C54"/>
                </a:solidFill>
                <a:latin typeface="Century Gothic" panose="020B0502020202020204" pitchFamily="34" charset="0"/>
              </a:rPr>
              <a:t>pickle</a:t>
            </a:r>
            <a:endParaRPr sz="1400" dirty="0">
              <a:solidFill>
                <a:srgbClr val="132C54"/>
              </a:solidFill>
              <a:latin typeface="Century Gothic" panose="020B0502020202020204" pitchFamily="34" charset="0"/>
            </a:endParaRPr>
          </a:p>
        </p:txBody>
      </p:sp>
      <p:sp>
        <p:nvSpPr>
          <p:cNvPr id="76" name="10:00">
            <a:extLst>
              <a:ext uri="{FF2B5EF4-FFF2-40B4-BE49-F238E27FC236}">
                <a16:creationId xmlns:a16="http://schemas.microsoft.com/office/drawing/2014/main" id="{39F2B507-2F05-A6C3-0CC0-B1134BADE787}"/>
              </a:ext>
            </a:extLst>
          </p:cNvPr>
          <p:cNvSpPr txBox="1"/>
          <p:nvPr/>
        </p:nvSpPr>
        <p:spPr>
          <a:xfrm>
            <a:off x="5862663" y="3783627"/>
            <a:ext cx="1854372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en-US" sz="1400" dirty="0">
                <a:solidFill>
                  <a:srgbClr val="132C54"/>
                </a:solidFill>
                <a:latin typeface="Century Gothic" panose="020B0502020202020204" pitchFamily="34" charset="0"/>
              </a:rPr>
              <a:t>re</a:t>
            </a:r>
            <a:endParaRPr sz="1400" dirty="0">
              <a:solidFill>
                <a:srgbClr val="132C54"/>
              </a:solidFill>
              <a:latin typeface="Century Gothic" panose="020B0502020202020204" pitchFamily="34" charset="0"/>
            </a:endParaRPr>
          </a:p>
        </p:txBody>
      </p:sp>
      <p:sp>
        <p:nvSpPr>
          <p:cNvPr id="77" name="10:00">
            <a:extLst>
              <a:ext uri="{FF2B5EF4-FFF2-40B4-BE49-F238E27FC236}">
                <a16:creationId xmlns:a16="http://schemas.microsoft.com/office/drawing/2014/main" id="{EA72C819-4A62-BA8D-928A-7AF479579B12}"/>
              </a:ext>
            </a:extLst>
          </p:cNvPr>
          <p:cNvSpPr txBox="1"/>
          <p:nvPr/>
        </p:nvSpPr>
        <p:spPr>
          <a:xfrm>
            <a:off x="5862663" y="4256899"/>
            <a:ext cx="1854372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en-US" sz="1400" dirty="0">
                <a:solidFill>
                  <a:srgbClr val="132C54"/>
                </a:solidFill>
                <a:latin typeface="Century Gothic" panose="020B0502020202020204" pitchFamily="34" charset="0"/>
              </a:rPr>
              <a:t>time</a:t>
            </a:r>
            <a:endParaRPr sz="1400" dirty="0">
              <a:solidFill>
                <a:srgbClr val="132C54"/>
              </a:solidFill>
              <a:latin typeface="Century Gothic" panose="020B0502020202020204" pitchFamily="34" charset="0"/>
            </a:endParaRPr>
          </a:p>
        </p:txBody>
      </p:sp>
      <p:sp>
        <p:nvSpPr>
          <p:cNvPr id="78" name="divider">
            <a:extLst>
              <a:ext uri="{FF2B5EF4-FFF2-40B4-BE49-F238E27FC236}">
                <a16:creationId xmlns:a16="http://schemas.microsoft.com/office/drawing/2014/main" id="{003961D4-1C77-D1BE-F529-4E4B2E789781}"/>
              </a:ext>
            </a:extLst>
          </p:cNvPr>
          <p:cNvSpPr/>
          <p:nvPr/>
        </p:nvSpPr>
        <p:spPr>
          <a:xfrm rot="5400000">
            <a:off x="6829387" y="2657466"/>
            <a:ext cx="0" cy="1185052"/>
          </a:xfrm>
          <a:prstGeom prst="line">
            <a:avLst/>
          </a:prstGeom>
          <a:noFill/>
          <a:ln w="25400" cap="rnd" cmpd="sng">
            <a:solidFill>
              <a:srgbClr val="FF334E"/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>
              <a:solidFill>
                <a:srgbClr val="3D4251"/>
              </a:solidFill>
              <a:latin typeface="Lato"/>
            </a:endParaRPr>
          </a:p>
        </p:txBody>
      </p:sp>
      <p:sp>
        <p:nvSpPr>
          <p:cNvPr id="79" name="divider">
            <a:extLst>
              <a:ext uri="{FF2B5EF4-FFF2-40B4-BE49-F238E27FC236}">
                <a16:creationId xmlns:a16="http://schemas.microsoft.com/office/drawing/2014/main" id="{B0776EA3-FF8E-9949-0901-9A2C97F7F207}"/>
              </a:ext>
            </a:extLst>
          </p:cNvPr>
          <p:cNvSpPr/>
          <p:nvPr/>
        </p:nvSpPr>
        <p:spPr>
          <a:xfrm rot="5400000">
            <a:off x="6829387" y="4012660"/>
            <a:ext cx="0" cy="1185052"/>
          </a:xfrm>
          <a:prstGeom prst="line">
            <a:avLst/>
          </a:prstGeom>
          <a:noFill/>
          <a:ln w="25400" cap="rnd" cmpd="sng">
            <a:solidFill>
              <a:srgbClr val="FF334E"/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>
              <a:solidFill>
                <a:srgbClr val="3D4251"/>
              </a:solidFill>
              <a:latin typeface="Lato"/>
            </a:endParaRPr>
          </a:p>
        </p:txBody>
      </p:sp>
      <p:sp>
        <p:nvSpPr>
          <p:cNvPr id="80" name="divider">
            <a:extLst>
              <a:ext uri="{FF2B5EF4-FFF2-40B4-BE49-F238E27FC236}">
                <a16:creationId xmlns:a16="http://schemas.microsoft.com/office/drawing/2014/main" id="{DC2D47CF-B508-8F14-5935-CDC0CC17E293}"/>
              </a:ext>
            </a:extLst>
          </p:cNvPr>
          <p:cNvSpPr/>
          <p:nvPr/>
        </p:nvSpPr>
        <p:spPr>
          <a:xfrm rot="5400000">
            <a:off x="6829387" y="3521832"/>
            <a:ext cx="0" cy="1185052"/>
          </a:xfrm>
          <a:prstGeom prst="line">
            <a:avLst/>
          </a:prstGeom>
          <a:noFill/>
          <a:ln w="25400" cap="rnd" cmpd="sng">
            <a:solidFill>
              <a:srgbClr val="FF334E"/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>
              <a:solidFill>
                <a:srgbClr val="3D4251"/>
              </a:solidFill>
              <a:latin typeface="Lato"/>
            </a:endParaRPr>
          </a:p>
        </p:txBody>
      </p:sp>
      <p:sp>
        <p:nvSpPr>
          <p:cNvPr id="81" name="10:00">
            <a:extLst>
              <a:ext uri="{FF2B5EF4-FFF2-40B4-BE49-F238E27FC236}">
                <a16:creationId xmlns:a16="http://schemas.microsoft.com/office/drawing/2014/main" id="{C30B2399-BD2E-4730-B1BB-F084C2E4D975}"/>
              </a:ext>
            </a:extLst>
          </p:cNvPr>
          <p:cNvSpPr txBox="1"/>
          <p:nvPr/>
        </p:nvSpPr>
        <p:spPr>
          <a:xfrm>
            <a:off x="3957646" y="2519756"/>
            <a:ext cx="1854372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en-US" sz="1400" dirty="0" err="1">
                <a:solidFill>
                  <a:srgbClr val="132C54"/>
                </a:solidFill>
                <a:latin typeface="Century Gothic" panose="020B0502020202020204" pitchFamily="34" charset="0"/>
              </a:rPr>
              <a:t>numexpr</a:t>
            </a:r>
            <a:endParaRPr sz="1400" dirty="0">
              <a:solidFill>
                <a:srgbClr val="132C54"/>
              </a:solidFill>
              <a:latin typeface="Century Gothic" panose="020B0502020202020204" pitchFamily="34" charset="0"/>
            </a:endParaRPr>
          </a:p>
        </p:txBody>
      </p:sp>
      <p:sp>
        <p:nvSpPr>
          <p:cNvPr id="82" name="Lorem Ipsum is simply">
            <a:extLst>
              <a:ext uri="{FF2B5EF4-FFF2-40B4-BE49-F238E27FC236}">
                <a16:creationId xmlns:a16="http://schemas.microsoft.com/office/drawing/2014/main" id="{75E24375-A374-E0C8-A3E1-8F7B64D2EF9F}"/>
              </a:ext>
            </a:extLst>
          </p:cNvPr>
          <p:cNvSpPr txBox="1"/>
          <p:nvPr/>
        </p:nvSpPr>
        <p:spPr>
          <a:xfrm>
            <a:off x="4115775" y="4072250"/>
            <a:ext cx="1538114" cy="464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>
              <a:lnSpc>
                <a:spcPts val="1700"/>
              </a:lnSpc>
            </a:pPr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Assign project leaders and deadlines</a:t>
            </a:r>
            <a:endParaRPr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3" name="10:00">
            <a:extLst>
              <a:ext uri="{FF2B5EF4-FFF2-40B4-BE49-F238E27FC236}">
                <a16:creationId xmlns:a16="http://schemas.microsoft.com/office/drawing/2014/main" id="{3D66D67B-0550-70E9-EC96-AB8FFE441BD0}"/>
              </a:ext>
            </a:extLst>
          </p:cNvPr>
          <p:cNvSpPr txBox="1"/>
          <p:nvPr/>
        </p:nvSpPr>
        <p:spPr>
          <a:xfrm>
            <a:off x="3950216" y="2976623"/>
            <a:ext cx="1854372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en-US" sz="1400" dirty="0" err="1">
                <a:solidFill>
                  <a:srgbClr val="132C54"/>
                </a:solidFill>
                <a:latin typeface="Century Gothic" panose="020B0502020202020204" pitchFamily="34" charset="0"/>
              </a:rPr>
              <a:t>os</a:t>
            </a:r>
            <a:endParaRPr sz="1400" dirty="0">
              <a:solidFill>
                <a:srgbClr val="132C54"/>
              </a:solidFill>
              <a:latin typeface="Century Gothic" panose="020B0502020202020204" pitchFamily="34" charset="0"/>
            </a:endParaRPr>
          </a:p>
        </p:txBody>
      </p:sp>
      <p:sp>
        <p:nvSpPr>
          <p:cNvPr id="84" name="divider">
            <a:extLst>
              <a:ext uri="{FF2B5EF4-FFF2-40B4-BE49-F238E27FC236}">
                <a16:creationId xmlns:a16="http://schemas.microsoft.com/office/drawing/2014/main" id="{EEC21159-4C35-36E1-3097-ABA619FF4D47}"/>
              </a:ext>
            </a:extLst>
          </p:cNvPr>
          <p:cNvSpPr/>
          <p:nvPr/>
        </p:nvSpPr>
        <p:spPr>
          <a:xfrm rot="5400000">
            <a:off x="4929990" y="2290746"/>
            <a:ext cx="0" cy="1185052"/>
          </a:xfrm>
          <a:prstGeom prst="line">
            <a:avLst/>
          </a:prstGeom>
          <a:noFill/>
          <a:ln w="25400" cap="rnd" cmpd="sng">
            <a:solidFill>
              <a:srgbClr val="FF334E"/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>
              <a:solidFill>
                <a:srgbClr val="3D4251"/>
              </a:solidFill>
              <a:latin typeface="Lato"/>
            </a:endParaRPr>
          </a:p>
        </p:txBody>
      </p:sp>
      <p:sp>
        <p:nvSpPr>
          <p:cNvPr id="85" name="divider">
            <a:extLst>
              <a:ext uri="{FF2B5EF4-FFF2-40B4-BE49-F238E27FC236}">
                <a16:creationId xmlns:a16="http://schemas.microsoft.com/office/drawing/2014/main" id="{C06CA7B3-45F1-1DFA-BCE1-F6FF21DC7ADF}"/>
              </a:ext>
            </a:extLst>
          </p:cNvPr>
          <p:cNvSpPr/>
          <p:nvPr/>
        </p:nvSpPr>
        <p:spPr>
          <a:xfrm rot="5400000">
            <a:off x="4914444" y="3174114"/>
            <a:ext cx="0" cy="1185052"/>
          </a:xfrm>
          <a:prstGeom prst="line">
            <a:avLst/>
          </a:prstGeom>
          <a:noFill/>
          <a:ln w="25400" cap="rnd" cmpd="sng">
            <a:solidFill>
              <a:srgbClr val="FF334E"/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>
              <a:solidFill>
                <a:srgbClr val="3D4251"/>
              </a:solidFill>
              <a:latin typeface="Lato"/>
            </a:endParaRPr>
          </a:p>
        </p:txBody>
      </p:sp>
      <p:sp>
        <p:nvSpPr>
          <p:cNvPr id="86" name="10:00">
            <a:extLst>
              <a:ext uri="{FF2B5EF4-FFF2-40B4-BE49-F238E27FC236}">
                <a16:creationId xmlns:a16="http://schemas.microsoft.com/office/drawing/2014/main" id="{134C624C-D74E-FA6E-012E-9C5D1E025FDD}"/>
              </a:ext>
            </a:extLst>
          </p:cNvPr>
          <p:cNvSpPr txBox="1"/>
          <p:nvPr/>
        </p:nvSpPr>
        <p:spPr>
          <a:xfrm>
            <a:off x="3955046" y="3430093"/>
            <a:ext cx="1854372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en-US" sz="1400" dirty="0">
                <a:solidFill>
                  <a:srgbClr val="132C54"/>
                </a:solidFill>
                <a:latin typeface="Century Gothic" panose="020B0502020202020204" pitchFamily="34" charset="0"/>
              </a:rPr>
              <a:t>time</a:t>
            </a:r>
            <a:endParaRPr sz="1400" dirty="0">
              <a:solidFill>
                <a:srgbClr val="132C54"/>
              </a:solidFill>
              <a:latin typeface="Century Gothic" panose="020B0502020202020204" pitchFamily="34" charset="0"/>
            </a:endParaRPr>
          </a:p>
        </p:txBody>
      </p:sp>
      <p:sp>
        <p:nvSpPr>
          <p:cNvPr id="89" name="divider">
            <a:extLst>
              <a:ext uri="{FF2B5EF4-FFF2-40B4-BE49-F238E27FC236}">
                <a16:creationId xmlns:a16="http://schemas.microsoft.com/office/drawing/2014/main" id="{BED3AC10-28A1-FB21-B6CC-5EA9362692A1}"/>
              </a:ext>
            </a:extLst>
          </p:cNvPr>
          <p:cNvSpPr/>
          <p:nvPr/>
        </p:nvSpPr>
        <p:spPr>
          <a:xfrm rot="5400000">
            <a:off x="4914444" y="2696808"/>
            <a:ext cx="0" cy="1185052"/>
          </a:xfrm>
          <a:prstGeom prst="line">
            <a:avLst/>
          </a:prstGeom>
          <a:noFill/>
          <a:ln w="25400" cap="rnd" cmpd="sng">
            <a:solidFill>
              <a:srgbClr val="FF334E"/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>
              <a:solidFill>
                <a:srgbClr val="3D4251"/>
              </a:solidFill>
              <a:latin typeface="Lato"/>
            </a:endParaRPr>
          </a:p>
        </p:txBody>
      </p:sp>
      <p:sp>
        <p:nvSpPr>
          <p:cNvPr id="92" name="10:00">
            <a:extLst>
              <a:ext uri="{FF2B5EF4-FFF2-40B4-BE49-F238E27FC236}">
                <a16:creationId xmlns:a16="http://schemas.microsoft.com/office/drawing/2014/main" id="{B8AADDD0-1637-2056-D15B-F195092D6B14}"/>
              </a:ext>
            </a:extLst>
          </p:cNvPr>
          <p:cNvSpPr txBox="1"/>
          <p:nvPr/>
        </p:nvSpPr>
        <p:spPr>
          <a:xfrm>
            <a:off x="7953481" y="2480414"/>
            <a:ext cx="1854372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en-US" sz="1400" dirty="0" err="1">
                <a:solidFill>
                  <a:srgbClr val="132C54"/>
                </a:solidFill>
                <a:latin typeface="Century Gothic" panose="020B0502020202020204" pitchFamily="34" charset="0"/>
              </a:rPr>
              <a:t>shutil</a:t>
            </a:r>
            <a:endParaRPr sz="1400" dirty="0">
              <a:solidFill>
                <a:srgbClr val="132C54"/>
              </a:solidFill>
              <a:latin typeface="Century Gothic" panose="020B0502020202020204" pitchFamily="34" charset="0"/>
            </a:endParaRPr>
          </a:p>
        </p:txBody>
      </p:sp>
      <p:sp>
        <p:nvSpPr>
          <p:cNvPr id="93" name="Lorem Ipsum is simply">
            <a:extLst>
              <a:ext uri="{FF2B5EF4-FFF2-40B4-BE49-F238E27FC236}">
                <a16:creationId xmlns:a16="http://schemas.microsoft.com/office/drawing/2014/main" id="{857A4DDC-3D2C-B63E-D7F9-DF70A1963244}"/>
              </a:ext>
            </a:extLst>
          </p:cNvPr>
          <p:cNvSpPr txBox="1"/>
          <p:nvPr/>
        </p:nvSpPr>
        <p:spPr>
          <a:xfrm>
            <a:off x="8111610" y="4032908"/>
            <a:ext cx="1538114" cy="4641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>
              <a:lnSpc>
                <a:spcPts val="1700"/>
              </a:lnSpc>
            </a:pPr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Assign project leaders and deadlines</a:t>
            </a:r>
            <a:endParaRPr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4" name="10:00">
            <a:extLst>
              <a:ext uri="{FF2B5EF4-FFF2-40B4-BE49-F238E27FC236}">
                <a16:creationId xmlns:a16="http://schemas.microsoft.com/office/drawing/2014/main" id="{8C29AAE7-0301-3528-8B62-84D0CE688F9B}"/>
              </a:ext>
            </a:extLst>
          </p:cNvPr>
          <p:cNvSpPr txBox="1"/>
          <p:nvPr/>
        </p:nvSpPr>
        <p:spPr>
          <a:xfrm>
            <a:off x="7946051" y="2937281"/>
            <a:ext cx="1854372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en-US" sz="1400" dirty="0" err="1">
                <a:solidFill>
                  <a:srgbClr val="132C54"/>
                </a:solidFill>
                <a:latin typeface="Century Gothic" panose="020B0502020202020204" pitchFamily="34" charset="0"/>
              </a:rPr>
              <a:t>os</a:t>
            </a:r>
            <a:endParaRPr sz="1400" dirty="0">
              <a:solidFill>
                <a:srgbClr val="132C54"/>
              </a:solidFill>
              <a:latin typeface="Century Gothic" panose="020B0502020202020204" pitchFamily="34" charset="0"/>
            </a:endParaRPr>
          </a:p>
        </p:txBody>
      </p:sp>
      <p:sp>
        <p:nvSpPr>
          <p:cNvPr id="95" name="divider">
            <a:extLst>
              <a:ext uri="{FF2B5EF4-FFF2-40B4-BE49-F238E27FC236}">
                <a16:creationId xmlns:a16="http://schemas.microsoft.com/office/drawing/2014/main" id="{691192BE-399E-236D-1AEA-9946F854DEC5}"/>
              </a:ext>
            </a:extLst>
          </p:cNvPr>
          <p:cNvSpPr/>
          <p:nvPr/>
        </p:nvSpPr>
        <p:spPr>
          <a:xfrm rot="5400000">
            <a:off x="8925825" y="2251404"/>
            <a:ext cx="0" cy="1185052"/>
          </a:xfrm>
          <a:prstGeom prst="line">
            <a:avLst/>
          </a:prstGeom>
          <a:noFill/>
          <a:ln w="25400" cap="rnd" cmpd="sng">
            <a:solidFill>
              <a:srgbClr val="FF334E"/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>
              <a:solidFill>
                <a:srgbClr val="3D4251"/>
              </a:solidFill>
              <a:latin typeface="Lato"/>
            </a:endParaRPr>
          </a:p>
        </p:txBody>
      </p:sp>
      <p:sp>
        <p:nvSpPr>
          <p:cNvPr id="96" name="divider">
            <a:extLst>
              <a:ext uri="{FF2B5EF4-FFF2-40B4-BE49-F238E27FC236}">
                <a16:creationId xmlns:a16="http://schemas.microsoft.com/office/drawing/2014/main" id="{4689E0FF-2CC2-D6E7-D1FB-BC5368C98868}"/>
              </a:ext>
            </a:extLst>
          </p:cNvPr>
          <p:cNvSpPr/>
          <p:nvPr/>
        </p:nvSpPr>
        <p:spPr>
          <a:xfrm rot="5400000">
            <a:off x="8910279" y="3134772"/>
            <a:ext cx="0" cy="1185052"/>
          </a:xfrm>
          <a:prstGeom prst="line">
            <a:avLst/>
          </a:prstGeom>
          <a:noFill/>
          <a:ln w="25400" cap="rnd" cmpd="sng">
            <a:solidFill>
              <a:srgbClr val="FF334E"/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>
              <a:solidFill>
                <a:srgbClr val="3D4251"/>
              </a:solidFill>
              <a:latin typeface="Lato"/>
            </a:endParaRPr>
          </a:p>
        </p:txBody>
      </p:sp>
      <p:sp>
        <p:nvSpPr>
          <p:cNvPr id="97" name="10:00">
            <a:extLst>
              <a:ext uri="{FF2B5EF4-FFF2-40B4-BE49-F238E27FC236}">
                <a16:creationId xmlns:a16="http://schemas.microsoft.com/office/drawing/2014/main" id="{9D06EFED-5666-9F82-DBC2-2D12FADFB2DD}"/>
              </a:ext>
            </a:extLst>
          </p:cNvPr>
          <p:cNvSpPr txBox="1"/>
          <p:nvPr/>
        </p:nvSpPr>
        <p:spPr>
          <a:xfrm>
            <a:off x="7950881" y="3390751"/>
            <a:ext cx="1854372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en-US" sz="1400" dirty="0" err="1">
                <a:solidFill>
                  <a:srgbClr val="132C54"/>
                </a:solidFill>
                <a:latin typeface="Century Gothic" panose="020B0502020202020204" pitchFamily="34" charset="0"/>
              </a:rPr>
              <a:t>os.path</a:t>
            </a:r>
            <a:endParaRPr sz="1400" dirty="0">
              <a:solidFill>
                <a:srgbClr val="132C54"/>
              </a:solidFill>
              <a:latin typeface="Century Gothic" panose="020B0502020202020204" pitchFamily="34" charset="0"/>
            </a:endParaRPr>
          </a:p>
        </p:txBody>
      </p:sp>
      <p:sp>
        <p:nvSpPr>
          <p:cNvPr id="98" name="10:00">
            <a:extLst>
              <a:ext uri="{FF2B5EF4-FFF2-40B4-BE49-F238E27FC236}">
                <a16:creationId xmlns:a16="http://schemas.microsoft.com/office/drawing/2014/main" id="{AD109343-98D5-2A72-CF09-4878C929D843}"/>
              </a:ext>
            </a:extLst>
          </p:cNvPr>
          <p:cNvSpPr txBox="1"/>
          <p:nvPr/>
        </p:nvSpPr>
        <p:spPr>
          <a:xfrm>
            <a:off x="7943555" y="3783627"/>
            <a:ext cx="1854372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en-US" sz="1400" dirty="0">
                <a:solidFill>
                  <a:srgbClr val="132C54"/>
                </a:solidFill>
                <a:latin typeface="Century Gothic" panose="020B0502020202020204" pitchFamily="34" charset="0"/>
              </a:rPr>
              <a:t>re</a:t>
            </a:r>
            <a:endParaRPr sz="1400" dirty="0">
              <a:solidFill>
                <a:srgbClr val="132C54"/>
              </a:solidFill>
              <a:latin typeface="Century Gothic" panose="020B0502020202020204" pitchFamily="34" charset="0"/>
            </a:endParaRPr>
          </a:p>
        </p:txBody>
      </p:sp>
      <p:sp>
        <p:nvSpPr>
          <p:cNvPr id="99" name="10:00">
            <a:extLst>
              <a:ext uri="{FF2B5EF4-FFF2-40B4-BE49-F238E27FC236}">
                <a16:creationId xmlns:a16="http://schemas.microsoft.com/office/drawing/2014/main" id="{E72786F8-155C-662A-A73B-AC2C7869C443}"/>
              </a:ext>
            </a:extLst>
          </p:cNvPr>
          <p:cNvSpPr txBox="1"/>
          <p:nvPr/>
        </p:nvSpPr>
        <p:spPr>
          <a:xfrm>
            <a:off x="7943555" y="4256899"/>
            <a:ext cx="1854372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en-US" sz="1400" dirty="0">
                <a:solidFill>
                  <a:srgbClr val="132C54"/>
                </a:solidFill>
                <a:latin typeface="Century Gothic" panose="020B0502020202020204" pitchFamily="34" charset="0"/>
              </a:rPr>
              <a:t>time</a:t>
            </a:r>
            <a:endParaRPr sz="1400" dirty="0">
              <a:solidFill>
                <a:srgbClr val="132C54"/>
              </a:solidFill>
              <a:latin typeface="Century Gothic" panose="020B0502020202020204" pitchFamily="34" charset="0"/>
            </a:endParaRPr>
          </a:p>
        </p:txBody>
      </p:sp>
      <p:sp>
        <p:nvSpPr>
          <p:cNvPr id="100" name="divider">
            <a:extLst>
              <a:ext uri="{FF2B5EF4-FFF2-40B4-BE49-F238E27FC236}">
                <a16:creationId xmlns:a16="http://schemas.microsoft.com/office/drawing/2014/main" id="{7728F5E5-66FA-3EEE-92BF-89C28A2852E5}"/>
              </a:ext>
            </a:extLst>
          </p:cNvPr>
          <p:cNvSpPr/>
          <p:nvPr/>
        </p:nvSpPr>
        <p:spPr>
          <a:xfrm rot="5400000">
            <a:off x="8910279" y="2657466"/>
            <a:ext cx="0" cy="1185052"/>
          </a:xfrm>
          <a:prstGeom prst="line">
            <a:avLst/>
          </a:prstGeom>
          <a:noFill/>
          <a:ln w="25400" cap="rnd" cmpd="sng">
            <a:solidFill>
              <a:srgbClr val="FF334E"/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>
              <a:solidFill>
                <a:srgbClr val="3D4251"/>
              </a:solidFill>
              <a:latin typeface="Lato"/>
            </a:endParaRPr>
          </a:p>
        </p:txBody>
      </p:sp>
      <p:sp>
        <p:nvSpPr>
          <p:cNvPr id="101" name="divider">
            <a:extLst>
              <a:ext uri="{FF2B5EF4-FFF2-40B4-BE49-F238E27FC236}">
                <a16:creationId xmlns:a16="http://schemas.microsoft.com/office/drawing/2014/main" id="{3AB5A208-36EA-8BCD-7841-787AE9B7F158}"/>
              </a:ext>
            </a:extLst>
          </p:cNvPr>
          <p:cNvSpPr/>
          <p:nvPr/>
        </p:nvSpPr>
        <p:spPr>
          <a:xfrm rot="5400000">
            <a:off x="8910279" y="4012660"/>
            <a:ext cx="0" cy="1185052"/>
          </a:xfrm>
          <a:prstGeom prst="line">
            <a:avLst/>
          </a:prstGeom>
          <a:noFill/>
          <a:ln w="25400" cap="rnd" cmpd="sng">
            <a:solidFill>
              <a:srgbClr val="FF334E"/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>
              <a:solidFill>
                <a:srgbClr val="3D4251"/>
              </a:solidFill>
              <a:latin typeface="Lato"/>
            </a:endParaRPr>
          </a:p>
        </p:txBody>
      </p:sp>
      <p:sp>
        <p:nvSpPr>
          <p:cNvPr id="102" name="divider">
            <a:extLst>
              <a:ext uri="{FF2B5EF4-FFF2-40B4-BE49-F238E27FC236}">
                <a16:creationId xmlns:a16="http://schemas.microsoft.com/office/drawing/2014/main" id="{5C2A8E56-797F-513C-9844-AE37B1C833FA}"/>
              </a:ext>
            </a:extLst>
          </p:cNvPr>
          <p:cNvSpPr/>
          <p:nvPr/>
        </p:nvSpPr>
        <p:spPr>
          <a:xfrm rot="5400000">
            <a:off x="8910279" y="3521832"/>
            <a:ext cx="0" cy="1185052"/>
          </a:xfrm>
          <a:prstGeom prst="line">
            <a:avLst/>
          </a:prstGeom>
          <a:noFill/>
          <a:ln w="25400" cap="rnd" cmpd="sng">
            <a:solidFill>
              <a:srgbClr val="FF334E"/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>
              <a:solidFill>
                <a:srgbClr val="3D4251"/>
              </a:solidFill>
              <a:latin typeface="Lato"/>
            </a:endParaRPr>
          </a:p>
        </p:txBody>
      </p:sp>
      <p:sp>
        <p:nvSpPr>
          <p:cNvPr id="103" name="10:00">
            <a:extLst>
              <a:ext uri="{FF2B5EF4-FFF2-40B4-BE49-F238E27FC236}">
                <a16:creationId xmlns:a16="http://schemas.microsoft.com/office/drawing/2014/main" id="{C83A8E79-BD90-DADE-E6C7-86360E46CD73}"/>
              </a:ext>
            </a:extLst>
          </p:cNvPr>
          <p:cNvSpPr txBox="1"/>
          <p:nvPr/>
        </p:nvSpPr>
        <p:spPr>
          <a:xfrm>
            <a:off x="7950881" y="4746061"/>
            <a:ext cx="1854372" cy="26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en-US" sz="1400" dirty="0">
                <a:solidFill>
                  <a:srgbClr val="132C54"/>
                </a:solidFill>
                <a:latin typeface="Century Gothic" panose="020B0502020202020204" pitchFamily="34" charset="0"/>
              </a:rPr>
              <a:t>sys</a:t>
            </a:r>
            <a:endParaRPr sz="1400" dirty="0">
              <a:solidFill>
                <a:srgbClr val="132C54"/>
              </a:solidFill>
              <a:latin typeface="Century Gothic" panose="020B0502020202020204" pitchFamily="34" charset="0"/>
            </a:endParaRPr>
          </a:p>
        </p:txBody>
      </p:sp>
      <p:sp>
        <p:nvSpPr>
          <p:cNvPr id="104" name="divider">
            <a:extLst>
              <a:ext uri="{FF2B5EF4-FFF2-40B4-BE49-F238E27FC236}">
                <a16:creationId xmlns:a16="http://schemas.microsoft.com/office/drawing/2014/main" id="{4CB4CFDC-9930-AB68-BB0C-6A32A0DEA241}"/>
              </a:ext>
            </a:extLst>
          </p:cNvPr>
          <p:cNvSpPr/>
          <p:nvPr/>
        </p:nvSpPr>
        <p:spPr>
          <a:xfrm rot="5400000">
            <a:off x="8917605" y="4501822"/>
            <a:ext cx="0" cy="1185052"/>
          </a:xfrm>
          <a:prstGeom prst="line">
            <a:avLst/>
          </a:prstGeom>
          <a:noFill/>
          <a:ln w="25400" cap="rnd" cmpd="sng">
            <a:solidFill>
              <a:srgbClr val="FF334E"/>
            </a:solidFill>
            <a:prstDash val="solid"/>
            <a:round/>
          </a:ln>
        </p:spPr>
        <p:txBody>
          <a:bodyPr anchor="ctr">
            <a:spAutoFit/>
          </a:bodyPr>
          <a:lstStyle/>
          <a:p>
            <a:pPr algn="ctr"/>
            <a:endParaRPr lang="en-US">
              <a:solidFill>
                <a:srgbClr val="3D4251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186215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7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7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7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7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7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17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7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7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17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7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17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7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7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18" grpId="0"/>
      <p:bldP spid="19" grpId="0"/>
      <p:bldP spid="20" grpId="0"/>
      <p:bldP spid="21" grpId="0"/>
      <p:bldP spid="24" grpId="0"/>
      <p:bldP spid="33" grpId="0"/>
      <p:bldP spid="34" grpId="0"/>
      <p:bldP spid="53" grpId="0" animBg="1"/>
      <p:bldP spid="58" grpId="0" animBg="1"/>
      <p:bldP spid="63" grpId="0"/>
      <p:bldP spid="64" grpId="0"/>
      <p:bldP spid="67" grpId="0" animBg="1"/>
      <p:bldP spid="69" grpId="0" animBg="1"/>
      <p:bldP spid="70" grpId="0"/>
      <p:bldP spid="71" grpId="0"/>
      <p:bldP spid="72" grpId="0"/>
      <p:bldP spid="73" grpId="0" animBg="1"/>
      <p:bldP spid="74" grpId="0" animBg="1"/>
      <p:bldP spid="75" grpId="0"/>
      <p:bldP spid="76" grpId="0"/>
      <p:bldP spid="77" grpId="0"/>
      <p:bldP spid="78" grpId="0" animBg="1"/>
      <p:bldP spid="79" grpId="0" animBg="1"/>
      <p:bldP spid="80" grpId="0" animBg="1"/>
      <p:bldP spid="81" grpId="0"/>
      <p:bldP spid="82" grpId="0"/>
      <p:bldP spid="83" grpId="0"/>
      <p:bldP spid="84" grpId="0" animBg="1"/>
      <p:bldP spid="85" grpId="0" animBg="1"/>
      <p:bldP spid="86" grpId="0"/>
      <p:bldP spid="89" grpId="0" animBg="1"/>
      <p:bldP spid="92" grpId="0"/>
      <p:bldP spid="93" grpId="0"/>
      <p:bldP spid="94" grpId="0"/>
      <p:bldP spid="95" grpId="0" animBg="1"/>
      <p:bldP spid="96" grpId="0" animBg="1"/>
      <p:bldP spid="97" grpId="0"/>
      <p:bldP spid="98" grpId="0"/>
      <p:bldP spid="99" grpId="0"/>
      <p:bldP spid="100" grpId="0" animBg="1"/>
      <p:bldP spid="101" grpId="0" animBg="1"/>
      <p:bldP spid="102" grpId="0" animBg="1"/>
      <p:bldP spid="103" grpId="0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90BF8E48-12D6-D642-1390-52F5903330BC}"/>
              </a:ext>
            </a:extLst>
          </p:cNvPr>
          <p:cNvSpPr/>
          <p:nvPr/>
        </p:nvSpPr>
        <p:spPr>
          <a:xfrm>
            <a:off x="0" y="0"/>
            <a:ext cx="1235964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73" name="Graphic 5" descr="Question mark">
            <a:extLst>
              <a:ext uri="{FF2B5EF4-FFF2-40B4-BE49-F238E27FC236}">
                <a16:creationId xmlns:a16="http://schemas.microsoft.com/office/drawing/2014/main" id="{846474E3-AA2D-48DA-A8FF-79348B50EC3F}"/>
              </a:ext>
            </a:extLst>
          </p:cNvPr>
          <p:cNvGrpSpPr/>
          <p:nvPr/>
        </p:nvGrpSpPr>
        <p:grpSpPr>
          <a:xfrm rot="2103801">
            <a:off x="7819454" y="3023275"/>
            <a:ext cx="1365262" cy="2241498"/>
            <a:chOff x="10239321" y="3075991"/>
            <a:chExt cx="428625" cy="703720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6D70559-6F01-49D2-883D-223BFE453218}"/>
                </a:ext>
              </a:extLst>
            </p:cNvPr>
            <p:cNvSpPr/>
            <p:nvPr/>
          </p:nvSpPr>
          <p:spPr>
            <a:xfrm rot="2309386">
              <a:off x="10390578" y="3655886"/>
              <a:ext cx="123825" cy="123825"/>
            </a:xfrm>
            <a:custGeom>
              <a:avLst/>
              <a:gdLst>
                <a:gd name="connsiteX0" fmla="*/ 126111 w 123825"/>
                <a:gd name="connsiteY0" fmla="*/ 63056 h 123825"/>
                <a:gd name="connsiteX1" fmla="*/ 63056 w 123825"/>
                <a:gd name="connsiteY1" fmla="*/ 126111 h 123825"/>
                <a:gd name="connsiteX2" fmla="*/ 0 w 123825"/>
                <a:gd name="connsiteY2" fmla="*/ 63056 h 123825"/>
                <a:gd name="connsiteX3" fmla="*/ 63056 w 123825"/>
                <a:gd name="connsiteY3" fmla="*/ 0 h 123825"/>
                <a:gd name="connsiteX4" fmla="*/ 126111 w 123825"/>
                <a:gd name="connsiteY4" fmla="*/ 6305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6111" y="63056"/>
                  </a:moveTo>
                  <a:cubicBezTo>
                    <a:pt x="126111" y="97880"/>
                    <a:pt x="97880" y="126111"/>
                    <a:pt x="63056" y="126111"/>
                  </a:cubicBezTo>
                  <a:cubicBezTo>
                    <a:pt x="28231" y="126111"/>
                    <a:pt x="0" y="97880"/>
                    <a:pt x="0" y="63056"/>
                  </a:cubicBezTo>
                  <a:cubicBezTo>
                    <a:pt x="0" y="28231"/>
                    <a:pt x="28231" y="0"/>
                    <a:pt x="63056" y="0"/>
                  </a:cubicBezTo>
                  <a:cubicBezTo>
                    <a:pt x="97880" y="0"/>
                    <a:pt x="126111" y="28231"/>
                    <a:pt x="126111" y="63056"/>
                  </a:cubicBezTo>
                  <a:close/>
                </a:path>
              </a:pathLst>
            </a:custGeom>
            <a:gradFill>
              <a:gsLst>
                <a:gs pos="0">
                  <a:srgbClr val="FF334E"/>
                </a:gs>
                <a:gs pos="100000">
                  <a:srgbClr val="132C54"/>
                </a:gs>
                <a:gs pos="60000">
                  <a:srgbClr val="7B7BAD">
                    <a:alpha val="4400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51747DD-5AEF-4AA9-AF7F-76A5BAE371F6}"/>
                </a:ext>
              </a:extLst>
            </p:cNvPr>
            <p:cNvSpPr/>
            <p:nvPr/>
          </p:nvSpPr>
          <p:spPr>
            <a:xfrm>
              <a:off x="10239321" y="3075991"/>
              <a:ext cx="428625" cy="533400"/>
            </a:xfrm>
            <a:custGeom>
              <a:avLst/>
              <a:gdLst>
                <a:gd name="connsiteX0" fmla="*/ 252413 w 428625"/>
                <a:gd name="connsiteY0" fmla="*/ 413493 h 533400"/>
                <a:gd name="connsiteX1" fmla="*/ 252413 w 428625"/>
                <a:gd name="connsiteY1" fmla="*/ 533984 h 533400"/>
                <a:gd name="connsiteX2" fmla="*/ 176213 w 428625"/>
                <a:gd name="connsiteY2" fmla="*/ 533984 h 533400"/>
                <a:gd name="connsiteX3" fmla="*/ 176213 w 428625"/>
                <a:gd name="connsiteY3" fmla="*/ 340436 h 533400"/>
                <a:gd name="connsiteX4" fmla="*/ 214313 w 428625"/>
                <a:gd name="connsiteY4" fmla="*/ 340436 h 533400"/>
                <a:gd name="connsiteX5" fmla="*/ 352997 w 428625"/>
                <a:gd name="connsiteY5" fmla="*/ 214325 h 533400"/>
                <a:gd name="connsiteX6" fmla="*/ 220479 w 428625"/>
                <a:gd name="connsiteY6" fmla="*/ 75641 h 533400"/>
                <a:gd name="connsiteX7" fmla="*/ 214313 w 428625"/>
                <a:gd name="connsiteY7" fmla="*/ 75641 h 533400"/>
                <a:gd name="connsiteX8" fmla="*/ 75628 w 428625"/>
                <a:gd name="connsiteY8" fmla="*/ 219659 h 533400"/>
                <a:gd name="connsiteX9" fmla="*/ 0 w 428625"/>
                <a:gd name="connsiteY9" fmla="*/ 219659 h 533400"/>
                <a:gd name="connsiteX10" fmla="*/ 214313 w 428625"/>
                <a:gd name="connsiteY10" fmla="*/ 13 h 533400"/>
                <a:gd name="connsiteX11" fmla="*/ 428625 w 428625"/>
                <a:gd name="connsiteY11" fmla="*/ 209728 h 533400"/>
                <a:gd name="connsiteX12" fmla="*/ 428625 w 428625"/>
                <a:gd name="connsiteY12" fmla="*/ 214325 h 533400"/>
                <a:gd name="connsiteX13" fmla="*/ 252413 w 428625"/>
                <a:gd name="connsiteY13" fmla="*/ 413493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625" h="533400">
                  <a:moveTo>
                    <a:pt x="252413" y="413493"/>
                  </a:moveTo>
                  <a:lnTo>
                    <a:pt x="252413" y="533984"/>
                  </a:lnTo>
                  <a:lnTo>
                    <a:pt x="176213" y="533984"/>
                  </a:lnTo>
                  <a:lnTo>
                    <a:pt x="176213" y="340436"/>
                  </a:lnTo>
                  <a:lnTo>
                    <a:pt x="214313" y="340436"/>
                  </a:lnTo>
                  <a:cubicBezTo>
                    <a:pt x="298514" y="340436"/>
                    <a:pt x="352997" y="290906"/>
                    <a:pt x="352997" y="214325"/>
                  </a:cubicBezTo>
                  <a:cubicBezTo>
                    <a:pt x="354700" y="139435"/>
                    <a:pt x="295369" y="77344"/>
                    <a:pt x="220479" y="75641"/>
                  </a:cubicBezTo>
                  <a:cubicBezTo>
                    <a:pt x="218423" y="75595"/>
                    <a:pt x="216368" y="75595"/>
                    <a:pt x="214313" y="75641"/>
                  </a:cubicBezTo>
                  <a:cubicBezTo>
                    <a:pt x="127445" y="75641"/>
                    <a:pt x="75628" y="132791"/>
                    <a:pt x="75628" y="219659"/>
                  </a:cubicBezTo>
                  <a:lnTo>
                    <a:pt x="0" y="219659"/>
                  </a:lnTo>
                  <a:cubicBezTo>
                    <a:pt x="0" y="91453"/>
                    <a:pt x="85725" y="13"/>
                    <a:pt x="214313" y="13"/>
                  </a:cubicBezTo>
                  <a:cubicBezTo>
                    <a:pt x="331404" y="-1257"/>
                    <a:pt x="427355" y="92636"/>
                    <a:pt x="428625" y="209728"/>
                  </a:cubicBezTo>
                  <a:cubicBezTo>
                    <a:pt x="428641" y="211260"/>
                    <a:pt x="428641" y="212793"/>
                    <a:pt x="428625" y="214325"/>
                  </a:cubicBezTo>
                  <a:cubicBezTo>
                    <a:pt x="428625" y="320910"/>
                    <a:pt x="358140" y="398634"/>
                    <a:pt x="252413" y="413493"/>
                  </a:cubicBezTo>
                  <a:close/>
                </a:path>
              </a:pathLst>
            </a:custGeom>
            <a:gradFill>
              <a:gsLst>
                <a:gs pos="0">
                  <a:srgbClr val="FF334E"/>
                </a:gs>
                <a:gs pos="100000">
                  <a:srgbClr val="132C54"/>
                </a:gs>
                <a:gs pos="60000">
                  <a:srgbClr val="7B7BAD">
                    <a:alpha val="4400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70" name="Line">
            <a:extLst>
              <a:ext uri="{FF2B5EF4-FFF2-40B4-BE49-F238E27FC236}">
                <a16:creationId xmlns:a16="http://schemas.microsoft.com/office/drawing/2014/main" id="{E5626F9D-3FDE-4DBF-9BC5-BE25FBC92459}"/>
              </a:ext>
            </a:extLst>
          </p:cNvPr>
          <p:cNvSpPr/>
          <p:nvPr/>
        </p:nvSpPr>
        <p:spPr>
          <a:xfrm flipV="1">
            <a:off x="4346851" y="799438"/>
            <a:ext cx="2163006" cy="1435792"/>
          </a:xfrm>
          <a:prstGeom prst="line">
            <a:avLst/>
          </a:prstGeom>
          <a:noFill/>
          <a:ln w="25400" cap="rnd" cmpd="sng">
            <a:gradFill>
              <a:gsLst>
                <a:gs pos="0">
                  <a:srgbClr val="132C54"/>
                </a:gs>
                <a:gs pos="100000">
                  <a:srgbClr val="FF334E"/>
                </a:gs>
              </a:gsLst>
              <a:lin ang="5400000" scaled="1"/>
            </a:gradFill>
            <a:prstDash val="solid"/>
            <a:round/>
          </a:ln>
        </p:spPr>
        <p:txBody>
          <a:bodyPr wrap="square" anchor="ctr">
            <a:spAutoFit/>
          </a:bodyPr>
          <a:lstStyle/>
          <a:p>
            <a:pPr algn="ctr"/>
            <a:endParaRPr>
              <a:solidFill>
                <a:srgbClr val="3D4251"/>
              </a:solidFill>
              <a:latin typeface="Lato"/>
            </a:endParaRPr>
          </a:p>
        </p:txBody>
      </p:sp>
      <p:sp>
        <p:nvSpPr>
          <p:cNvPr id="69" name="Line">
            <a:extLst>
              <a:ext uri="{FF2B5EF4-FFF2-40B4-BE49-F238E27FC236}">
                <a16:creationId xmlns:a16="http://schemas.microsoft.com/office/drawing/2014/main" id="{383EDCC7-7CA6-483C-8FF6-B2C633B77C5A}"/>
              </a:ext>
            </a:extLst>
          </p:cNvPr>
          <p:cNvSpPr/>
          <p:nvPr/>
        </p:nvSpPr>
        <p:spPr>
          <a:xfrm flipV="1">
            <a:off x="7279737" y="489596"/>
            <a:ext cx="2163006" cy="1435792"/>
          </a:xfrm>
          <a:prstGeom prst="line">
            <a:avLst/>
          </a:prstGeom>
          <a:noFill/>
          <a:ln w="25400" cap="rnd" cmpd="sng">
            <a:gradFill>
              <a:gsLst>
                <a:gs pos="0">
                  <a:srgbClr val="132C54"/>
                </a:gs>
                <a:gs pos="100000">
                  <a:srgbClr val="FF334E"/>
                </a:gs>
              </a:gsLst>
              <a:lin ang="5400000" scaled="1"/>
            </a:gradFill>
            <a:prstDash val="solid"/>
            <a:round/>
          </a:ln>
        </p:spPr>
        <p:txBody>
          <a:bodyPr wrap="square" anchor="ctr">
            <a:spAutoFit/>
          </a:bodyPr>
          <a:lstStyle/>
          <a:p>
            <a:pPr algn="ctr"/>
            <a:endParaRPr>
              <a:solidFill>
                <a:srgbClr val="3D4251"/>
              </a:solidFill>
              <a:latin typeface="Lato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:a16="http://schemas.microsoft.com/office/drawing/2014/main" id="{B13A6046-EB43-4329-A4DA-5B2C819CC3EF}"/>
              </a:ext>
            </a:extLst>
          </p:cNvPr>
          <p:cNvSpPr/>
          <p:nvPr/>
        </p:nvSpPr>
        <p:spPr>
          <a:xfrm flipV="1">
            <a:off x="3799344" y="5327955"/>
            <a:ext cx="2163006" cy="1435792"/>
          </a:xfrm>
          <a:prstGeom prst="line">
            <a:avLst/>
          </a:prstGeom>
          <a:noFill/>
          <a:ln w="25400" cap="rnd" cmpd="sng">
            <a:gradFill>
              <a:gsLst>
                <a:gs pos="0">
                  <a:srgbClr val="132C54"/>
                </a:gs>
                <a:gs pos="100000">
                  <a:srgbClr val="FF334E"/>
                </a:gs>
              </a:gsLst>
              <a:lin ang="5400000" scaled="1"/>
            </a:gradFill>
            <a:prstDash val="solid"/>
            <a:round/>
          </a:ln>
        </p:spPr>
        <p:txBody>
          <a:bodyPr wrap="square" anchor="ctr">
            <a:spAutoFit/>
          </a:bodyPr>
          <a:lstStyle/>
          <a:p>
            <a:pPr algn="ctr"/>
            <a:endParaRPr>
              <a:solidFill>
                <a:srgbClr val="3D4251"/>
              </a:solidFill>
              <a:latin typeface="Lat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F37CF6-0F0C-44FD-971D-48E4EBB8CBF7}"/>
              </a:ext>
            </a:extLst>
          </p:cNvPr>
          <p:cNvSpPr/>
          <p:nvPr/>
        </p:nvSpPr>
        <p:spPr>
          <a:xfrm>
            <a:off x="8941703" y="-13648"/>
            <a:ext cx="3291152" cy="2793402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334E"/>
              </a:gs>
              <a:gs pos="100000">
                <a:srgbClr val="132C54"/>
              </a:gs>
              <a:gs pos="60000">
                <a:srgbClr val="7B7BAD">
                  <a:alpha val="44000"/>
                </a:srgbClr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id-ID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6DEA1D-7A31-408E-85DB-0809190E1639}"/>
              </a:ext>
            </a:extLst>
          </p:cNvPr>
          <p:cNvSpPr/>
          <p:nvPr/>
        </p:nvSpPr>
        <p:spPr>
          <a:xfrm rot="5400000">
            <a:off x="2456735" y="4193225"/>
            <a:ext cx="1319912" cy="4206924"/>
          </a:xfrm>
          <a:custGeom>
            <a:avLst/>
            <a:gdLst>
              <a:gd name="connsiteX0" fmla="*/ 2561234 w 2585297"/>
              <a:gd name="connsiteY0" fmla="*/ 0 h 6906127"/>
              <a:gd name="connsiteX1" fmla="*/ 780560 w 2585297"/>
              <a:gd name="connsiteY1" fmla="*/ 1852863 h 6906127"/>
              <a:gd name="connsiteX2" fmla="*/ 82728 w 2585297"/>
              <a:gd name="connsiteY2" fmla="*/ 4932948 h 6906127"/>
              <a:gd name="connsiteX3" fmla="*/ 2585297 w 2585297"/>
              <a:gd name="connsiteY3" fmla="*/ 6906127 h 6906127"/>
              <a:gd name="connsiteX4" fmla="*/ 2561234 w 2585297"/>
              <a:gd name="connsiteY4" fmla="*/ 0 h 6906127"/>
              <a:gd name="connsiteX0" fmla="*/ 2561234 w 2585297"/>
              <a:gd name="connsiteY0" fmla="*/ 10370 h 6916497"/>
              <a:gd name="connsiteX1" fmla="*/ 780560 w 2585297"/>
              <a:gd name="connsiteY1" fmla="*/ 1863233 h 6916497"/>
              <a:gd name="connsiteX2" fmla="*/ 82728 w 2585297"/>
              <a:gd name="connsiteY2" fmla="*/ 4943318 h 6916497"/>
              <a:gd name="connsiteX3" fmla="*/ 2585297 w 2585297"/>
              <a:gd name="connsiteY3" fmla="*/ 6916497 h 6916497"/>
              <a:gd name="connsiteX4" fmla="*/ 2561234 w 2585297"/>
              <a:gd name="connsiteY4" fmla="*/ 10370 h 6916497"/>
              <a:gd name="connsiteX0" fmla="*/ 2547392 w 2571455"/>
              <a:gd name="connsiteY0" fmla="*/ 8277 h 6914404"/>
              <a:gd name="connsiteX1" fmla="*/ 938168 w 2571455"/>
              <a:gd name="connsiteY1" fmla="*/ 2184990 h 6914404"/>
              <a:gd name="connsiteX2" fmla="*/ 68886 w 2571455"/>
              <a:gd name="connsiteY2" fmla="*/ 4941225 h 6914404"/>
              <a:gd name="connsiteX3" fmla="*/ 2571455 w 2571455"/>
              <a:gd name="connsiteY3" fmla="*/ 6914404 h 6914404"/>
              <a:gd name="connsiteX4" fmla="*/ 2547392 w 2571455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17149 w 2541212"/>
              <a:gd name="connsiteY0" fmla="*/ 8277 h 6914404"/>
              <a:gd name="connsiteX1" fmla="*/ 907925 w 2541212"/>
              <a:gd name="connsiteY1" fmla="*/ 2184990 h 6914404"/>
              <a:gd name="connsiteX2" fmla="*/ 38643 w 2541212"/>
              <a:gd name="connsiteY2" fmla="*/ 4941225 h 6914404"/>
              <a:gd name="connsiteX3" fmla="*/ 2541212 w 2541212"/>
              <a:gd name="connsiteY3" fmla="*/ 6914404 h 6914404"/>
              <a:gd name="connsiteX4" fmla="*/ 2517149 w 2541212"/>
              <a:gd name="connsiteY4" fmla="*/ 8277 h 69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212" h="6914404">
                <a:moveTo>
                  <a:pt x="2517149" y="8277"/>
                </a:moveTo>
                <a:cubicBezTo>
                  <a:pt x="614154" y="-124071"/>
                  <a:pt x="1321009" y="1362832"/>
                  <a:pt x="907925" y="2184990"/>
                </a:cubicBezTo>
                <a:cubicBezTo>
                  <a:pt x="494841" y="3007148"/>
                  <a:pt x="-166896" y="3508464"/>
                  <a:pt x="38643" y="4941225"/>
                </a:cubicBezTo>
                <a:cubicBezTo>
                  <a:pt x="358482" y="6183486"/>
                  <a:pt x="1573672" y="6806120"/>
                  <a:pt x="2541212" y="6914404"/>
                </a:cubicBezTo>
                <a:lnTo>
                  <a:pt x="2517149" y="8277"/>
                </a:lnTo>
                <a:close/>
              </a:path>
            </a:pathLst>
          </a:custGeom>
          <a:gradFill>
            <a:gsLst>
              <a:gs pos="0">
                <a:srgbClr val="FF334E"/>
              </a:gs>
              <a:gs pos="100000">
                <a:srgbClr val="132C54"/>
              </a:gs>
              <a:gs pos="60000">
                <a:srgbClr val="7B7BAD">
                  <a:alpha val="44000"/>
                </a:srgbClr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id-ID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1DF9757-6847-4AC5-9AFC-26D580B35423}"/>
              </a:ext>
            </a:extLst>
          </p:cNvPr>
          <p:cNvSpPr/>
          <p:nvPr/>
        </p:nvSpPr>
        <p:spPr>
          <a:xfrm rot="5400000">
            <a:off x="8489933" y="-814814"/>
            <a:ext cx="1151366" cy="2442671"/>
          </a:xfrm>
          <a:custGeom>
            <a:avLst/>
            <a:gdLst>
              <a:gd name="connsiteX0" fmla="*/ 0 w 1189942"/>
              <a:gd name="connsiteY0" fmla="*/ 0 h 2524513"/>
              <a:gd name="connsiteX1" fmla="*/ 175601 w 1189942"/>
              <a:gd name="connsiteY1" fmla="*/ 17702 h 2524513"/>
              <a:gd name="connsiteX2" fmla="*/ 1189942 w 1189942"/>
              <a:gd name="connsiteY2" fmla="*/ 1262256 h 2524513"/>
              <a:gd name="connsiteX3" fmla="*/ 175601 w 1189942"/>
              <a:gd name="connsiteY3" fmla="*/ 2506811 h 2524513"/>
              <a:gd name="connsiteX4" fmla="*/ 0 w 1189942"/>
              <a:gd name="connsiteY4" fmla="*/ 2524513 h 252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942" h="2524513">
                <a:moveTo>
                  <a:pt x="0" y="0"/>
                </a:moveTo>
                <a:lnTo>
                  <a:pt x="175601" y="17702"/>
                </a:lnTo>
                <a:cubicBezTo>
                  <a:pt x="754484" y="136158"/>
                  <a:pt x="1189942" y="648354"/>
                  <a:pt x="1189942" y="1262256"/>
                </a:cubicBezTo>
                <a:cubicBezTo>
                  <a:pt x="1189942" y="1876159"/>
                  <a:pt x="754484" y="2388354"/>
                  <a:pt x="175601" y="2506811"/>
                </a:cubicBezTo>
                <a:lnTo>
                  <a:pt x="0" y="2524513"/>
                </a:lnTo>
                <a:close/>
              </a:path>
            </a:pathLst>
          </a:custGeom>
          <a:gradFill>
            <a:gsLst>
              <a:gs pos="0">
                <a:srgbClr val="FF334E"/>
              </a:gs>
              <a:gs pos="100000">
                <a:srgbClr val="132C54"/>
              </a:gs>
              <a:gs pos="60000">
                <a:srgbClr val="7B7BAD">
                  <a:alpha val="44000"/>
                </a:srgbClr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id-ID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2830279-7CC4-4F42-9CFB-F86CB5EDF8D1}"/>
              </a:ext>
            </a:extLst>
          </p:cNvPr>
          <p:cNvSpPr/>
          <p:nvPr/>
        </p:nvSpPr>
        <p:spPr>
          <a:xfrm>
            <a:off x="1" y="4584827"/>
            <a:ext cx="3665082" cy="2279511"/>
          </a:xfrm>
          <a:custGeom>
            <a:avLst/>
            <a:gdLst>
              <a:gd name="connsiteX0" fmla="*/ 0 w 7809136"/>
              <a:gd name="connsiteY0" fmla="*/ 0 h 6923471"/>
              <a:gd name="connsiteX1" fmla="*/ 0 w 7809136"/>
              <a:gd name="connsiteY1" fmla="*/ 6923471 h 6923471"/>
              <a:gd name="connsiteX2" fmla="*/ 7131147 w 7809136"/>
              <a:gd name="connsiteY2" fmla="*/ 6923471 h 6923471"/>
              <a:gd name="connsiteX3" fmla="*/ 7477068 w 7809136"/>
              <a:gd name="connsiteY3" fmla="*/ 2825761 h 6923471"/>
              <a:gd name="connsiteX4" fmla="*/ 108528 w 7809136"/>
              <a:gd name="connsiteY4" fmla="*/ 85899 h 6923471"/>
              <a:gd name="connsiteX0" fmla="*/ 0 w 7809136"/>
              <a:gd name="connsiteY0" fmla="*/ 0 h 6923471"/>
              <a:gd name="connsiteX1" fmla="*/ 0 w 7809136"/>
              <a:gd name="connsiteY1" fmla="*/ 6923471 h 6923471"/>
              <a:gd name="connsiteX2" fmla="*/ 7131147 w 7809136"/>
              <a:gd name="connsiteY2" fmla="*/ 6923471 h 6923471"/>
              <a:gd name="connsiteX3" fmla="*/ 7477068 w 7809136"/>
              <a:gd name="connsiteY3" fmla="*/ 2825761 h 6923471"/>
              <a:gd name="connsiteX4" fmla="*/ 108528 w 7809136"/>
              <a:gd name="connsiteY4" fmla="*/ 85899 h 6923471"/>
              <a:gd name="connsiteX5" fmla="*/ 0 w 7809136"/>
              <a:gd name="connsiteY5" fmla="*/ 0 h 6923471"/>
              <a:gd name="connsiteX0" fmla="*/ 0 w 7809136"/>
              <a:gd name="connsiteY0" fmla="*/ 0 h 6923471"/>
              <a:gd name="connsiteX1" fmla="*/ 0 w 7809136"/>
              <a:gd name="connsiteY1" fmla="*/ 6923471 h 6923471"/>
              <a:gd name="connsiteX2" fmla="*/ 7131147 w 7809136"/>
              <a:gd name="connsiteY2" fmla="*/ 6923471 h 6923471"/>
              <a:gd name="connsiteX3" fmla="*/ 7477068 w 7809136"/>
              <a:gd name="connsiteY3" fmla="*/ 2825761 h 6923471"/>
              <a:gd name="connsiteX4" fmla="*/ 4355024 w 7809136"/>
              <a:gd name="connsiteY4" fmla="*/ 1020802 h 6923471"/>
              <a:gd name="connsiteX5" fmla="*/ 108528 w 7809136"/>
              <a:gd name="connsiteY5" fmla="*/ 85899 h 6923471"/>
              <a:gd name="connsiteX6" fmla="*/ 0 w 7809136"/>
              <a:gd name="connsiteY6" fmla="*/ 0 h 6923471"/>
              <a:gd name="connsiteX0" fmla="*/ 0 w 7809136"/>
              <a:gd name="connsiteY0" fmla="*/ 0 h 6923471"/>
              <a:gd name="connsiteX1" fmla="*/ 0 w 7809136"/>
              <a:gd name="connsiteY1" fmla="*/ 6923471 h 6923471"/>
              <a:gd name="connsiteX2" fmla="*/ 7131147 w 7809136"/>
              <a:gd name="connsiteY2" fmla="*/ 6923471 h 6923471"/>
              <a:gd name="connsiteX3" fmla="*/ 7477068 w 7809136"/>
              <a:gd name="connsiteY3" fmla="*/ 2825761 h 6923471"/>
              <a:gd name="connsiteX4" fmla="*/ 3177153 w 7809136"/>
              <a:gd name="connsiteY4" fmla="*/ 1360703 h 6923471"/>
              <a:gd name="connsiteX5" fmla="*/ 108528 w 7809136"/>
              <a:gd name="connsiteY5" fmla="*/ 85899 h 6923471"/>
              <a:gd name="connsiteX6" fmla="*/ 0 w 7809136"/>
              <a:gd name="connsiteY6" fmla="*/ 0 h 6923471"/>
              <a:gd name="connsiteX0" fmla="*/ 0 w 7809136"/>
              <a:gd name="connsiteY0" fmla="*/ 0 h 6923471"/>
              <a:gd name="connsiteX1" fmla="*/ 0 w 7809136"/>
              <a:gd name="connsiteY1" fmla="*/ 6923471 h 6923471"/>
              <a:gd name="connsiteX2" fmla="*/ 7131147 w 7809136"/>
              <a:gd name="connsiteY2" fmla="*/ 6923471 h 6923471"/>
              <a:gd name="connsiteX3" fmla="*/ 7477068 w 7809136"/>
              <a:gd name="connsiteY3" fmla="*/ 2825761 h 6923471"/>
              <a:gd name="connsiteX4" fmla="*/ 3177153 w 7809136"/>
              <a:gd name="connsiteY4" fmla="*/ 1360703 h 6923471"/>
              <a:gd name="connsiteX5" fmla="*/ 108528 w 7809136"/>
              <a:gd name="connsiteY5" fmla="*/ 85899 h 6923471"/>
              <a:gd name="connsiteX6" fmla="*/ 0 w 7809136"/>
              <a:gd name="connsiteY6" fmla="*/ 0 h 6923471"/>
              <a:gd name="connsiteX0" fmla="*/ 0 w 7809136"/>
              <a:gd name="connsiteY0" fmla="*/ 0 h 6923471"/>
              <a:gd name="connsiteX1" fmla="*/ 0 w 7809136"/>
              <a:gd name="connsiteY1" fmla="*/ 6923471 h 6923471"/>
              <a:gd name="connsiteX2" fmla="*/ 7131147 w 7809136"/>
              <a:gd name="connsiteY2" fmla="*/ 6923471 h 6923471"/>
              <a:gd name="connsiteX3" fmla="*/ 7477068 w 7809136"/>
              <a:gd name="connsiteY3" fmla="*/ 2825761 h 6923471"/>
              <a:gd name="connsiteX4" fmla="*/ 3177153 w 7809136"/>
              <a:gd name="connsiteY4" fmla="*/ 1360703 h 6923471"/>
              <a:gd name="connsiteX5" fmla="*/ 108528 w 7809136"/>
              <a:gd name="connsiteY5" fmla="*/ 85899 h 6923471"/>
              <a:gd name="connsiteX6" fmla="*/ 0 w 7809136"/>
              <a:gd name="connsiteY6" fmla="*/ 0 h 6923471"/>
              <a:gd name="connsiteX0" fmla="*/ 0 w 7809136"/>
              <a:gd name="connsiteY0" fmla="*/ 0 h 6923471"/>
              <a:gd name="connsiteX1" fmla="*/ 0 w 7809136"/>
              <a:gd name="connsiteY1" fmla="*/ 6923471 h 6923471"/>
              <a:gd name="connsiteX2" fmla="*/ 7131147 w 7809136"/>
              <a:gd name="connsiteY2" fmla="*/ 6923471 h 6923471"/>
              <a:gd name="connsiteX3" fmla="*/ 7477068 w 7809136"/>
              <a:gd name="connsiteY3" fmla="*/ 2825761 h 6923471"/>
              <a:gd name="connsiteX4" fmla="*/ 3177153 w 7809136"/>
              <a:gd name="connsiteY4" fmla="*/ 1360703 h 6923471"/>
              <a:gd name="connsiteX5" fmla="*/ 108528 w 7809136"/>
              <a:gd name="connsiteY5" fmla="*/ 85899 h 6923471"/>
              <a:gd name="connsiteX6" fmla="*/ 0 w 7809136"/>
              <a:gd name="connsiteY6" fmla="*/ 0 h 6923471"/>
              <a:gd name="connsiteX0" fmla="*/ 0 w 10093405"/>
              <a:gd name="connsiteY0" fmla="*/ 0 h 6923471"/>
              <a:gd name="connsiteX1" fmla="*/ 0 w 10093405"/>
              <a:gd name="connsiteY1" fmla="*/ 6923471 h 6923471"/>
              <a:gd name="connsiteX2" fmla="*/ 7131147 w 10093405"/>
              <a:gd name="connsiteY2" fmla="*/ 6923471 h 6923471"/>
              <a:gd name="connsiteX3" fmla="*/ 9863807 w 10093405"/>
              <a:gd name="connsiteY3" fmla="*/ 2178329 h 6923471"/>
              <a:gd name="connsiteX4" fmla="*/ 3177153 w 10093405"/>
              <a:gd name="connsiteY4" fmla="*/ 1360703 h 6923471"/>
              <a:gd name="connsiteX5" fmla="*/ 108528 w 10093405"/>
              <a:gd name="connsiteY5" fmla="*/ 85899 h 6923471"/>
              <a:gd name="connsiteX6" fmla="*/ 0 w 10093405"/>
              <a:gd name="connsiteY6" fmla="*/ 0 h 6923471"/>
              <a:gd name="connsiteX0" fmla="*/ 0 w 10093405"/>
              <a:gd name="connsiteY0" fmla="*/ 0 h 6923471"/>
              <a:gd name="connsiteX1" fmla="*/ 0 w 10093405"/>
              <a:gd name="connsiteY1" fmla="*/ 6923471 h 6923471"/>
              <a:gd name="connsiteX2" fmla="*/ 7131147 w 10093405"/>
              <a:gd name="connsiteY2" fmla="*/ 6923471 h 6923471"/>
              <a:gd name="connsiteX3" fmla="*/ 9863807 w 10093405"/>
              <a:gd name="connsiteY3" fmla="*/ 2178329 h 6923471"/>
              <a:gd name="connsiteX4" fmla="*/ 3177153 w 10093405"/>
              <a:gd name="connsiteY4" fmla="*/ 1360703 h 6923471"/>
              <a:gd name="connsiteX5" fmla="*/ 108528 w 10093405"/>
              <a:gd name="connsiteY5" fmla="*/ 85899 h 6923471"/>
              <a:gd name="connsiteX6" fmla="*/ 0 w 10093405"/>
              <a:gd name="connsiteY6" fmla="*/ 0 h 6923471"/>
              <a:gd name="connsiteX0" fmla="*/ 0 w 10655362"/>
              <a:gd name="connsiteY0" fmla="*/ 0 h 6923471"/>
              <a:gd name="connsiteX1" fmla="*/ 0 w 10655362"/>
              <a:gd name="connsiteY1" fmla="*/ 6923471 h 6923471"/>
              <a:gd name="connsiteX2" fmla="*/ 7131147 w 10655362"/>
              <a:gd name="connsiteY2" fmla="*/ 6923471 h 6923471"/>
              <a:gd name="connsiteX3" fmla="*/ 9863807 w 10655362"/>
              <a:gd name="connsiteY3" fmla="*/ 2178329 h 6923471"/>
              <a:gd name="connsiteX4" fmla="*/ 3177153 w 10655362"/>
              <a:gd name="connsiteY4" fmla="*/ 1360703 h 6923471"/>
              <a:gd name="connsiteX5" fmla="*/ 108528 w 10655362"/>
              <a:gd name="connsiteY5" fmla="*/ 85899 h 6923471"/>
              <a:gd name="connsiteX6" fmla="*/ 0 w 10655362"/>
              <a:gd name="connsiteY6" fmla="*/ 0 h 6923471"/>
              <a:gd name="connsiteX0" fmla="*/ 0 w 10296646"/>
              <a:gd name="connsiteY0" fmla="*/ 0 h 6923471"/>
              <a:gd name="connsiteX1" fmla="*/ 0 w 10296646"/>
              <a:gd name="connsiteY1" fmla="*/ 6923471 h 6923471"/>
              <a:gd name="connsiteX2" fmla="*/ 7131147 w 10296646"/>
              <a:gd name="connsiteY2" fmla="*/ 6923471 h 6923471"/>
              <a:gd name="connsiteX3" fmla="*/ 9863807 w 10296646"/>
              <a:gd name="connsiteY3" fmla="*/ 2178329 h 6923471"/>
              <a:gd name="connsiteX4" fmla="*/ 3177153 w 10296646"/>
              <a:gd name="connsiteY4" fmla="*/ 1360703 h 6923471"/>
              <a:gd name="connsiteX5" fmla="*/ 108528 w 10296646"/>
              <a:gd name="connsiteY5" fmla="*/ 85899 h 6923471"/>
              <a:gd name="connsiteX6" fmla="*/ 0 w 10296646"/>
              <a:gd name="connsiteY6" fmla="*/ 0 h 6923471"/>
              <a:gd name="connsiteX0" fmla="*/ 0 w 10296646"/>
              <a:gd name="connsiteY0" fmla="*/ 0 h 6923471"/>
              <a:gd name="connsiteX1" fmla="*/ 0 w 10296646"/>
              <a:gd name="connsiteY1" fmla="*/ 6923471 h 6923471"/>
              <a:gd name="connsiteX2" fmla="*/ 7131147 w 10296646"/>
              <a:gd name="connsiteY2" fmla="*/ 6923471 h 6923471"/>
              <a:gd name="connsiteX3" fmla="*/ 9863807 w 10296646"/>
              <a:gd name="connsiteY3" fmla="*/ 2178329 h 6923471"/>
              <a:gd name="connsiteX4" fmla="*/ 3177153 w 10296646"/>
              <a:gd name="connsiteY4" fmla="*/ 1360703 h 6923471"/>
              <a:gd name="connsiteX5" fmla="*/ 108528 w 10296646"/>
              <a:gd name="connsiteY5" fmla="*/ 85899 h 6923471"/>
              <a:gd name="connsiteX6" fmla="*/ 0 w 10296646"/>
              <a:gd name="connsiteY6" fmla="*/ 0 h 6923471"/>
              <a:gd name="connsiteX0" fmla="*/ 0 w 10296646"/>
              <a:gd name="connsiteY0" fmla="*/ 249877 h 7173348"/>
              <a:gd name="connsiteX1" fmla="*/ 0 w 10296646"/>
              <a:gd name="connsiteY1" fmla="*/ 7173348 h 7173348"/>
              <a:gd name="connsiteX2" fmla="*/ 7131147 w 10296646"/>
              <a:gd name="connsiteY2" fmla="*/ 7173348 h 7173348"/>
              <a:gd name="connsiteX3" fmla="*/ 9863807 w 10296646"/>
              <a:gd name="connsiteY3" fmla="*/ 2428206 h 7173348"/>
              <a:gd name="connsiteX4" fmla="*/ 3177153 w 10296646"/>
              <a:gd name="connsiteY4" fmla="*/ 1610580 h 7173348"/>
              <a:gd name="connsiteX5" fmla="*/ 0 w 10296646"/>
              <a:gd name="connsiteY5" fmla="*/ 249877 h 7173348"/>
              <a:gd name="connsiteX0" fmla="*/ 0 w 10296646"/>
              <a:gd name="connsiteY0" fmla="*/ 0 h 6923471"/>
              <a:gd name="connsiteX1" fmla="*/ 0 w 10296646"/>
              <a:gd name="connsiteY1" fmla="*/ 6923471 h 6923471"/>
              <a:gd name="connsiteX2" fmla="*/ 7131147 w 10296646"/>
              <a:gd name="connsiteY2" fmla="*/ 6923471 h 6923471"/>
              <a:gd name="connsiteX3" fmla="*/ 9863807 w 10296646"/>
              <a:gd name="connsiteY3" fmla="*/ 2178329 h 6923471"/>
              <a:gd name="connsiteX4" fmla="*/ 3177153 w 10296646"/>
              <a:gd name="connsiteY4" fmla="*/ 1360703 h 6923471"/>
              <a:gd name="connsiteX5" fmla="*/ 0 w 10296646"/>
              <a:gd name="connsiteY5" fmla="*/ 0 h 6923471"/>
              <a:gd name="connsiteX0" fmla="*/ 0 w 10296646"/>
              <a:gd name="connsiteY0" fmla="*/ 0 h 6923471"/>
              <a:gd name="connsiteX1" fmla="*/ 0 w 10296646"/>
              <a:gd name="connsiteY1" fmla="*/ 6923471 h 6923471"/>
              <a:gd name="connsiteX2" fmla="*/ 7131147 w 10296646"/>
              <a:gd name="connsiteY2" fmla="*/ 6923471 h 6923471"/>
              <a:gd name="connsiteX3" fmla="*/ 9863807 w 10296646"/>
              <a:gd name="connsiteY3" fmla="*/ 2178329 h 6923471"/>
              <a:gd name="connsiteX4" fmla="*/ 3177153 w 10296646"/>
              <a:gd name="connsiteY4" fmla="*/ 1360703 h 6923471"/>
              <a:gd name="connsiteX5" fmla="*/ 0 w 10296646"/>
              <a:gd name="connsiteY5" fmla="*/ 0 h 6923471"/>
              <a:gd name="connsiteX0" fmla="*/ 0 w 10296646"/>
              <a:gd name="connsiteY0" fmla="*/ 0 h 6923471"/>
              <a:gd name="connsiteX1" fmla="*/ 0 w 10296646"/>
              <a:gd name="connsiteY1" fmla="*/ 6923471 h 6923471"/>
              <a:gd name="connsiteX2" fmla="*/ 7131147 w 10296646"/>
              <a:gd name="connsiteY2" fmla="*/ 6923471 h 6923471"/>
              <a:gd name="connsiteX3" fmla="*/ 9863807 w 10296646"/>
              <a:gd name="connsiteY3" fmla="*/ 2178329 h 6923471"/>
              <a:gd name="connsiteX4" fmla="*/ 3177153 w 10296646"/>
              <a:gd name="connsiteY4" fmla="*/ 1360703 h 6923471"/>
              <a:gd name="connsiteX5" fmla="*/ 0 w 10296646"/>
              <a:gd name="connsiteY5" fmla="*/ 0 h 6923471"/>
              <a:gd name="connsiteX0" fmla="*/ 0 w 9863807"/>
              <a:gd name="connsiteY0" fmla="*/ 0 h 6923471"/>
              <a:gd name="connsiteX1" fmla="*/ 0 w 9863807"/>
              <a:gd name="connsiteY1" fmla="*/ 6923471 h 6923471"/>
              <a:gd name="connsiteX2" fmla="*/ 7131147 w 9863807"/>
              <a:gd name="connsiteY2" fmla="*/ 6923471 h 6923471"/>
              <a:gd name="connsiteX3" fmla="*/ 9863807 w 9863807"/>
              <a:gd name="connsiteY3" fmla="*/ 2178329 h 6923471"/>
              <a:gd name="connsiteX4" fmla="*/ 3177153 w 9863807"/>
              <a:gd name="connsiteY4" fmla="*/ 1360703 h 6923471"/>
              <a:gd name="connsiteX5" fmla="*/ 0 w 9863807"/>
              <a:gd name="connsiteY5" fmla="*/ 0 h 6923471"/>
              <a:gd name="connsiteX0" fmla="*/ 0 w 10224508"/>
              <a:gd name="connsiteY0" fmla="*/ 0 h 6923471"/>
              <a:gd name="connsiteX1" fmla="*/ 0 w 10224508"/>
              <a:gd name="connsiteY1" fmla="*/ 6923471 h 6923471"/>
              <a:gd name="connsiteX2" fmla="*/ 7131147 w 10224508"/>
              <a:gd name="connsiteY2" fmla="*/ 6923471 h 6923471"/>
              <a:gd name="connsiteX3" fmla="*/ 9863807 w 10224508"/>
              <a:gd name="connsiteY3" fmla="*/ 2178329 h 6923471"/>
              <a:gd name="connsiteX4" fmla="*/ 3177153 w 10224508"/>
              <a:gd name="connsiteY4" fmla="*/ 1360703 h 6923471"/>
              <a:gd name="connsiteX5" fmla="*/ 0 w 10224508"/>
              <a:gd name="connsiteY5" fmla="*/ 0 h 6923471"/>
              <a:gd name="connsiteX0" fmla="*/ 0 w 10224508"/>
              <a:gd name="connsiteY0" fmla="*/ 0 h 6923471"/>
              <a:gd name="connsiteX1" fmla="*/ 0 w 10224508"/>
              <a:gd name="connsiteY1" fmla="*/ 6923471 h 6923471"/>
              <a:gd name="connsiteX2" fmla="*/ 7131147 w 10224508"/>
              <a:gd name="connsiteY2" fmla="*/ 6923471 h 6923471"/>
              <a:gd name="connsiteX3" fmla="*/ 9863807 w 10224508"/>
              <a:gd name="connsiteY3" fmla="*/ 2178329 h 6923471"/>
              <a:gd name="connsiteX4" fmla="*/ 3177153 w 10224508"/>
              <a:gd name="connsiteY4" fmla="*/ 1360703 h 6923471"/>
              <a:gd name="connsiteX5" fmla="*/ 0 w 10224508"/>
              <a:gd name="connsiteY5" fmla="*/ 0 h 6923471"/>
              <a:gd name="connsiteX0" fmla="*/ 0 w 10800562"/>
              <a:gd name="connsiteY0" fmla="*/ 0 h 6923471"/>
              <a:gd name="connsiteX1" fmla="*/ 0 w 10800562"/>
              <a:gd name="connsiteY1" fmla="*/ 6923471 h 6923471"/>
              <a:gd name="connsiteX2" fmla="*/ 9548883 w 10800562"/>
              <a:gd name="connsiteY2" fmla="*/ 6907286 h 6923471"/>
              <a:gd name="connsiteX3" fmla="*/ 9863807 w 10800562"/>
              <a:gd name="connsiteY3" fmla="*/ 2178329 h 6923471"/>
              <a:gd name="connsiteX4" fmla="*/ 3177153 w 10800562"/>
              <a:gd name="connsiteY4" fmla="*/ 1360703 h 6923471"/>
              <a:gd name="connsiteX5" fmla="*/ 0 w 10800562"/>
              <a:gd name="connsiteY5" fmla="*/ 0 h 6923471"/>
              <a:gd name="connsiteX0" fmla="*/ 0 w 10422274"/>
              <a:gd name="connsiteY0" fmla="*/ 0 h 6923471"/>
              <a:gd name="connsiteX1" fmla="*/ 0 w 10422274"/>
              <a:gd name="connsiteY1" fmla="*/ 6923471 h 6923471"/>
              <a:gd name="connsiteX2" fmla="*/ 9548883 w 10422274"/>
              <a:gd name="connsiteY2" fmla="*/ 6907286 h 6923471"/>
              <a:gd name="connsiteX3" fmla="*/ 9863807 w 10422274"/>
              <a:gd name="connsiteY3" fmla="*/ 2178329 h 6923471"/>
              <a:gd name="connsiteX4" fmla="*/ 3177153 w 10422274"/>
              <a:gd name="connsiteY4" fmla="*/ 1360703 h 6923471"/>
              <a:gd name="connsiteX5" fmla="*/ 0 w 10422274"/>
              <a:gd name="connsiteY5" fmla="*/ 0 h 6923471"/>
              <a:gd name="connsiteX0" fmla="*/ 0 w 10319026"/>
              <a:gd name="connsiteY0" fmla="*/ 0 h 6923471"/>
              <a:gd name="connsiteX1" fmla="*/ 0 w 10319026"/>
              <a:gd name="connsiteY1" fmla="*/ 6923471 h 6923471"/>
              <a:gd name="connsiteX2" fmla="*/ 9548883 w 10319026"/>
              <a:gd name="connsiteY2" fmla="*/ 6907286 h 6923471"/>
              <a:gd name="connsiteX3" fmla="*/ 9863807 w 10319026"/>
              <a:gd name="connsiteY3" fmla="*/ 2178329 h 6923471"/>
              <a:gd name="connsiteX4" fmla="*/ 3177153 w 10319026"/>
              <a:gd name="connsiteY4" fmla="*/ 1360703 h 6923471"/>
              <a:gd name="connsiteX5" fmla="*/ 0 w 10319026"/>
              <a:gd name="connsiteY5" fmla="*/ 0 h 6923471"/>
              <a:gd name="connsiteX0" fmla="*/ 0 w 10319026"/>
              <a:gd name="connsiteY0" fmla="*/ 0 h 6923471"/>
              <a:gd name="connsiteX1" fmla="*/ 0 w 10319026"/>
              <a:gd name="connsiteY1" fmla="*/ 6923471 h 6923471"/>
              <a:gd name="connsiteX2" fmla="*/ 9548883 w 10319026"/>
              <a:gd name="connsiteY2" fmla="*/ 6907286 h 6923471"/>
              <a:gd name="connsiteX3" fmla="*/ 9863807 w 10319026"/>
              <a:gd name="connsiteY3" fmla="*/ 2178329 h 6923471"/>
              <a:gd name="connsiteX4" fmla="*/ 3094603 w 10319026"/>
              <a:gd name="connsiteY4" fmla="*/ 1380598 h 6923471"/>
              <a:gd name="connsiteX5" fmla="*/ 0 w 10319026"/>
              <a:gd name="connsiteY5" fmla="*/ 0 h 6923471"/>
              <a:gd name="connsiteX0" fmla="*/ 0 w 10319026"/>
              <a:gd name="connsiteY0" fmla="*/ 0 h 6923471"/>
              <a:gd name="connsiteX1" fmla="*/ 0 w 10319026"/>
              <a:gd name="connsiteY1" fmla="*/ 6923471 h 6923471"/>
              <a:gd name="connsiteX2" fmla="*/ 9548883 w 10319026"/>
              <a:gd name="connsiteY2" fmla="*/ 6907286 h 6923471"/>
              <a:gd name="connsiteX3" fmla="*/ 9863807 w 10319026"/>
              <a:gd name="connsiteY3" fmla="*/ 2178329 h 6923471"/>
              <a:gd name="connsiteX4" fmla="*/ 3094603 w 10319026"/>
              <a:gd name="connsiteY4" fmla="*/ 1380598 h 6923471"/>
              <a:gd name="connsiteX5" fmla="*/ 0 w 10319026"/>
              <a:gd name="connsiteY5" fmla="*/ 0 h 6923471"/>
              <a:gd name="connsiteX0" fmla="*/ 0 w 10319026"/>
              <a:gd name="connsiteY0" fmla="*/ 0 h 6923471"/>
              <a:gd name="connsiteX1" fmla="*/ 0 w 10319026"/>
              <a:gd name="connsiteY1" fmla="*/ 6923471 h 6923471"/>
              <a:gd name="connsiteX2" fmla="*/ 9548883 w 10319026"/>
              <a:gd name="connsiteY2" fmla="*/ 6907286 h 6923471"/>
              <a:gd name="connsiteX3" fmla="*/ 9863807 w 10319026"/>
              <a:gd name="connsiteY3" fmla="*/ 2178329 h 6923471"/>
              <a:gd name="connsiteX4" fmla="*/ 3094603 w 10319026"/>
              <a:gd name="connsiteY4" fmla="*/ 1380598 h 6923471"/>
              <a:gd name="connsiteX5" fmla="*/ 0 w 10319026"/>
              <a:gd name="connsiteY5" fmla="*/ 0 h 6923471"/>
              <a:gd name="connsiteX0" fmla="*/ 0 w 10319026"/>
              <a:gd name="connsiteY0" fmla="*/ 0 h 6923471"/>
              <a:gd name="connsiteX1" fmla="*/ 0 w 10319026"/>
              <a:gd name="connsiteY1" fmla="*/ 6923471 h 6923471"/>
              <a:gd name="connsiteX2" fmla="*/ 9548883 w 10319026"/>
              <a:gd name="connsiteY2" fmla="*/ 6907286 h 6923471"/>
              <a:gd name="connsiteX3" fmla="*/ 9863807 w 10319026"/>
              <a:gd name="connsiteY3" fmla="*/ 2178329 h 6923471"/>
              <a:gd name="connsiteX4" fmla="*/ 3094603 w 10319026"/>
              <a:gd name="connsiteY4" fmla="*/ 1380598 h 6923471"/>
              <a:gd name="connsiteX5" fmla="*/ 0 w 10319026"/>
              <a:gd name="connsiteY5" fmla="*/ 0 h 6923471"/>
              <a:gd name="connsiteX0" fmla="*/ 0 w 10319026"/>
              <a:gd name="connsiteY0" fmla="*/ 0 h 6923471"/>
              <a:gd name="connsiteX1" fmla="*/ 0 w 10319026"/>
              <a:gd name="connsiteY1" fmla="*/ 6923471 h 6923471"/>
              <a:gd name="connsiteX2" fmla="*/ 9548883 w 10319026"/>
              <a:gd name="connsiteY2" fmla="*/ 6907286 h 6923471"/>
              <a:gd name="connsiteX3" fmla="*/ 9863807 w 10319026"/>
              <a:gd name="connsiteY3" fmla="*/ 2178329 h 6923471"/>
              <a:gd name="connsiteX4" fmla="*/ 3094603 w 10319026"/>
              <a:gd name="connsiteY4" fmla="*/ 1380598 h 6923471"/>
              <a:gd name="connsiteX5" fmla="*/ 0 w 10319026"/>
              <a:gd name="connsiteY5" fmla="*/ 0 h 6923471"/>
              <a:gd name="connsiteX0" fmla="*/ 0 w 10319026"/>
              <a:gd name="connsiteY0" fmla="*/ 0 h 6923471"/>
              <a:gd name="connsiteX1" fmla="*/ 0 w 10319026"/>
              <a:gd name="connsiteY1" fmla="*/ 6923471 h 6923471"/>
              <a:gd name="connsiteX2" fmla="*/ 9548883 w 10319026"/>
              <a:gd name="connsiteY2" fmla="*/ 6907286 h 6923471"/>
              <a:gd name="connsiteX3" fmla="*/ 9863807 w 10319026"/>
              <a:gd name="connsiteY3" fmla="*/ 2178329 h 6923471"/>
              <a:gd name="connsiteX4" fmla="*/ 3094603 w 10319026"/>
              <a:gd name="connsiteY4" fmla="*/ 1380598 h 6923471"/>
              <a:gd name="connsiteX5" fmla="*/ 0 w 10319026"/>
              <a:gd name="connsiteY5" fmla="*/ 0 h 6923471"/>
              <a:gd name="connsiteX0" fmla="*/ 0 w 10436042"/>
              <a:gd name="connsiteY0" fmla="*/ 0 h 6923471"/>
              <a:gd name="connsiteX1" fmla="*/ 0 w 10436042"/>
              <a:gd name="connsiteY1" fmla="*/ 6923471 h 6923471"/>
              <a:gd name="connsiteX2" fmla="*/ 9548883 w 10436042"/>
              <a:gd name="connsiteY2" fmla="*/ 6907286 h 6923471"/>
              <a:gd name="connsiteX3" fmla="*/ 9863807 w 10436042"/>
              <a:gd name="connsiteY3" fmla="*/ 2178329 h 6923471"/>
              <a:gd name="connsiteX4" fmla="*/ 3094603 w 10436042"/>
              <a:gd name="connsiteY4" fmla="*/ 1380598 h 6923471"/>
              <a:gd name="connsiteX5" fmla="*/ 0 w 10436042"/>
              <a:gd name="connsiteY5" fmla="*/ 0 h 6923471"/>
              <a:gd name="connsiteX0" fmla="*/ 0 w 10380972"/>
              <a:gd name="connsiteY0" fmla="*/ 0 h 6923471"/>
              <a:gd name="connsiteX1" fmla="*/ 0 w 10380972"/>
              <a:gd name="connsiteY1" fmla="*/ 6923471 h 6923471"/>
              <a:gd name="connsiteX2" fmla="*/ 9548883 w 10380972"/>
              <a:gd name="connsiteY2" fmla="*/ 6907286 h 6923471"/>
              <a:gd name="connsiteX3" fmla="*/ 9863807 w 10380972"/>
              <a:gd name="connsiteY3" fmla="*/ 2178329 h 6923471"/>
              <a:gd name="connsiteX4" fmla="*/ 3094603 w 10380972"/>
              <a:gd name="connsiteY4" fmla="*/ 1380598 h 6923471"/>
              <a:gd name="connsiteX5" fmla="*/ 0 w 10380972"/>
              <a:gd name="connsiteY5" fmla="*/ 0 h 6923471"/>
              <a:gd name="connsiteX0" fmla="*/ 0 w 10380972"/>
              <a:gd name="connsiteY0" fmla="*/ 0 h 6923471"/>
              <a:gd name="connsiteX1" fmla="*/ 0 w 10380972"/>
              <a:gd name="connsiteY1" fmla="*/ 6923471 h 6923471"/>
              <a:gd name="connsiteX2" fmla="*/ 9548883 w 10380972"/>
              <a:gd name="connsiteY2" fmla="*/ 6907286 h 6923471"/>
              <a:gd name="connsiteX3" fmla="*/ 9863807 w 10380972"/>
              <a:gd name="connsiteY3" fmla="*/ 2178329 h 6923471"/>
              <a:gd name="connsiteX4" fmla="*/ 3094603 w 10380972"/>
              <a:gd name="connsiteY4" fmla="*/ 1380598 h 6923471"/>
              <a:gd name="connsiteX5" fmla="*/ 0 w 10380972"/>
              <a:gd name="connsiteY5" fmla="*/ 0 h 6923471"/>
              <a:gd name="connsiteX0" fmla="*/ 0 w 10321750"/>
              <a:gd name="connsiteY0" fmla="*/ 0 h 6923471"/>
              <a:gd name="connsiteX1" fmla="*/ 0 w 10321750"/>
              <a:gd name="connsiteY1" fmla="*/ 6923471 h 6923471"/>
              <a:gd name="connsiteX2" fmla="*/ 9548883 w 10321750"/>
              <a:gd name="connsiteY2" fmla="*/ 6907286 h 6923471"/>
              <a:gd name="connsiteX3" fmla="*/ 9863807 w 10321750"/>
              <a:gd name="connsiteY3" fmla="*/ 2178329 h 6923471"/>
              <a:gd name="connsiteX4" fmla="*/ 3094603 w 10321750"/>
              <a:gd name="connsiteY4" fmla="*/ 1380598 h 6923471"/>
              <a:gd name="connsiteX5" fmla="*/ 0 w 10321750"/>
              <a:gd name="connsiteY5" fmla="*/ 0 h 692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21750" h="6923471">
                <a:moveTo>
                  <a:pt x="0" y="0"/>
                </a:moveTo>
                <a:lnTo>
                  <a:pt x="0" y="6923471"/>
                </a:lnTo>
                <a:lnTo>
                  <a:pt x="9548883" y="6907286"/>
                </a:lnTo>
                <a:cubicBezTo>
                  <a:pt x="9890993" y="5566113"/>
                  <a:pt x="10905850" y="4119956"/>
                  <a:pt x="9863807" y="2178329"/>
                </a:cubicBezTo>
                <a:cubicBezTo>
                  <a:pt x="7455114" y="-1735416"/>
                  <a:pt x="4980510" y="1786885"/>
                  <a:pt x="3094603" y="1380598"/>
                </a:cubicBezTo>
                <a:cubicBezTo>
                  <a:pt x="1208696" y="974311"/>
                  <a:pt x="1164957" y="27062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F334E"/>
              </a:gs>
              <a:gs pos="100000">
                <a:srgbClr val="132C54"/>
              </a:gs>
              <a:gs pos="60000">
                <a:srgbClr val="7B7BAD">
                  <a:alpha val="44000"/>
                </a:srgbClr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id-ID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3FC9B9B-7328-4EC0-A5F1-6A2FDB75B8CD}"/>
              </a:ext>
            </a:extLst>
          </p:cNvPr>
          <p:cNvSpPr/>
          <p:nvPr/>
        </p:nvSpPr>
        <p:spPr>
          <a:xfrm>
            <a:off x="993421" y="4231898"/>
            <a:ext cx="439578" cy="439578"/>
          </a:xfrm>
          <a:prstGeom prst="ellipse">
            <a:avLst/>
          </a:prstGeom>
          <a:gradFill>
            <a:gsLst>
              <a:gs pos="0">
                <a:srgbClr val="FF334E"/>
              </a:gs>
              <a:gs pos="100000">
                <a:srgbClr val="132C54"/>
              </a:gs>
              <a:gs pos="60000">
                <a:srgbClr val="7B7BAD">
                  <a:alpha val="44000"/>
                </a:srgbClr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id-ID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BA11410-72F6-4C78-A5A1-5AE7F6BF2A25}"/>
              </a:ext>
            </a:extLst>
          </p:cNvPr>
          <p:cNvSpPr/>
          <p:nvPr/>
        </p:nvSpPr>
        <p:spPr>
          <a:xfrm>
            <a:off x="3749268" y="1097357"/>
            <a:ext cx="4663290" cy="4663288"/>
          </a:xfrm>
          <a:prstGeom prst="ellipse">
            <a:avLst/>
          </a:prstGeom>
          <a:gradFill>
            <a:gsLst>
              <a:gs pos="0">
                <a:srgbClr val="FF334E"/>
              </a:gs>
              <a:gs pos="100000">
                <a:srgbClr val="132C54"/>
              </a:gs>
              <a:gs pos="60000">
                <a:srgbClr val="7B7BAD">
                  <a:alpha val="44000"/>
                </a:srgbClr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id-ID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976094C-08BA-4A72-A329-2B6F745E6C70}"/>
              </a:ext>
            </a:extLst>
          </p:cNvPr>
          <p:cNvSpPr/>
          <p:nvPr/>
        </p:nvSpPr>
        <p:spPr>
          <a:xfrm rot="12641797">
            <a:off x="3423196" y="2778618"/>
            <a:ext cx="503221" cy="503221"/>
          </a:xfrm>
          <a:prstGeom prst="ellipse">
            <a:avLst/>
          </a:prstGeom>
          <a:gradFill>
            <a:gsLst>
              <a:gs pos="0">
                <a:srgbClr val="FF334E"/>
              </a:gs>
              <a:gs pos="100000">
                <a:srgbClr val="132C54"/>
              </a:gs>
              <a:gs pos="60000">
                <a:srgbClr val="7B7BAD">
                  <a:alpha val="44000"/>
                </a:srgbClr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id-ID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F763E93-1BE7-4D17-A3A7-151A34AE7F2E}"/>
              </a:ext>
            </a:extLst>
          </p:cNvPr>
          <p:cNvSpPr/>
          <p:nvPr/>
        </p:nvSpPr>
        <p:spPr>
          <a:xfrm>
            <a:off x="11011265" y="2560232"/>
            <a:ext cx="1899473" cy="1899473"/>
          </a:xfrm>
          <a:prstGeom prst="ellipse">
            <a:avLst/>
          </a:prstGeom>
          <a:gradFill>
            <a:gsLst>
              <a:gs pos="0">
                <a:srgbClr val="FF334E"/>
              </a:gs>
              <a:gs pos="100000">
                <a:srgbClr val="132C54"/>
              </a:gs>
              <a:gs pos="60000">
                <a:srgbClr val="7B7BAD">
                  <a:alpha val="44000"/>
                </a:srgbClr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id-ID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A1A51FF-AB26-49EE-AF04-BC8EA5EF83BF}"/>
              </a:ext>
            </a:extLst>
          </p:cNvPr>
          <p:cNvSpPr/>
          <p:nvPr/>
        </p:nvSpPr>
        <p:spPr>
          <a:xfrm rot="13487321">
            <a:off x="10064586" y="774904"/>
            <a:ext cx="403935" cy="403935"/>
          </a:xfrm>
          <a:prstGeom prst="ellipse">
            <a:avLst/>
          </a:prstGeom>
          <a:gradFill>
            <a:gsLst>
              <a:gs pos="0">
                <a:srgbClr val="FF334E"/>
              </a:gs>
              <a:gs pos="100000">
                <a:srgbClr val="132C54"/>
              </a:gs>
              <a:gs pos="60000">
                <a:srgbClr val="7B7BAD">
                  <a:alpha val="44000"/>
                </a:srgbClr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id-ID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D3E2CA9-0278-4721-871F-1C027176D8EB}"/>
              </a:ext>
            </a:extLst>
          </p:cNvPr>
          <p:cNvSpPr/>
          <p:nvPr/>
        </p:nvSpPr>
        <p:spPr>
          <a:xfrm>
            <a:off x="1028878" y="1235056"/>
            <a:ext cx="883108" cy="883108"/>
          </a:xfrm>
          <a:prstGeom prst="ellipse">
            <a:avLst/>
          </a:prstGeom>
          <a:gradFill>
            <a:gsLst>
              <a:gs pos="0">
                <a:srgbClr val="FF334E"/>
              </a:gs>
              <a:gs pos="100000">
                <a:srgbClr val="132C54"/>
              </a:gs>
              <a:gs pos="60000">
                <a:srgbClr val="7B7BAD">
                  <a:alpha val="44000"/>
                </a:srgbClr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id-ID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7" name="Line">
            <a:extLst>
              <a:ext uri="{FF2B5EF4-FFF2-40B4-BE49-F238E27FC236}">
                <a16:creationId xmlns:a16="http://schemas.microsoft.com/office/drawing/2014/main" id="{8E97042C-ABAA-4657-884E-FB5518586802}"/>
              </a:ext>
            </a:extLst>
          </p:cNvPr>
          <p:cNvSpPr/>
          <p:nvPr/>
        </p:nvSpPr>
        <p:spPr>
          <a:xfrm flipV="1">
            <a:off x="993421" y="1893638"/>
            <a:ext cx="2163006" cy="1435792"/>
          </a:xfrm>
          <a:prstGeom prst="line">
            <a:avLst/>
          </a:prstGeom>
          <a:noFill/>
          <a:ln w="25400" cap="rnd" cmpd="sng">
            <a:gradFill>
              <a:gsLst>
                <a:gs pos="0">
                  <a:srgbClr val="132C54"/>
                </a:gs>
                <a:gs pos="100000">
                  <a:srgbClr val="FF334E"/>
                </a:gs>
              </a:gsLst>
              <a:lin ang="5400000" scaled="1"/>
            </a:gradFill>
            <a:prstDash val="solid"/>
            <a:round/>
          </a:ln>
        </p:spPr>
        <p:txBody>
          <a:bodyPr wrap="square" anchor="ctr">
            <a:spAutoFit/>
          </a:bodyPr>
          <a:lstStyle/>
          <a:p>
            <a:pPr algn="ctr"/>
            <a:endParaRPr>
              <a:solidFill>
                <a:srgbClr val="3D4251"/>
              </a:solidFill>
              <a:latin typeface="Lato"/>
            </a:endParaRPr>
          </a:p>
        </p:txBody>
      </p:sp>
      <p:sp>
        <p:nvSpPr>
          <p:cNvPr id="67" name="Line">
            <a:extLst>
              <a:ext uri="{FF2B5EF4-FFF2-40B4-BE49-F238E27FC236}">
                <a16:creationId xmlns:a16="http://schemas.microsoft.com/office/drawing/2014/main" id="{7B69F6CD-F922-47A4-8FAC-782A4D8C8D93}"/>
              </a:ext>
            </a:extLst>
          </p:cNvPr>
          <p:cNvSpPr/>
          <p:nvPr/>
        </p:nvSpPr>
        <p:spPr>
          <a:xfrm flipV="1">
            <a:off x="1797061" y="-216137"/>
            <a:ext cx="2163006" cy="1435792"/>
          </a:xfrm>
          <a:prstGeom prst="line">
            <a:avLst/>
          </a:prstGeom>
          <a:noFill/>
          <a:ln w="25400" cap="rnd" cmpd="sng">
            <a:gradFill>
              <a:gsLst>
                <a:gs pos="0">
                  <a:srgbClr val="132C54"/>
                </a:gs>
                <a:gs pos="100000">
                  <a:srgbClr val="FF334E"/>
                </a:gs>
              </a:gsLst>
              <a:lin ang="5400000" scaled="1"/>
            </a:gradFill>
            <a:prstDash val="solid"/>
            <a:round/>
          </a:ln>
        </p:spPr>
        <p:txBody>
          <a:bodyPr wrap="square" anchor="ctr">
            <a:spAutoFit/>
          </a:bodyPr>
          <a:lstStyle/>
          <a:p>
            <a:pPr algn="ctr"/>
            <a:endParaRPr>
              <a:solidFill>
                <a:srgbClr val="3D4251"/>
              </a:solidFill>
              <a:latin typeface="Lato"/>
            </a:endParaRPr>
          </a:p>
        </p:txBody>
      </p:sp>
      <p:sp>
        <p:nvSpPr>
          <p:cNvPr id="71" name="Line">
            <a:extLst>
              <a:ext uri="{FF2B5EF4-FFF2-40B4-BE49-F238E27FC236}">
                <a16:creationId xmlns:a16="http://schemas.microsoft.com/office/drawing/2014/main" id="{9D1B34FB-702A-4DE4-A00E-00C5E0575F82}"/>
              </a:ext>
            </a:extLst>
          </p:cNvPr>
          <p:cNvSpPr/>
          <p:nvPr/>
        </p:nvSpPr>
        <p:spPr>
          <a:xfrm flipV="1">
            <a:off x="9430091" y="6067400"/>
            <a:ext cx="2163006" cy="1435792"/>
          </a:xfrm>
          <a:prstGeom prst="line">
            <a:avLst/>
          </a:prstGeom>
          <a:noFill/>
          <a:ln w="25400" cap="rnd" cmpd="sng">
            <a:gradFill>
              <a:gsLst>
                <a:gs pos="0">
                  <a:srgbClr val="132C54"/>
                </a:gs>
                <a:gs pos="100000">
                  <a:srgbClr val="FF334E"/>
                </a:gs>
              </a:gsLst>
              <a:lin ang="5400000" scaled="1"/>
            </a:gradFill>
            <a:prstDash val="solid"/>
            <a:round/>
          </a:ln>
        </p:spPr>
        <p:txBody>
          <a:bodyPr wrap="square" anchor="ctr">
            <a:spAutoFit/>
          </a:bodyPr>
          <a:lstStyle/>
          <a:p>
            <a:pPr algn="ctr"/>
            <a:endParaRPr>
              <a:solidFill>
                <a:srgbClr val="3D4251"/>
              </a:solidFill>
              <a:latin typeface="La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783F10-4164-4EC8-A5E3-10EACD05D379}"/>
              </a:ext>
            </a:extLst>
          </p:cNvPr>
          <p:cNvSpPr txBox="1"/>
          <p:nvPr/>
        </p:nvSpPr>
        <p:spPr>
          <a:xfrm>
            <a:off x="4059802" y="2766965"/>
            <a:ext cx="4042222" cy="707886"/>
          </a:xfrm>
          <a:prstGeom prst="rect">
            <a:avLst/>
          </a:prstGeom>
          <a:noFill/>
          <a:effectLst>
            <a:glow rad="190500">
              <a:srgbClr val="1FBEA3"/>
            </a:glo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000" b="1" spc="-15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Poppins" panose="00000500000000000000" pitchFamily="2" charset="0"/>
              </a:rPr>
              <a:t>THANK YOU</a:t>
            </a:r>
            <a:endParaRPr lang="id-ID" sz="5000" b="1" spc="-150" dirty="0">
              <a:solidFill>
                <a:schemeClr val="bg1"/>
              </a:solidFill>
              <a:effectLst/>
              <a:latin typeface="Century Gothic" panose="020B0502020202020204" pitchFamily="34" charset="0"/>
              <a:cs typeface="Poppi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BFAB9B-123F-4C82-B1D9-853B6D2E6B94}"/>
              </a:ext>
            </a:extLst>
          </p:cNvPr>
          <p:cNvSpPr txBox="1"/>
          <p:nvPr/>
        </p:nvSpPr>
        <p:spPr>
          <a:xfrm>
            <a:off x="4997505" y="3686600"/>
            <a:ext cx="29487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132C54"/>
                </a:solidFill>
                <a:latin typeface="Century Gothic" panose="020B0502020202020204" pitchFamily="34" charset="0"/>
                <a:cs typeface="Poppins" panose="00000500000000000000" pitchFamily="2" charset="0"/>
              </a:rPr>
              <a:t>MORE QUESTIONS?</a:t>
            </a:r>
            <a:endParaRPr lang="id-ID" b="1" dirty="0">
              <a:solidFill>
                <a:srgbClr val="132C54"/>
              </a:solidFill>
              <a:latin typeface="Century Gothic" panose="020B0502020202020204" pitchFamily="34" charset="0"/>
              <a:cs typeface="Poppins" panose="00000500000000000000" pitchFamily="2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A4F290D-D4C6-4290-8D7C-0F4BFB29CC9E}"/>
              </a:ext>
            </a:extLst>
          </p:cNvPr>
          <p:cNvSpPr/>
          <p:nvPr/>
        </p:nvSpPr>
        <p:spPr>
          <a:xfrm rot="18228445">
            <a:off x="9589610" y="2570509"/>
            <a:ext cx="835808" cy="835808"/>
          </a:xfrm>
          <a:prstGeom prst="ellipse">
            <a:avLst/>
          </a:prstGeom>
          <a:gradFill>
            <a:gsLst>
              <a:gs pos="0">
                <a:srgbClr val="FF334E"/>
              </a:gs>
              <a:gs pos="100000">
                <a:srgbClr val="132C54"/>
              </a:gs>
              <a:gs pos="60000">
                <a:srgbClr val="7B7BAD">
                  <a:alpha val="44000"/>
                </a:srgbClr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id-ID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EEF10C88-BE1A-4923-ACC9-D2591C2736BA}"/>
              </a:ext>
            </a:extLst>
          </p:cNvPr>
          <p:cNvSpPr/>
          <p:nvPr/>
        </p:nvSpPr>
        <p:spPr>
          <a:xfrm flipV="1">
            <a:off x="9929762" y="1754551"/>
            <a:ext cx="2163006" cy="1435792"/>
          </a:xfrm>
          <a:prstGeom prst="line">
            <a:avLst/>
          </a:prstGeom>
          <a:noFill/>
          <a:ln w="25400" cap="rnd" cmpd="sng">
            <a:gradFill>
              <a:gsLst>
                <a:gs pos="0">
                  <a:srgbClr val="132C54"/>
                </a:gs>
                <a:gs pos="100000">
                  <a:srgbClr val="FF334E"/>
                </a:gs>
              </a:gsLst>
              <a:lin ang="5400000" scaled="1"/>
            </a:gradFill>
            <a:prstDash val="solid"/>
            <a:round/>
          </a:ln>
        </p:spPr>
        <p:txBody>
          <a:bodyPr wrap="square" anchor="ctr">
            <a:spAutoFit/>
          </a:bodyPr>
          <a:lstStyle/>
          <a:p>
            <a:pPr algn="ctr"/>
            <a:endParaRPr>
              <a:solidFill>
                <a:srgbClr val="3D4251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4695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4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4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74" dur="3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2" presetClass="emph" presetSubtype="0" repeatCount="indefinite" fill="hold" nodeType="withEffect">
                                  <p:stCondLst>
                                    <p:cond delay="2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9" grpId="0" animBg="1"/>
      <p:bldP spid="68" grpId="0" animBg="1"/>
      <p:bldP spid="15" grpId="0" animBg="1"/>
      <p:bldP spid="20" grpId="0" animBg="1"/>
      <p:bldP spid="24" grpId="0" animBg="1"/>
      <p:bldP spid="27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7" grpId="0" animBg="1"/>
      <p:bldP spid="67" grpId="0" animBg="1"/>
      <p:bldP spid="71" grpId="0" animBg="1"/>
      <p:bldP spid="16" grpId="0"/>
      <p:bldP spid="18" grpId="0"/>
      <p:bldP spid="77" grpId="0" animBg="1"/>
      <p:bldP spid="78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301</Words>
  <Application>Microsoft Office PowerPoint</Application>
  <PresentationFormat>Широкий екран</PresentationFormat>
  <Paragraphs>67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6" baseType="lpstr">
      <vt:lpstr>Arial</vt:lpstr>
      <vt:lpstr>Barlow</vt:lpstr>
      <vt:lpstr>Calibri</vt:lpstr>
      <vt:lpstr>Calibri Light</vt:lpstr>
      <vt:lpstr>Century Gothic</vt:lpstr>
      <vt:lpstr>Helvetica Neue</vt:lpstr>
      <vt:lpstr>Lato</vt:lpstr>
      <vt:lpstr>Poppins</vt:lpstr>
      <vt:lpstr>Wingdings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AO</dc:creator>
  <cp:lastModifiedBy>AO</cp:lastModifiedBy>
  <cp:revision>11</cp:revision>
  <dcterms:created xsi:type="dcterms:W3CDTF">2023-03-19T19:01:18Z</dcterms:created>
  <dcterms:modified xsi:type="dcterms:W3CDTF">2023-03-21T17:19:48Z</dcterms:modified>
</cp:coreProperties>
</file>