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31a018c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31a018c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1b6837b3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1b6837b3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1b6837b3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1b6837b3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1b6837b3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1b6837b3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Questionary and user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financial </a:t>
            </a:r>
            <a:r>
              <a:rPr lang="en"/>
              <a:t>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1b6837b3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1b6837b3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30b1b5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30b1b5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30b1b5a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30b1b5a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1b6837b3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1b6837b3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FINANCIAL PORTFOLIO PLANNER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41"/>
            <a:ext cx="82221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Bryan Lu, Cherryl Adzang, John Nguyen, Philipee Timothe, and Vadim Yerma</a:t>
            </a:r>
            <a:r>
              <a:rPr lang="en"/>
              <a:t>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504950" y="429850"/>
            <a:ext cx="2115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598100" y="1442674"/>
            <a:ext cx="79524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Executive</a:t>
            </a:r>
            <a:r>
              <a:rPr lang="en"/>
              <a:t> Summary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Concept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Technologies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Data Collections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Approach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Challenges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/>
              <a:t>Questions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4654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Portfolio Planner allows user to research stocks and create a portfolio.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helps the user predict their potential returns for investment and expertise to assist them wealth amplifications.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allows for users to preview the expected return for stocks and given their appetite for risk.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775" y="1229875"/>
            <a:ext cx="4101226" cy="36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financial portfolio planner is a tool or approach used to optimize the allocation of investments within a portfolio based on an individual's financial goals, risk tolerance, and investment preferences.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Asset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Diversification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Rebalancing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Investment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Goals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575" y="2434175"/>
            <a:ext cx="4843424" cy="24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echnologies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27625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Python</a:t>
            </a:r>
            <a:r>
              <a:rPr lang="en"/>
              <a:t>: A versatile programming language widely used for various purposes, including data analysis, web development, artificial intelligence, and scientific computing.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Pandas</a:t>
            </a:r>
            <a:r>
              <a:rPr lang="en"/>
              <a:t>: A powerful library for data manipulation and analysis, offering data structures like DataFrames and tools for handling structured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Monte Carlo simulation</a:t>
            </a:r>
            <a:r>
              <a:rPr lang="en"/>
              <a:t>: A technique used to model the potential future performance of a stock or a portfolio of stocks. It involves simulating a large number of possible future scenarios based on historical data and statistical assumptions.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325" y="3845850"/>
            <a:ext cx="2985675" cy="1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collection API (Application Programming Interface) is a set of rules and protocols that allows developers to retrieve, submit, and manipulate data from a particular data source or service.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collection APIs can be used to automate the process of collecting data from various sources, such as databases, web services, IoT devices, social media platforms, and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Alpaca is a technology company that provides a modern commission-free stock trading platform and API for developers.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-Friendly Command Line Interface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-Modular Programming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-Custom Functions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-Financial Concepts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2488567"/>
            <a:ext cx="3810000" cy="2405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</a:t>
            </a:r>
            <a:r>
              <a:rPr b="1" lang="en"/>
              <a:t>Initial</a:t>
            </a:r>
            <a:r>
              <a:rPr b="1" lang="en"/>
              <a:t> difficulty visualizing the project concept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-Cleaning up modular code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-Incorporating everything into a single script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-Limited data access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-Being realistic with expectations and timelines</a:t>
            </a:r>
            <a:endParaRPr b="1">
              <a:solidFill>
                <a:srgbClr val="8C8D8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9144000" cy="3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