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13716000" cx="24377650"/>
  <p:notesSz cx="6858000" cy="9144000"/>
  <p:embeddedFontLst>
    <p:embeddedFont>
      <p:font typeface="Montserrat"/>
      <p:regular r:id="rId51"/>
      <p:bold r:id="rId52"/>
      <p:italic r:id="rId53"/>
      <p:boldItalic r:id="rId54"/>
    </p:embeddedFont>
    <p:embeddedFont>
      <p:font typeface="Lato Light"/>
      <p:regular r:id="rId55"/>
      <p:bold r:id="rId56"/>
      <p:italic r:id="rId57"/>
      <p:boldItalic r:id="rId58"/>
    </p:embeddedFont>
    <p:embeddedFont>
      <p:font typeface="Montserrat Medium"/>
      <p:regular r:id="rId59"/>
      <p:bold r:id="rId60"/>
      <p:italic r:id="rId61"/>
      <p:boldItalic r:id="rId62"/>
    </p:embeddedFont>
    <p:embeddedFont>
      <p:font typeface="Montserrat Thin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7678">
          <p15:clr>
            <a:srgbClr val="5ACBF0"/>
          </p15:clr>
        </p15:guide>
        <p15:guide id="2" orient="horz" pos="4320">
          <p15:clr>
            <a:srgbClr val="5ACBF0"/>
          </p15:clr>
        </p15:guide>
        <p15:guide id="3" pos="875">
          <p15:clr>
            <a:srgbClr val="F26B43"/>
          </p15:clr>
        </p15:guide>
        <p15:guide id="4" orient="horz" pos="918">
          <p15:clr>
            <a:srgbClr val="F26B43"/>
          </p15:clr>
        </p15:guide>
        <p15:guide id="5" pos="14424">
          <p15:clr>
            <a:srgbClr val="F26B43"/>
          </p15:clr>
        </p15:guide>
        <p15:guide id="6" orient="horz" pos="7665">
          <p15:clr>
            <a:srgbClr val="F26B43"/>
          </p15:clr>
        </p15:guide>
        <p15:guide id="7" orient="horz" pos="1145">
          <p15:clr>
            <a:srgbClr val="A4A3A4"/>
          </p15:clr>
        </p15:guide>
        <p15:guide id="8" orient="horz" pos="1372">
          <p15:clr>
            <a:srgbClr val="A4A3A4"/>
          </p15:clr>
        </p15:guide>
        <p15:guide id="9" orient="horz" pos="1599">
          <p15:clr>
            <a:srgbClr val="A4A3A4"/>
          </p15:clr>
        </p15:guide>
        <p15:guide id="10" orient="horz" pos="1826">
          <p15:clr>
            <a:srgbClr val="A4A3A4"/>
          </p15:clr>
        </p15:guide>
        <p15:guide id="11" orient="horz" pos="2052">
          <p15:clr>
            <a:srgbClr val="A4A3A4"/>
          </p15:clr>
        </p15:guide>
        <p15:guide id="12" orient="horz" pos="2279">
          <p15:clr>
            <a:srgbClr val="A4A3A4"/>
          </p15:clr>
        </p15:guide>
        <p15:guide id="13" orient="horz" pos="2506">
          <p15:clr>
            <a:srgbClr val="A4A3A4"/>
          </p15:clr>
        </p15:guide>
        <p15:guide id="14" orient="horz" pos="3186">
          <p15:clr>
            <a:srgbClr val="A4A3A4"/>
          </p15:clr>
        </p15:guide>
        <p15:guide id="15" orient="horz" pos="2733">
          <p15:clr>
            <a:srgbClr val="A4A3A4"/>
          </p15:clr>
        </p15:guide>
        <p15:guide id="16" orient="horz" pos="2960">
          <p15:clr>
            <a:srgbClr val="A4A3A4"/>
          </p15:clr>
        </p15:guide>
        <p15:guide id="17" orient="horz" pos="3413">
          <p15:clr>
            <a:srgbClr val="A4A3A4"/>
          </p15:clr>
        </p15:guide>
        <p15:guide id="18" orient="horz" pos="3640">
          <p15:clr>
            <a:srgbClr val="A4A3A4"/>
          </p15:clr>
        </p15:guide>
        <p15:guide id="19" orient="horz" pos="3866">
          <p15:clr>
            <a:srgbClr val="A4A3A4"/>
          </p15:clr>
        </p15:guide>
        <p15:guide id="20" orient="horz" pos="4093">
          <p15:clr>
            <a:srgbClr val="A4A3A4"/>
          </p15:clr>
        </p15:guide>
        <p15:guide id="21" orient="horz" pos="4547">
          <p15:clr>
            <a:srgbClr val="A4A3A4"/>
          </p15:clr>
        </p15:guide>
        <p15:guide id="22" orient="horz" pos="4774">
          <p15:clr>
            <a:srgbClr val="A4A3A4"/>
          </p15:clr>
        </p15:guide>
        <p15:guide id="23" orient="horz" pos="5000">
          <p15:clr>
            <a:srgbClr val="A4A3A4"/>
          </p15:clr>
        </p15:guide>
        <p15:guide id="24" orient="horz" pos="5228">
          <p15:clr>
            <a:srgbClr val="A4A3A4"/>
          </p15:clr>
        </p15:guide>
        <p15:guide id="25" orient="horz" pos="5454">
          <p15:clr>
            <a:srgbClr val="A4A3A4"/>
          </p15:clr>
        </p15:guide>
        <p15:guide id="26" orient="horz" pos="5681">
          <p15:clr>
            <a:srgbClr val="A4A3A4"/>
          </p15:clr>
        </p15:guide>
        <p15:guide id="27" orient="horz" pos="5907">
          <p15:clr>
            <a:srgbClr val="A4A3A4"/>
          </p15:clr>
        </p15:guide>
        <p15:guide id="28" orient="horz" pos="6134">
          <p15:clr>
            <a:srgbClr val="A4A3A4"/>
          </p15:clr>
        </p15:guide>
        <p15:guide id="29" orient="horz" pos="6361">
          <p15:clr>
            <a:srgbClr val="A4A3A4"/>
          </p15:clr>
        </p15:guide>
        <p15:guide id="30" orient="horz" pos="6588">
          <p15:clr>
            <a:srgbClr val="A4A3A4"/>
          </p15:clr>
        </p15:guide>
        <p15:guide id="31" orient="horz" pos="6815">
          <p15:clr>
            <a:srgbClr val="A4A3A4"/>
          </p15:clr>
        </p15:guide>
        <p15:guide id="32" orient="horz" pos="7042">
          <p15:clr>
            <a:srgbClr val="A4A3A4"/>
          </p15:clr>
        </p15:guide>
        <p15:guide id="33" orient="horz" pos="7268">
          <p15:clr>
            <a:srgbClr val="A4A3A4"/>
          </p15:clr>
        </p15:guide>
        <p15:guide id="34" orient="horz" pos="7495">
          <p15:clr>
            <a:srgbClr val="A4A3A4"/>
          </p15:clr>
        </p15:guide>
        <p15:guide id="35" orient="horz" pos="7778">
          <p15:clr>
            <a:srgbClr val="A4A3A4"/>
          </p15:clr>
        </p15:guide>
        <p15:guide id="36" pos="14028">
          <p15:clr>
            <a:srgbClr val="A4A3A4"/>
          </p15:clr>
        </p15:guide>
        <p15:guide id="37" pos="5864">
          <p15:clr>
            <a:srgbClr val="A4A3A4"/>
          </p15:clr>
        </p15:guide>
        <p15:guide id="38" pos="6316">
          <p15:clr>
            <a:srgbClr val="A4A3A4"/>
          </p15:clr>
        </p15:guide>
        <p15:guide id="39" pos="6771">
          <p15:clr>
            <a:srgbClr val="A4A3A4"/>
          </p15:clr>
        </p15:guide>
        <p15:guide id="40" pos="7224">
          <p15:clr>
            <a:srgbClr val="A4A3A4"/>
          </p15:clr>
        </p15:guide>
        <p15:guide id="41" pos="5410">
          <p15:clr>
            <a:srgbClr val="A4A3A4"/>
          </p15:clr>
        </p15:guide>
        <p15:guide id="42" pos="4957">
          <p15:clr>
            <a:srgbClr val="A4A3A4"/>
          </p15:clr>
        </p15:guide>
        <p15:guide id="43" pos="4503">
          <p15:clr>
            <a:srgbClr val="A4A3A4"/>
          </p15:clr>
        </p15:guide>
        <p15:guide id="44" pos="4051">
          <p15:clr>
            <a:srgbClr val="A4A3A4"/>
          </p15:clr>
        </p15:guide>
        <p15:guide id="45" pos="3596">
          <p15:clr>
            <a:srgbClr val="A4A3A4"/>
          </p15:clr>
        </p15:guide>
        <p15:guide id="46" pos="3143">
          <p15:clr>
            <a:srgbClr val="A4A3A4"/>
          </p15:clr>
        </p15:guide>
        <p15:guide id="47" pos="2689">
          <p15:clr>
            <a:srgbClr val="A4A3A4"/>
          </p15:clr>
        </p15:guide>
        <p15:guide id="48" pos="2235">
          <p15:clr>
            <a:srgbClr val="A4A3A4"/>
          </p15:clr>
        </p15:guide>
        <p15:guide id="49" pos="1782">
          <p15:clr>
            <a:srgbClr val="A4A3A4"/>
          </p15:clr>
        </p15:guide>
        <p15:guide id="50" pos="1328">
          <p15:clr>
            <a:srgbClr val="A4A3A4"/>
          </p15:clr>
        </p15:guide>
        <p15:guide id="51" pos="8132">
          <p15:clr>
            <a:srgbClr val="A4A3A4"/>
          </p15:clr>
        </p15:guide>
        <p15:guide id="52" pos="8585">
          <p15:clr>
            <a:srgbClr val="A4A3A4"/>
          </p15:clr>
        </p15:guide>
        <p15:guide id="53" pos="9040">
          <p15:clr>
            <a:srgbClr val="A4A3A4"/>
          </p15:clr>
        </p15:guide>
        <p15:guide id="54" pos="9492">
          <p15:clr>
            <a:srgbClr val="A4A3A4"/>
          </p15:clr>
        </p15:guide>
        <p15:guide id="55" pos="9946">
          <p15:clr>
            <a:srgbClr val="A4A3A4"/>
          </p15:clr>
        </p15:guide>
        <p15:guide id="56" pos="10399">
          <p15:clr>
            <a:srgbClr val="A4A3A4"/>
          </p15:clr>
        </p15:guide>
        <p15:guide id="57" pos="10853">
          <p15:clr>
            <a:srgbClr val="A4A3A4"/>
          </p15:clr>
        </p15:guide>
        <p15:guide id="58" pos="11306">
          <p15:clr>
            <a:srgbClr val="A4A3A4"/>
          </p15:clr>
        </p15:guide>
        <p15:guide id="59" pos="11761">
          <p15:clr>
            <a:srgbClr val="A4A3A4"/>
          </p15:clr>
        </p15:guide>
        <p15:guide id="60" pos="12213">
          <p15:clr>
            <a:srgbClr val="A4A3A4"/>
          </p15:clr>
        </p15:guide>
        <p15:guide id="61" pos="12667">
          <p15:clr>
            <a:srgbClr val="A4A3A4"/>
          </p15:clr>
        </p15:guide>
        <p15:guide id="62" pos="13121">
          <p15:clr>
            <a:srgbClr val="A4A3A4"/>
          </p15:clr>
        </p15:guide>
        <p15:guide id="63" pos="13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678"/>
        <p:guide pos="4320" orient="horz"/>
        <p:guide pos="875"/>
        <p:guide pos="918" orient="horz"/>
        <p:guide pos="14424"/>
        <p:guide pos="7665" orient="horz"/>
        <p:guide pos="1145" orient="horz"/>
        <p:guide pos="1372" orient="horz"/>
        <p:guide pos="1599" orient="horz"/>
        <p:guide pos="1826" orient="horz"/>
        <p:guide pos="2052" orient="horz"/>
        <p:guide pos="2279" orient="horz"/>
        <p:guide pos="2506" orient="horz"/>
        <p:guide pos="3186" orient="horz"/>
        <p:guide pos="2733" orient="horz"/>
        <p:guide pos="2960" orient="horz"/>
        <p:guide pos="3413" orient="horz"/>
        <p:guide pos="3640" orient="horz"/>
        <p:guide pos="3866" orient="horz"/>
        <p:guide pos="4093" orient="horz"/>
        <p:guide pos="4547" orient="horz"/>
        <p:guide pos="4774" orient="horz"/>
        <p:guide pos="5000" orient="horz"/>
        <p:guide pos="5228" orient="horz"/>
        <p:guide pos="5454" orient="horz"/>
        <p:guide pos="5681" orient="horz"/>
        <p:guide pos="5907" orient="horz"/>
        <p:guide pos="6134" orient="horz"/>
        <p:guide pos="6361" orient="horz"/>
        <p:guide pos="6588" orient="horz"/>
        <p:guide pos="6815" orient="horz"/>
        <p:guide pos="7042" orient="horz"/>
        <p:guide pos="7268" orient="horz"/>
        <p:guide pos="7495" orient="horz"/>
        <p:guide pos="7778" orient="horz"/>
        <p:guide pos="14028"/>
        <p:guide pos="5864"/>
        <p:guide pos="6316"/>
        <p:guide pos="6771"/>
        <p:guide pos="7224"/>
        <p:guide pos="5410"/>
        <p:guide pos="4957"/>
        <p:guide pos="4503"/>
        <p:guide pos="4051"/>
        <p:guide pos="3596"/>
        <p:guide pos="3143"/>
        <p:guide pos="2689"/>
        <p:guide pos="2235"/>
        <p:guide pos="1782"/>
        <p:guide pos="1328"/>
        <p:guide pos="8132"/>
        <p:guide pos="8585"/>
        <p:guide pos="9040"/>
        <p:guide pos="9492"/>
        <p:guide pos="9946"/>
        <p:guide pos="10399"/>
        <p:guide pos="10853"/>
        <p:guide pos="11306"/>
        <p:guide pos="11761"/>
        <p:guide pos="12213"/>
        <p:guide pos="12667"/>
        <p:guide pos="13121"/>
        <p:guide pos="135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Medium-boldItalic.fntdata"/><Relationship Id="rId61" Type="http://schemas.openxmlformats.org/officeDocument/2006/relationships/font" Target="fonts/MontserratMedium-italic.fntdata"/><Relationship Id="rId20" Type="http://schemas.openxmlformats.org/officeDocument/2006/relationships/slide" Target="slides/slide15.xml"/><Relationship Id="rId64" Type="http://schemas.openxmlformats.org/officeDocument/2006/relationships/font" Target="fonts/MontserratThin-bold.fntdata"/><Relationship Id="rId63" Type="http://schemas.openxmlformats.org/officeDocument/2006/relationships/font" Target="fonts/MontserratThin-regular.fntdata"/><Relationship Id="rId22" Type="http://schemas.openxmlformats.org/officeDocument/2006/relationships/slide" Target="slides/slide17.xml"/><Relationship Id="rId66" Type="http://schemas.openxmlformats.org/officeDocument/2006/relationships/font" Target="fonts/MontserratThin-bold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Thin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MontserratMedium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regular.fntdata"/><Relationship Id="rId50" Type="http://schemas.openxmlformats.org/officeDocument/2006/relationships/slide" Target="slides/slide45.xml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6.xml"/><Relationship Id="rId55" Type="http://schemas.openxmlformats.org/officeDocument/2006/relationships/font" Target="fonts/LatoLight-regular.fntdata"/><Relationship Id="rId10" Type="http://schemas.openxmlformats.org/officeDocument/2006/relationships/slide" Target="slides/slide5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57" Type="http://schemas.openxmlformats.org/officeDocument/2006/relationships/font" Target="fonts/LatoLight-italic.fntdata"/><Relationship Id="rId12" Type="http://schemas.openxmlformats.org/officeDocument/2006/relationships/slide" Target="slides/slide7.xml"/><Relationship Id="rId56" Type="http://schemas.openxmlformats.org/officeDocument/2006/relationships/font" Target="fonts/LatoLight-bold.fntdata"/><Relationship Id="rId15" Type="http://schemas.openxmlformats.org/officeDocument/2006/relationships/slide" Target="slides/slide10.xml"/><Relationship Id="rId59" Type="http://schemas.openxmlformats.org/officeDocument/2006/relationships/font" Target="fonts/MontserratMedium-regular.fntdata"/><Relationship Id="rId14" Type="http://schemas.openxmlformats.org/officeDocument/2006/relationships/slide" Target="slides/slide9.xml"/><Relationship Id="rId58" Type="http://schemas.openxmlformats.org/officeDocument/2006/relationships/font" Target="fonts/Lato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7" name="Google Shape;2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3" name="Google Shape;2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9" name="Google Shape;26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5" name="Google Shape;27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1" name="Google Shape;28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7" name="Google Shape;28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3" name="Google Shape;29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9" name="Google Shape;29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5" name="Google Shape;30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1" name="Google Shape;31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8" name="Google Shape;20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7" name="Google Shape;31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2" name="Google Shape;32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8" name="Google Shape;32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4" name="Google Shape;33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0" name="Google Shape;34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6" name="Google Shape;34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2" name="Google Shape;35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8" name="Google Shape;35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5" name="Google Shape;36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0" name="Google Shape;37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4" name="Google Shape;2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5" name="Google Shape;37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2" name="Google Shape;38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9" name="Google Shape;38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95" name="Google Shape;39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1" name="Google Shape;401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7" name="Google Shape;407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12" name="Google Shape;41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19" name="Google Shape;419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25" name="Google Shape;42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30" name="Google Shape;43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0" name="Google Shape;2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36" name="Google Shape;436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42" name="Google Shape;442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48" name="Google Shape;448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60" name="Google Shape;460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65" name="Google Shape;465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6" name="Google Shape;2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2" name="Google Shape;2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8" name="Google Shape;2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4" name="Google Shape;2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0" name="Google Shape;25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chemeClr val="lt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Placeholder-Image">
  <p:cSld name="15_Placeholder-Imag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>
            <p:ph idx="2" type="pic"/>
          </p:nvPr>
        </p:nvSpPr>
        <p:spPr>
          <a:xfrm>
            <a:off x="1586753" y="4572002"/>
            <a:ext cx="6527300" cy="4476724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7" name="Google Shape;57;p11"/>
          <p:cNvSpPr/>
          <p:nvPr>
            <p:ph idx="3" type="pic"/>
          </p:nvPr>
        </p:nvSpPr>
        <p:spPr>
          <a:xfrm>
            <a:off x="8986623" y="4541260"/>
            <a:ext cx="6527300" cy="4476724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8" name="Google Shape;58;p11"/>
          <p:cNvSpPr/>
          <p:nvPr>
            <p:ph idx="4" type="pic"/>
          </p:nvPr>
        </p:nvSpPr>
        <p:spPr>
          <a:xfrm>
            <a:off x="16386489" y="4572002"/>
            <a:ext cx="6527300" cy="4476724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Placeholder-Image">
  <p:cSld name="16_Placeholder-Imag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>
            <p:ph idx="2" type="pic"/>
          </p:nvPr>
        </p:nvSpPr>
        <p:spPr>
          <a:xfrm>
            <a:off x="1639008" y="4206243"/>
            <a:ext cx="4834941" cy="3630706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1" name="Google Shape;61;p12"/>
          <p:cNvSpPr/>
          <p:nvPr>
            <p:ph idx="3" type="pic"/>
          </p:nvPr>
        </p:nvSpPr>
        <p:spPr>
          <a:xfrm>
            <a:off x="1639008" y="8229603"/>
            <a:ext cx="4834941" cy="3630706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4" type="pic"/>
          </p:nvPr>
        </p:nvSpPr>
        <p:spPr>
          <a:xfrm>
            <a:off x="12601555" y="4206243"/>
            <a:ext cx="4834941" cy="3630706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5" type="pic"/>
          </p:nvPr>
        </p:nvSpPr>
        <p:spPr>
          <a:xfrm>
            <a:off x="12601555" y="8229603"/>
            <a:ext cx="4834941" cy="3630706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_Placeholder-Image">
  <p:cSld name="45_Placeholder-Imag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>
            <p:ph idx="2" type="pic"/>
          </p:nvPr>
        </p:nvSpPr>
        <p:spPr>
          <a:xfrm>
            <a:off x="1758586" y="4126854"/>
            <a:ext cx="6736329" cy="40986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6" name="Google Shape;66;p13"/>
          <p:cNvSpPr/>
          <p:nvPr>
            <p:ph idx="3" type="pic"/>
          </p:nvPr>
        </p:nvSpPr>
        <p:spPr>
          <a:xfrm>
            <a:off x="8849688" y="4126854"/>
            <a:ext cx="6736329" cy="40986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7" name="Google Shape;67;p13"/>
          <p:cNvSpPr/>
          <p:nvPr>
            <p:ph idx="4" type="pic"/>
          </p:nvPr>
        </p:nvSpPr>
        <p:spPr>
          <a:xfrm>
            <a:off x="15940791" y="4126852"/>
            <a:ext cx="6736329" cy="40986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8" name="Google Shape;68;p13"/>
          <p:cNvSpPr/>
          <p:nvPr>
            <p:ph idx="5" type="pic"/>
          </p:nvPr>
        </p:nvSpPr>
        <p:spPr>
          <a:xfrm>
            <a:off x="1758586" y="8534220"/>
            <a:ext cx="6736329" cy="40986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9" name="Google Shape;69;p13"/>
          <p:cNvSpPr/>
          <p:nvPr>
            <p:ph idx="6" type="pic"/>
          </p:nvPr>
        </p:nvSpPr>
        <p:spPr>
          <a:xfrm>
            <a:off x="15940791" y="8534220"/>
            <a:ext cx="6736329" cy="40986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_Placeholder-Image">
  <p:cSld name="46_Placeholder-Imag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>
            <p:ph idx="2" type="pic"/>
          </p:nvPr>
        </p:nvSpPr>
        <p:spPr>
          <a:xfrm>
            <a:off x="869590" y="4126851"/>
            <a:ext cx="6736331" cy="8505966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2" name="Google Shape;72;p14"/>
          <p:cNvSpPr/>
          <p:nvPr>
            <p:ph idx="3" type="pic"/>
          </p:nvPr>
        </p:nvSpPr>
        <p:spPr>
          <a:xfrm>
            <a:off x="7960691" y="4126854"/>
            <a:ext cx="6736331" cy="40986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4" type="pic"/>
          </p:nvPr>
        </p:nvSpPr>
        <p:spPr>
          <a:xfrm>
            <a:off x="7960691" y="8534220"/>
            <a:ext cx="6736331" cy="40986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_Placeholder-Image">
  <p:cSld name="48_Placeholder-Imag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>
            <p:ph idx="2" type="pic"/>
          </p:nvPr>
        </p:nvSpPr>
        <p:spPr>
          <a:xfrm>
            <a:off x="1145978" y="6261840"/>
            <a:ext cx="10366006" cy="630518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6" name="Google Shape;76;p15"/>
          <p:cNvSpPr/>
          <p:nvPr>
            <p:ph idx="3" type="pic"/>
          </p:nvPr>
        </p:nvSpPr>
        <p:spPr>
          <a:xfrm>
            <a:off x="7908435" y="3211048"/>
            <a:ext cx="10222539" cy="630518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laceholder-Image">
  <p:cSld name="2_Placeholder-Imag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>
            <p:ph idx="2" type="pic"/>
          </p:nvPr>
        </p:nvSpPr>
        <p:spPr>
          <a:xfrm>
            <a:off x="0" y="2"/>
            <a:ext cx="24377649" cy="137160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9" name="Google Shape;79;p16"/>
          <p:cNvSpPr/>
          <p:nvPr>
            <p:ph idx="3" type="pic"/>
          </p:nvPr>
        </p:nvSpPr>
        <p:spPr>
          <a:xfrm>
            <a:off x="1842484" y="4732318"/>
            <a:ext cx="6047487" cy="3873736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0" name="Google Shape;80;p16"/>
          <p:cNvSpPr/>
          <p:nvPr>
            <p:ph idx="4" type="pic"/>
          </p:nvPr>
        </p:nvSpPr>
        <p:spPr>
          <a:xfrm>
            <a:off x="9171655" y="4732318"/>
            <a:ext cx="6047487" cy="3873736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1" name="Google Shape;81;p16"/>
          <p:cNvSpPr/>
          <p:nvPr>
            <p:ph idx="5" type="pic"/>
          </p:nvPr>
        </p:nvSpPr>
        <p:spPr>
          <a:xfrm>
            <a:off x="16500828" y="4732318"/>
            <a:ext cx="6047487" cy="3873736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laceholder-Image">
  <p:cSld name="3_Placeholder-Imag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>
            <p:ph idx="2" type="pic"/>
          </p:nvPr>
        </p:nvSpPr>
        <p:spPr>
          <a:xfrm>
            <a:off x="385013" y="360948"/>
            <a:ext cx="11622505" cy="1301816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4" name="Google Shape;84;p17"/>
          <p:cNvSpPr/>
          <p:nvPr>
            <p:ph idx="3" type="pic"/>
          </p:nvPr>
        </p:nvSpPr>
        <p:spPr>
          <a:xfrm>
            <a:off x="12392529" y="360948"/>
            <a:ext cx="11622505" cy="1301816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laceholder-Image">
  <p:cSld name="4_Placeholder-Imag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>
            <p:ph idx="2" type="pic"/>
          </p:nvPr>
        </p:nvSpPr>
        <p:spPr>
          <a:xfrm>
            <a:off x="385013" y="360950"/>
            <a:ext cx="11622505" cy="631658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7" name="Google Shape;87;p18"/>
          <p:cNvSpPr/>
          <p:nvPr>
            <p:ph idx="3" type="pic"/>
          </p:nvPr>
        </p:nvSpPr>
        <p:spPr>
          <a:xfrm>
            <a:off x="12392529" y="360950"/>
            <a:ext cx="11622505" cy="631658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8" name="Google Shape;88;p18"/>
          <p:cNvSpPr/>
          <p:nvPr>
            <p:ph idx="4" type="pic"/>
          </p:nvPr>
        </p:nvSpPr>
        <p:spPr>
          <a:xfrm>
            <a:off x="385013" y="7062540"/>
            <a:ext cx="11622505" cy="631658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9" name="Google Shape;89;p18"/>
          <p:cNvSpPr/>
          <p:nvPr>
            <p:ph idx="5" type="pic"/>
          </p:nvPr>
        </p:nvSpPr>
        <p:spPr>
          <a:xfrm>
            <a:off x="12392529" y="7062540"/>
            <a:ext cx="11622505" cy="631658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Placeholder-Image">
  <p:cSld name="7_Placeholder-Imag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>
            <p:ph idx="2" type="pic"/>
          </p:nvPr>
        </p:nvSpPr>
        <p:spPr>
          <a:xfrm>
            <a:off x="12992388" y="0"/>
            <a:ext cx="11385262" cy="137160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Placeholder-Image">
  <p:cSld name="8_Placeholder-Imag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/>
          <p:nvPr>
            <p:ph idx="2" type="pic"/>
          </p:nvPr>
        </p:nvSpPr>
        <p:spPr>
          <a:xfrm>
            <a:off x="16382570" y="1"/>
            <a:ext cx="7995083" cy="4770782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4" name="Google Shape;94;p20"/>
          <p:cNvSpPr/>
          <p:nvPr>
            <p:ph idx="3" type="pic"/>
          </p:nvPr>
        </p:nvSpPr>
        <p:spPr>
          <a:xfrm>
            <a:off x="8191285" y="1"/>
            <a:ext cx="7995083" cy="4770782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5" name="Google Shape;95;p20"/>
          <p:cNvSpPr/>
          <p:nvPr>
            <p:ph idx="4" type="pic"/>
          </p:nvPr>
        </p:nvSpPr>
        <p:spPr>
          <a:xfrm>
            <a:off x="1" y="1"/>
            <a:ext cx="7995083" cy="4770782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6" name="Google Shape;96;p20"/>
          <p:cNvSpPr/>
          <p:nvPr>
            <p:ph idx="5" type="pic"/>
          </p:nvPr>
        </p:nvSpPr>
        <p:spPr>
          <a:xfrm>
            <a:off x="16382570" y="8958503"/>
            <a:ext cx="7995083" cy="4770782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7" name="Google Shape;97;p20"/>
          <p:cNvSpPr/>
          <p:nvPr>
            <p:ph idx="6" type="pic"/>
          </p:nvPr>
        </p:nvSpPr>
        <p:spPr>
          <a:xfrm>
            <a:off x="8191285" y="8958503"/>
            <a:ext cx="7995083" cy="4770782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8" name="Google Shape;98;p20"/>
          <p:cNvSpPr/>
          <p:nvPr>
            <p:ph idx="7" type="pic"/>
          </p:nvPr>
        </p:nvSpPr>
        <p:spPr>
          <a:xfrm>
            <a:off x="1" y="8958503"/>
            <a:ext cx="7995083" cy="4770782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 sz="3599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 b="0" i="0" sz="35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 b="0" i="0" sz="35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 b="0" i="0" sz="35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 b="0" i="0" sz="35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 b="0" i="0" sz="35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 b="0" i="0" sz="35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 b="0" i="0" sz="35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 b="0" i="0" sz="35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Lato Ligh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Placeholder-Image">
  <p:cSld name="9_Placeholder-Imag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>
            <p:ph idx="2" type="pic"/>
          </p:nvPr>
        </p:nvSpPr>
        <p:spPr>
          <a:xfrm>
            <a:off x="16382570" y="8958503"/>
            <a:ext cx="7995083" cy="4770782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01" name="Google Shape;101;p21"/>
          <p:cNvSpPr/>
          <p:nvPr>
            <p:ph idx="3" type="pic"/>
          </p:nvPr>
        </p:nvSpPr>
        <p:spPr>
          <a:xfrm>
            <a:off x="8191285" y="8958503"/>
            <a:ext cx="7995083" cy="4770782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02" name="Google Shape;102;p21"/>
          <p:cNvSpPr/>
          <p:nvPr>
            <p:ph idx="4" type="pic"/>
          </p:nvPr>
        </p:nvSpPr>
        <p:spPr>
          <a:xfrm>
            <a:off x="1" y="8958503"/>
            <a:ext cx="7995083" cy="4770782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Macbook Mockup">
  <p:cSld name="1_Macbook Mockup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/>
          <p:nvPr>
            <p:ph idx="2" type="pic"/>
          </p:nvPr>
        </p:nvSpPr>
        <p:spPr>
          <a:xfrm>
            <a:off x="3" y="2"/>
            <a:ext cx="11385260" cy="12245456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Macbook Mockup">
  <p:cSld name="2_Macbook Mockup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/>
          <p:nvPr>
            <p:ph idx="2" type="pic"/>
          </p:nvPr>
        </p:nvSpPr>
        <p:spPr>
          <a:xfrm>
            <a:off x="1132897" y="817418"/>
            <a:ext cx="9569739" cy="12081164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Macbook Mockup">
  <p:cSld name="3_Macbook Mock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/>
          <p:nvPr>
            <p:ph idx="2" type="pic"/>
          </p:nvPr>
        </p:nvSpPr>
        <p:spPr>
          <a:xfrm>
            <a:off x="6" y="0"/>
            <a:ext cx="8366759" cy="137160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Macbook Mockup">
  <p:cSld name="4_Macbook Mockup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/>
          <p:nvPr>
            <p:ph idx="2" type="pic"/>
          </p:nvPr>
        </p:nvSpPr>
        <p:spPr>
          <a:xfrm>
            <a:off x="16005506" y="0"/>
            <a:ext cx="8366759" cy="137160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Macbook Mockup">
  <p:cSld name="5_Macbook Mockup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>
            <p:ph idx="2" type="pic"/>
          </p:nvPr>
        </p:nvSpPr>
        <p:spPr>
          <a:xfrm>
            <a:off x="5" y="0"/>
            <a:ext cx="12188825" cy="137160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Macbook Mockup">
  <p:cSld name="6_Macbook Mockup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>
            <p:ph idx="2" type="pic"/>
          </p:nvPr>
        </p:nvSpPr>
        <p:spPr>
          <a:xfrm>
            <a:off x="7958031" y="0"/>
            <a:ext cx="8553916" cy="137160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ceholder_Image">
  <p:cSld name="Placeholder_Imag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/>
          <p:nvPr>
            <p:ph idx="2" type="pic"/>
          </p:nvPr>
        </p:nvSpPr>
        <p:spPr>
          <a:xfrm>
            <a:off x="886694" y="869670"/>
            <a:ext cx="8700656" cy="12081164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laceholder_Image">
  <p:cSld name="1_Placeholder_Imag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/>
          <p:nvPr>
            <p:ph idx="2" type="pic"/>
          </p:nvPr>
        </p:nvSpPr>
        <p:spPr>
          <a:xfrm>
            <a:off x="14422858" y="869670"/>
            <a:ext cx="8700656" cy="12081164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Macbook Mockup">
  <p:cSld name="7_Macbook Mockup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/>
          <p:nvPr>
            <p:ph idx="2" type="pic"/>
          </p:nvPr>
        </p:nvSpPr>
        <p:spPr>
          <a:xfrm>
            <a:off x="8371207" y="3040380"/>
            <a:ext cx="7635239" cy="7635240"/>
          </a:xfrm>
          <a:prstGeom prst="ellipse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1" name="Google Shape;121;p30"/>
          <p:cNvSpPr/>
          <p:nvPr>
            <p:ph idx="3" type="pic"/>
          </p:nvPr>
        </p:nvSpPr>
        <p:spPr>
          <a:xfrm>
            <a:off x="3616326" y="4023360"/>
            <a:ext cx="5669279" cy="5669280"/>
          </a:xfrm>
          <a:prstGeom prst="ellipse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2" name="Google Shape;122;p30"/>
          <p:cNvSpPr/>
          <p:nvPr>
            <p:ph idx="4" type="pic"/>
          </p:nvPr>
        </p:nvSpPr>
        <p:spPr>
          <a:xfrm>
            <a:off x="15092048" y="4023360"/>
            <a:ext cx="5669279" cy="5669280"/>
          </a:xfrm>
          <a:prstGeom prst="ellipse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3047206" y="2244726"/>
            <a:ext cx="18283238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1199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3047206" y="7204076"/>
            <a:ext cx="18283238" cy="3311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4799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999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599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199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199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199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199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199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199"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 sz="3599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 b="0" i="0" sz="35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 b="0" i="0" sz="35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 b="0" i="0" sz="35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 b="0" i="0" sz="35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 b="0" i="0" sz="35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 b="0" i="0" sz="35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 b="0" i="0" sz="35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 b="0" i="0" sz="35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Lato Ligh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Macbook Mockup">
  <p:cSld name="8_Macbook Mockup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/>
          <p:nvPr>
            <p:ph idx="2" type="pic"/>
          </p:nvPr>
        </p:nvSpPr>
        <p:spPr>
          <a:xfrm>
            <a:off x="2038985" y="2430780"/>
            <a:ext cx="4206240" cy="4206240"/>
          </a:xfrm>
          <a:prstGeom prst="ellipse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5" name="Google Shape;125;p31"/>
          <p:cNvSpPr/>
          <p:nvPr>
            <p:ph idx="3" type="pic"/>
          </p:nvPr>
        </p:nvSpPr>
        <p:spPr>
          <a:xfrm>
            <a:off x="7411086" y="2430780"/>
            <a:ext cx="4206240" cy="4206240"/>
          </a:xfrm>
          <a:prstGeom prst="ellipse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6" name="Google Shape;126;p31"/>
          <p:cNvSpPr/>
          <p:nvPr>
            <p:ph idx="4" type="pic"/>
          </p:nvPr>
        </p:nvSpPr>
        <p:spPr>
          <a:xfrm>
            <a:off x="12783184" y="2430780"/>
            <a:ext cx="4206240" cy="4206240"/>
          </a:xfrm>
          <a:prstGeom prst="ellipse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7" name="Google Shape;127;p31"/>
          <p:cNvSpPr/>
          <p:nvPr>
            <p:ph idx="5" type="pic"/>
          </p:nvPr>
        </p:nvSpPr>
        <p:spPr>
          <a:xfrm>
            <a:off x="18155284" y="2430780"/>
            <a:ext cx="4206240" cy="4206240"/>
          </a:xfrm>
          <a:prstGeom prst="ellipse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Macbook Mockup">
  <p:cSld name="9_Macbook Mockup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2"/>
          <p:cNvSpPr/>
          <p:nvPr>
            <p:ph idx="2" type="pic"/>
          </p:nvPr>
        </p:nvSpPr>
        <p:spPr>
          <a:xfrm>
            <a:off x="12188829" y="1"/>
            <a:ext cx="12188823" cy="901375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Macbook Mockup">
  <p:cSld name="10_Macbook Mockup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/>
          <p:nvPr>
            <p:ph idx="2" type="pic"/>
          </p:nvPr>
        </p:nvSpPr>
        <p:spPr>
          <a:xfrm>
            <a:off x="4" y="1"/>
            <a:ext cx="12188823" cy="901375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Macbook Mockup">
  <p:cSld name="11_Macbook Mockup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/>
          <p:nvPr>
            <p:ph idx="2" type="pic"/>
          </p:nvPr>
        </p:nvSpPr>
        <p:spPr>
          <a:xfrm>
            <a:off x="1506071" y="4625788"/>
            <a:ext cx="10031507" cy="5809132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4" name="Google Shape;134;p34"/>
          <p:cNvSpPr/>
          <p:nvPr>
            <p:ph idx="3" type="pic"/>
          </p:nvPr>
        </p:nvSpPr>
        <p:spPr>
          <a:xfrm>
            <a:off x="12878587" y="4625788"/>
            <a:ext cx="10031507" cy="5809132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Macbook Mockup">
  <p:cSld name="13_Macbook Mockup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/>
          <p:nvPr>
            <p:ph idx="2" type="pic"/>
          </p:nvPr>
        </p:nvSpPr>
        <p:spPr>
          <a:xfrm>
            <a:off x="0" y="4331370"/>
            <a:ext cx="24377649" cy="6039852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Macbook Mockup">
  <p:cSld name="14_Macbook Mockup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/>
          <p:nvPr>
            <p:ph idx="2" type="pic"/>
          </p:nvPr>
        </p:nvSpPr>
        <p:spPr>
          <a:xfrm>
            <a:off x="12973198" y="0"/>
            <a:ext cx="11385260" cy="137160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Macbook Mockup">
  <p:cSld name="15_Macbook Mockup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/>
          <p:nvPr>
            <p:ph idx="2" type="pic"/>
          </p:nvPr>
        </p:nvSpPr>
        <p:spPr>
          <a:xfrm>
            <a:off x="5" y="8423564"/>
            <a:ext cx="24358455" cy="5292436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Macbook Mockup">
  <p:cSld name="16_Macbook Mockup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8"/>
          <p:cNvSpPr/>
          <p:nvPr>
            <p:ph idx="2" type="pic"/>
          </p:nvPr>
        </p:nvSpPr>
        <p:spPr>
          <a:xfrm>
            <a:off x="0" y="0"/>
            <a:ext cx="24377649" cy="56642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3" name="Google Shape;143;p38"/>
          <p:cNvSpPr/>
          <p:nvPr>
            <p:ph idx="3" type="pic"/>
          </p:nvPr>
        </p:nvSpPr>
        <p:spPr>
          <a:xfrm>
            <a:off x="9598155" y="3070226"/>
            <a:ext cx="5184647" cy="5184648"/>
          </a:xfrm>
          <a:prstGeom prst="ellipse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Macbook Mockup">
  <p:cSld name="19_Macbook Mockup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/>
          <p:nvPr>
            <p:ph idx="2" type="pic"/>
          </p:nvPr>
        </p:nvSpPr>
        <p:spPr>
          <a:xfrm>
            <a:off x="13184686" y="4120573"/>
            <a:ext cx="10150980" cy="569601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Macbook Mockup">
  <p:cSld name="20_Macbook Mockup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0"/>
          <p:cNvSpPr/>
          <p:nvPr>
            <p:ph idx="2" type="pic"/>
          </p:nvPr>
        </p:nvSpPr>
        <p:spPr>
          <a:xfrm>
            <a:off x="15741969" y="2028912"/>
            <a:ext cx="7132320" cy="9537192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8" name="Google Shape;148;p40"/>
          <p:cNvSpPr/>
          <p:nvPr>
            <p:ph idx="3" type="pic"/>
          </p:nvPr>
        </p:nvSpPr>
        <p:spPr>
          <a:xfrm>
            <a:off x="8609648" y="2028912"/>
            <a:ext cx="7132320" cy="9537192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9" name="Google Shape;149;p40"/>
          <p:cNvSpPr/>
          <p:nvPr>
            <p:ph idx="4" type="pic"/>
          </p:nvPr>
        </p:nvSpPr>
        <p:spPr>
          <a:xfrm>
            <a:off x="1477328" y="2028912"/>
            <a:ext cx="7132320" cy="9537192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5"/>
          <p:cNvGrpSpPr/>
          <p:nvPr/>
        </p:nvGrpSpPr>
        <p:grpSpPr>
          <a:xfrm>
            <a:off x="10915668" y="-182849"/>
            <a:ext cx="15763321" cy="14118717"/>
            <a:chOff x="12889056" y="-4546713"/>
            <a:chExt cx="7105756" cy="7410737"/>
          </a:xfrm>
        </p:grpSpPr>
        <p:sp>
          <p:nvSpPr>
            <p:cNvPr id="34" name="Google Shape;34;p5"/>
            <p:cNvSpPr/>
            <p:nvPr/>
          </p:nvSpPr>
          <p:spPr>
            <a:xfrm>
              <a:off x="18260720" y="-2606779"/>
              <a:ext cx="1666394" cy="2515312"/>
            </a:xfrm>
            <a:custGeom>
              <a:rect b="b" l="l" r="r" t="t"/>
              <a:pathLst>
                <a:path extrusionOk="0" h="2515311" w="1666394">
                  <a:moveTo>
                    <a:pt x="77745" y="1294527"/>
                  </a:moveTo>
                  <a:lnTo>
                    <a:pt x="80890" y="2454715"/>
                  </a:lnTo>
                  <a:cubicBezTo>
                    <a:pt x="80890" y="2454715"/>
                    <a:pt x="609105" y="2262922"/>
                    <a:pt x="1300816" y="1505185"/>
                  </a:cubicBezTo>
                  <a:cubicBezTo>
                    <a:pt x="1530338" y="1253654"/>
                    <a:pt x="1637239" y="914087"/>
                    <a:pt x="1615230" y="675132"/>
                  </a:cubicBezTo>
                  <a:cubicBezTo>
                    <a:pt x="1583789" y="354430"/>
                    <a:pt x="1511473" y="175214"/>
                    <a:pt x="1127888" y="77745"/>
                  </a:cubicBezTo>
                  <a:cubicBezTo>
                    <a:pt x="920375" y="627970"/>
                    <a:pt x="77745" y="1294527"/>
                    <a:pt x="77745" y="1294527"/>
                  </a:cubicBezTo>
                  <a:close/>
                </a:path>
              </a:pathLst>
            </a:custGeom>
            <a:solidFill>
              <a:schemeClr val="dk1">
                <a:alpha val="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13574595" y="28010"/>
              <a:ext cx="1320539" cy="1257656"/>
            </a:xfrm>
            <a:custGeom>
              <a:rect b="b" l="l" r="r" t="t"/>
              <a:pathLst>
                <a:path extrusionOk="0" h="1257655" w="1320538">
                  <a:moveTo>
                    <a:pt x="173426" y="77745"/>
                  </a:moveTo>
                  <a:cubicBezTo>
                    <a:pt x="60237" y="335565"/>
                    <a:pt x="38228" y="571375"/>
                    <a:pt x="157705" y="785177"/>
                  </a:cubicBezTo>
                  <a:cubicBezTo>
                    <a:pt x="245741" y="942384"/>
                    <a:pt x="396660" y="1096446"/>
                    <a:pt x="660768" y="1149897"/>
                  </a:cubicBezTo>
                  <a:cubicBezTo>
                    <a:pt x="978326" y="1215924"/>
                    <a:pt x="1255010" y="1197059"/>
                    <a:pt x="1255010" y="1197059"/>
                  </a:cubicBezTo>
                  <a:lnTo>
                    <a:pt x="1255010" y="181502"/>
                  </a:lnTo>
                  <a:cubicBezTo>
                    <a:pt x="1255010" y="181502"/>
                    <a:pt x="909155" y="175214"/>
                    <a:pt x="638759" y="175214"/>
                  </a:cubicBezTo>
                  <a:cubicBezTo>
                    <a:pt x="462687" y="178358"/>
                    <a:pt x="324345" y="102899"/>
                    <a:pt x="173426" y="77745"/>
                  </a:cubicBezTo>
                  <a:close/>
                </a:path>
              </a:pathLst>
            </a:custGeom>
            <a:solidFill>
              <a:schemeClr val="dk1">
                <a:alpha val="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5009680" y="-2135158"/>
              <a:ext cx="1477746" cy="4999182"/>
            </a:xfrm>
            <a:custGeom>
              <a:rect b="b" l="l" r="r" t="t"/>
              <a:pathLst>
                <a:path extrusionOk="0" h="4999181" w="1477745">
                  <a:moveTo>
                    <a:pt x="77745" y="775745"/>
                  </a:moveTo>
                  <a:lnTo>
                    <a:pt x="77745" y="4922865"/>
                  </a:lnTo>
                  <a:lnTo>
                    <a:pt x="1401428" y="4929153"/>
                  </a:lnTo>
                  <a:lnTo>
                    <a:pt x="1404572" y="77745"/>
                  </a:lnTo>
                  <a:cubicBezTo>
                    <a:pt x="926663" y="297835"/>
                    <a:pt x="599673" y="448754"/>
                    <a:pt x="77745" y="775745"/>
                  </a:cubicBezTo>
                  <a:close/>
                </a:path>
              </a:pathLst>
            </a:custGeom>
            <a:solidFill>
              <a:schemeClr val="dk1">
                <a:alpha val="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15015969" y="-4546713"/>
              <a:ext cx="1446304" cy="1414863"/>
            </a:xfrm>
            <a:custGeom>
              <a:rect b="b" l="l" r="r" t="t"/>
              <a:pathLst>
                <a:path extrusionOk="0" h="1414862" w="1446304">
                  <a:moveTo>
                    <a:pt x="1388852" y="750591"/>
                  </a:moveTo>
                  <a:lnTo>
                    <a:pt x="1391996" y="77745"/>
                  </a:lnTo>
                  <a:lnTo>
                    <a:pt x="77745" y="77745"/>
                  </a:lnTo>
                  <a:lnTo>
                    <a:pt x="77745" y="1344834"/>
                  </a:lnTo>
                  <a:cubicBezTo>
                    <a:pt x="451898" y="1146753"/>
                    <a:pt x="753735" y="970681"/>
                    <a:pt x="1388852" y="750591"/>
                  </a:cubicBezTo>
                  <a:close/>
                </a:path>
              </a:pathLst>
            </a:custGeom>
            <a:solidFill>
              <a:schemeClr val="dk1">
                <a:alpha val="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13375442" y="635543"/>
              <a:ext cx="62883" cy="62883"/>
            </a:xfrm>
            <a:custGeom>
              <a:rect b="b" l="l" r="r" t="t"/>
              <a:pathLst>
                <a:path extrusionOk="0" h="62882" w="62882">
                  <a:moveTo>
                    <a:pt x="23581" y="23581"/>
                  </a:moveTo>
                  <a:cubicBezTo>
                    <a:pt x="33013" y="51878"/>
                    <a:pt x="42446" y="64454"/>
                    <a:pt x="42446" y="64454"/>
                  </a:cubicBezTo>
                  <a:lnTo>
                    <a:pt x="23581" y="23581"/>
                  </a:lnTo>
                  <a:close/>
                </a:path>
              </a:pathLst>
            </a:custGeom>
            <a:solidFill>
              <a:schemeClr val="dk1">
                <a:alpha val="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12889056" y="-3866461"/>
              <a:ext cx="7105756" cy="6665576"/>
            </a:xfrm>
            <a:custGeom>
              <a:rect b="b" l="l" r="r" t="t"/>
              <a:pathLst>
                <a:path extrusionOk="0" h="6665575" w="7105755">
                  <a:moveTo>
                    <a:pt x="6590734" y="340735"/>
                  </a:moveTo>
                  <a:cubicBezTo>
                    <a:pt x="6590734" y="340735"/>
                    <a:pt x="6433527" y="-74292"/>
                    <a:pt x="5084691" y="45186"/>
                  </a:cubicBezTo>
                  <a:cubicBezTo>
                    <a:pt x="3704413" y="167807"/>
                    <a:pt x="2534793" y="755761"/>
                    <a:pt x="1846226" y="1170788"/>
                  </a:cubicBezTo>
                  <a:cubicBezTo>
                    <a:pt x="1160804" y="1585814"/>
                    <a:pt x="462805" y="2154903"/>
                    <a:pt x="57211" y="3054127"/>
                  </a:cubicBezTo>
                  <a:cubicBezTo>
                    <a:pt x="-43402" y="3280505"/>
                    <a:pt x="113805" y="3635793"/>
                    <a:pt x="113805" y="3635793"/>
                  </a:cubicBezTo>
                  <a:lnTo>
                    <a:pt x="509967" y="4525585"/>
                  </a:lnTo>
                  <a:cubicBezTo>
                    <a:pt x="437652" y="4346369"/>
                    <a:pt x="264724" y="3579199"/>
                    <a:pt x="1959416" y="2346696"/>
                  </a:cubicBezTo>
                  <a:cubicBezTo>
                    <a:pt x="2210947" y="2164336"/>
                    <a:pt x="2547370" y="1931669"/>
                    <a:pt x="3562927" y="1482058"/>
                  </a:cubicBezTo>
                  <a:cubicBezTo>
                    <a:pt x="3657251" y="1441184"/>
                    <a:pt x="3751575" y="1400310"/>
                    <a:pt x="3845899" y="1365724"/>
                  </a:cubicBezTo>
                  <a:lnTo>
                    <a:pt x="3842755" y="6657311"/>
                  </a:lnTo>
                  <a:lnTo>
                    <a:pt x="5160150" y="6657311"/>
                  </a:lnTo>
                  <a:lnTo>
                    <a:pt x="5157006" y="1023013"/>
                  </a:lnTo>
                  <a:cubicBezTo>
                    <a:pt x="5515438" y="969563"/>
                    <a:pt x="5782690" y="966419"/>
                    <a:pt x="5895878" y="966419"/>
                  </a:cubicBezTo>
                  <a:cubicBezTo>
                    <a:pt x="6710211" y="966419"/>
                    <a:pt x="6999472" y="1296553"/>
                    <a:pt x="7090652" y="1460048"/>
                  </a:cubicBezTo>
                  <a:lnTo>
                    <a:pt x="6590734" y="340735"/>
                  </a:lnTo>
                  <a:close/>
                </a:path>
              </a:pathLst>
            </a:custGeom>
            <a:solidFill>
              <a:schemeClr val="dk1">
                <a:alpha val="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Macbook Mockup">
  <p:cSld name="22_Macbook Mockup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/>
          <p:nvPr>
            <p:ph idx="2" type="pic"/>
          </p:nvPr>
        </p:nvSpPr>
        <p:spPr>
          <a:xfrm>
            <a:off x="8201603" y="3794760"/>
            <a:ext cx="7974445" cy="452628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Macbook Mockup">
  <p:cSld name="23_Macbook Mockup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2"/>
          <p:cNvSpPr/>
          <p:nvPr>
            <p:ph idx="2" type="pic"/>
          </p:nvPr>
        </p:nvSpPr>
        <p:spPr>
          <a:xfrm>
            <a:off x="2143704" y="3794760"/>
            <a:ext cx="7974445" cy="452628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Macbook Mockup">
  <p:cSld name="24_Macbook Mockup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3"/>
          <p:cNvSpPr/>
          <p:nvPr>
            <p:ph idx="2" type="pic"/>
          </p:nvPr>
        </p:nvSpPr>
        <p:spPr>
          <a:xfrm>
            <a:off x="14473650" y="4415247"/>
            <a:ext cx="7498081" cy="4728754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Macbook Mockup">
  <p:cSld name="25_Macbook Mockup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4"/>
          <p:cNvSpPr/>
          <p:nvPr>
            <p:ph idx="2" type="pic"/>
          </p:nvPr>
        </p:nvSpPr>
        <p:spPr>
          <a:xfrm>
            <a:off x="6043931" y="4533900"/>
            <a:ext cx="12289792" cy="756666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8" name="Google Shape;158;p44"/>
          <p:cNvSpPr/>
          <p:nvPr>
            <p:ph idx="3" type="pic"/>
          </p:nvPr>
        </p:nvSpPr>
        <p:spPr>
          <a:xfrm>
            <a:off x="-6245858" y="4533900"/>
            <a:ext cx="12289792" cy="756666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9" name="Google Shape;159;p44"/>
          <p:cNvSpPr/>
          <p:nvPr>
            <p:ph idx="4" type="pic"/>
          </p:nvPr>
        </p:nvSpPr>
        <p:spPr>
          <a:xfrm>
            <a:off x="18333720" y="4533900"/>
            <a:ext cx="12289792" cy="756666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Macbook Mockup">
  <p:cSld name="26_Macbook Mockup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5"/>
          <p:cNvSpPr/>
          <p:nvPr>
            <p:ph idx="2" type="pic"/>
          </p:nvPr>
        </p:nvSpPr>
        <p:spPr>
          <a:xfrm>
            <a:off x="12150729" y="4579555"/>
            <a:ext cx="12226925" cy="6680886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3_Placeholder-Image">
  <p:cSld name="63_Placeholder-Imag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6"/>
          <p:cNvSpPr/>
          <p:nvPr>
            <p:ph idx="2" type="pic"/>
          </p:nvPr>
        </p:nvSpPr>
        <p:spPr>
          <a:xfrm>
            <a:off x="12454705" y="4549010"/>
            <a:ext cx="9461664" cy="7171939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64" name="Google Shape;164;p46"/>
          <p:cNvGrpSpPr/>
          <p:nvPr/>
        </p:nvGrpSpPr>
        <p:grpSpPr>
          <a:xfrm>
            <a:off x="10915668" y="-182849"/>
            <a:ext cx="15763321" cy="14118717"/>
            <a:chOff x="12889056" y="-4546713"/>
            <a:chExt cx="7105756" cy="7410737"/>
          </a:xfrm>
        </p:grpSpPr>
        <p:sp>
          <p:nvSpPr>
            <p:cNvPr id="165" name="Google Shape;165;p46"/>
            <p:cNvSpPr/>
            <p:nvPr/>
          </p:nvSpPr>
          <p:spPr>
            <a:xfrm>
              <a:off x="18260720" y="-2606779"/>
              <a:ext cx="1666394" cy="2515312"/>
            </a:xfrm>
            <a:custGeom>
              <a:rect b="b" l="l" r="r" t="t"/>
              <a:pathLst>
                <a:path extrusionOk="0" h="2515311" w="1666394">
                  <a:moveTo>
                    <a:pt x="77745" y="1294527"/>
                  </a:moveTo>
                  <a:lnTo>
                    <a:pt x="80890" y="2454715"/>
                  </a:lnTo>
                  <a:cubicBezTo>
                    <a:pt x="80890" y="2454715"/>
                    <a:pt x="609105" y="2262922"/>
                    <a:pt x="1300816" y="1505185"/>
                  </a:cubicBezTo>
                  <a:cubicBezTo>
                    <a:pt x="1530338" y="1253654"/>
                    <a:pt x="1637239" y="914087"/>
                    <a:pt x="1615230" y="675132"/>
                  </a:cubicBezTo>
                  <a:cubicBezTo>
                    <a:pt x="1583789" y="354430"/>
                    <a:pt x="1511473" y="175214"/>
                    <a:pt x="1127888" y="77745"/>
                  </a:cubicBezTo>
                  <a:cubicBezTo>
                    <a:pt x="920375" y="627970"/>
                    <a:pt x="77745" y="1294527"/>
                    <a:pt x="77745" y="1294527"/>
                  </a:cubicBezTo>
                  <a:close/>
                </a:path>
              </a:pathLst>
            </a:custGeom>
            <a:solidFill>
              <a:schemeClr val="dk1">
                <a:alpha val="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6" name="Google Shape;166;p46"/>
            <p:cNvSpPr/>
            <p:nvPr/>
          </p:nvSpPr>
          <p:spPr>
            <a:xfrm>
              <a:off x="13574595" y="28010"/>
              <a:ext cx="1320539" cy="1257656"/>
            </a:xfrm>
            <a:custGeom>
              <a:rect b="b" l="l" r="r" t="t"/>
              <a:pathLst>
                <a:path extrusionOk="0" h="1257655" w="1320538">
                  <a:moveTo>
                    <a:pt x="173426" y="77745"/>
                  </a:moveTo>
                  <a:cubicBezTo>
                    <a:pt x="60237" y="335565"/>
                    <a:pt x="38228" y="571375"/>
                    <a:pt x="157705" y="785177"/>
                  </a:cubicBezTo>
                  <a:cubicBezTo>
                    <a:pt x="245741" y="942384"/>
                    <a:pt x="396660" y="1096446"/>
                    <a:pt x="660768" y="1149897"/>
                  </a:cubicBezTo>
                  <a:cubicBezTo>
                    <a:pt x="978326" y="1215924"/>
                    <a:pt x="1255010" y="1197059"/>
                    <a:pt x="1255010" y="1197059"/>
                  </a:cubicBezTo>
                  <a:lnTo>
                    <a:pt x="1255010" y="181502"/>
                  </a:lnTo>
                  <a:cubicBezTo>
                    <a:pt x="1255010" y="181502"/>
                    <a:pt x="909155" y="175214"/>
                    <a:pt x="638759" y="175214"/>
                  </a:cubicBezTo>
                  <a:cubicBezTo>
                    <a:pt x="462687" y="178358"/>
                    <a:pt x="324345" y="102899"/>
                    <a:pt x="173426" y="77745"/>
                  </a:cubicBezTo>
                  <a:close/>
                </a:path>
              </a:pathLst>
            </a:custGeom>
            <a:solidFill>
              <a:schemeClr val="dk1">
                <a:alpha val="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7" name="Google Shape;167;p46"/>
            <p:cNvSpPr/>
            <p:nvPr/>
          </p:nvSpPr>
          <p:spPr>
            <a:xfrm>
              <a:off x="15009680" y="-2135158"/>
              <a:ext cx="1477746" cy="4999182"/>
            </a:xfrm>
            <a:custGeom>
              <a:rect b="b" l="l" r="r" t="t"/>
              <a:pathLst>
                <a:path extrusionOk="0" h="4999181" w="1477745">
                  <a:moveTo>
                    <a:pt x="77745" y="775745"/>
                  </a:moveTo>
                  <a:lnTo>
                    <a:pt x="77745" y="4922865"/>
                  </a:lnTo>
                  <a:lnTo>
                    <a:pt x="1401428" y="4929153"/>
                  </a:lnTo>
                  <a:lnTo>
                    <a:pt x="1404572" y="77745"/>
                  </a:lnTo>
                  <a:cubicBezTo>
                    <a:pt x="926663" y="297835"/>
                    <a:pt x="599673" y="448754"/>
                    <a:pt x="77745" y="775745"/>
                  </a:cubicBezTo>
                  <a:close/>
                </a:path>
              </a:pathLst>
            </a:custGeom>
            <a:solidFill>
              <a:schemeClr val="dk1">
                <a:alpha val="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8" name="Google Shape;168;p46"/>
            <p:cNvSpPr/>
            <p:nvPr/>
          </p:nvSpPr>
          <p:spPr>
            <a:xfrm>
              <a:off x="15015969" y="-4546713"/>
              <a:ext cx="1446304" cy="1414863"/>
            </a:xfrm>
            <a:custGeom>
              <a:rect b="b" l="l" r="r" t="t"/>
              <a:pathLst>
                <a:path extrusionOk="0" h="1414862" w="1446304">
                  <a:moveTo>
                    <a:pt x="1388852" y="750591"/>
                  </a:moveTo>
                  <a:lnTo>
                    <a:pt x="1391996" y="77745"/>
                  </a:lnTo>
                  <a:lnTo>
                    <a:pt x="77745" y="77745"/>
                  </a:lnTo>
                  <a:lnTo>
                    <a:pt x="77745" y="1344834"/>
                  </a:lnTo>
                  <a:cubicBezTo>
                    <a:pt x="451898" y="1146753"/>
                    <a:pt x="753735" y="970681"/>
                    <a:pt x="1388852" y="750591"/>
                  </a:cubicBezTo>
                  <a:close/>
                </a:path>
              </a:pathLst>
            </a:custGeom>
            <a:solidFill>
              <a:schemeClr val="dk1">
                <a:alpha val="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9" name="Google Shape;169;p46"/>
            <p:cNvSpPr/>
            <p:nvPr/>
          </p:nvSpPr>
          <p:spPr>
            <a:xfrm>
              <a:off x="13375442" y="635543"/>
              <a:ext cx="62883" cy="62883"/>
            </a:xfrm>
            <a:custGeom>
              <a:rect b="b" l="l" r="r" t="t"/>
              <a:pathLst>
                <a:path extrusionOk="0" h="62882" w="62882">
                  <a:moveTo>
                    <a:pt x="23581" y="23581"/>
                  </a:moveTo>
                  <a:cubicBezTo>
                    <a:pt x="33013" y="51878"/>
                    <a:pt x="42446" y="64454"/>
                    <a:pt x="42446" y="64454"/>
                  </a:cubicBezTo>
                  <a:lnTo>
                    <a:pt x="23581" y="23581"/>
                  </a:lnTo>
                  <a:close/>
                </a:path>
              </a:pathLst>
            </a:custGeom>
            <a:solidFill>
              <a:schemeClr val="dk1">
                <a:alpha val="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70" name="Google Shape;170;p46"/>
            <p:cNvSpPr/>
            <p:nvPr/>
          </p:nvSpPr>
          <p:spPr>
            <a:xfrm>
              <a:off x="12889056" y="-3866461"/>
              <a:ext cx="7105756" cy="6665576"/>
            </a:xfrm>
            <a:custGeom>
              <a:rect b="b" l="l" r="r" t="t"/>
              <a:pathLst>
                <a:path extrusionOk="0" h="6665575" w="7105755">
                  <a:moveTo>
                    <a:pt x="6590734" y="340735"/>
                  </a:moveTo>
                  <a:cubicBezTo>
                    <a:pt x="6590734" y="340735"/>
                    <a:pt x="6433527" y="-74292"/>
                    <a:pt x="5084691" y="45186"/>
                  </a:cubicBezTo>
                  <a:cubicBezTo>
                    <a:pt x="3704413" y="167807"/>
                    <a:pt x="2534793" y="755761"/>
                    <a:pt x="1846226" y="1170788"/>
                  </a:cubicBezTo>
                  <a:cubicBezTo>
                    <a:pt x="1160804" y="1585814"/>
                    <a:pt x="462805" y="2154903"/>
                    <a:pt x="57211" y="3054127"/>
                  </a:cubicBezTo>
                  <a:cubicBezTo>
                    <a:pt x="-43402" y="3280505"/>
                    <a:pt x="113805" y="3635793"/>
                    <a:pt x="113805" y="3635793"/>
                  </a:cubicBezTo>
                  <a:lnTo>
                    <a:pt x="509967" y="4525585"/>
                  </a:lnTo>
                  <a:cubicBezTo>
                    <a:pt x="437652" y="4346369"/>
                    <a:pt x="264724" y="3579199"/>
                    <a:pt x="1959416" y="2346696"/>
                  </a:cubicBezTo>
                  <a:cubicBezTo>
                    <a:pt x="2210947" y="2164336"/>
                    <a:pt x="2547370" y="1931669"/>
                    <a:pt x="3562927" y="1482058"/>
                  </a:cubicBezTo>
                  <a:cubicBezTo>
                    <a:pt x="3657251" y="1441184"/>
                    <a:pt x="3751575" y="1400310"/>
                    <a:pt x="3845899" y="1365724"/>
                  </a:cubicBezTo>
                  <a:lnTo>
                    <a:pt x="3842755" y="6657311"/>
                  </a:lnTo>
                  <a:lnTo>
                    <a:pt x="5160150" y="6657311"/>
                  </a:lnTo>
                  <a:lnTo>
                    <a:pt x="5157006" y="1023013"/>
                  </a:lnTo>
                  <a:cubicBezTo>
                    <a:pt x="5515438" y="969563"/>
                    <a:pt x="5782690" y="966419"/>
                    <a:pt x="5895878" y="966419"/>
                  </a:cubicBezTo>
                  <a:cubicBezTo>
                    <a:pt x="6710211" y="966419"/>
                    <a:pt x="6999472" y="1296553"/>
                    <a:pt x="7090652" y="1460048"/>
                  </a:cubicBezTo>
                  <a:lnTo>
                    <a:pt x="6590734" y="340735"/>
                  </a:lnTo>
                  <a:close/>
                </a:path>
              </a:pathLst>
            </a:custGeom>
            <a:solidFill>
              <a:schemeClr val="dk1">
                <a:alpha val="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ceholder-Image">
  <p:cSld name="Placeholder-Imag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>
            <p:ph idx="2" type="pic"/>
          </p:nvPr>
        </p:nvSpPr>
        <p:spPr>
          <a:xfrm>
            <a:off x="0" y="2"/>
            <a:ext cx="24377649" cy="137160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-">
  <p:cSld name="Image-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>
            <p:ph idx="2" type="pic"/>
          </p:nvPr>
        </p:nvSpPr>
        <p:spPr>
          <a:xfrm>
            <a:off x="0" y="3332612"/>
            <a:ext cx="24377649" cy="7106196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laceholder-Image">
  <p:cSld name="1_Placeholder-Imag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>
            <p:ph idx="2" type="pic"/>
          </p:nvPr>
        </p:nvSpPr>
        <p:spPr>
          <a:xfrm>
            <a:off x="0" y="4275085"/>
            <a:ext cx="24377649" cy="5927834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Placeholder-Image">
  <p:cSld name="12_Placeholder-Imag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>
            <p:ph idx="2" type="pic"/>
          </p:nvPr>
        </p:nvSpPr>
        <p:spPr>
          <a:xfrm>
            <a:off x="8866913" y="4239494"/>
            <a:ext cx="6650182" cy="79248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48" name="Google Shape;48;p9"/>
          <p:cNvSpPr/>
          <p:nvPr>
            <p:ph idx="3" type="pic"/>
          </p:nvPr>
        </p:nvSpPr>
        <p:spPr>
          <a:xfrm>
            <a:off x="16597752" y="4239494"/>
            <a:ext cx="6650182" cy="79248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49" name="Google Shape;49;p9"/>
          <p:cNvSpPr/>
          <p:nvPr>
            <p:ph idx="4" type="pic"/>
          </p:nvPr>
        </p:nvSpPr>
        <p:spPr>
          <a:xfrm>
            <a:off x="1136077" y="4239494"/>
            <a:ext cx="6650182" cy="79248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Placeholder-Image">
  <p:cSld name="14_Placeholder-Imag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>
            <p:ph idx="2" type="pic"/>
          </p:nvPr>
        </p:nvSpPr>
        <p:spPr>
          <a:xfrm>
            <a:off x="1586752" y="4572003"/>
            <a:ext cx="4834941" cy="3630706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3" type="pic"/>
          </p:nvPr>
        </p:nvSpPr>
        <p:spPr>
          <a:xfrm>
            <a:off x="7068032" y="4572003"/>
            <a:ext cx="4834941" cy="3630706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3" name="Google Shape;53;p10"/>
          <p:cNvSpPr/>
          <p:nvPr>
            <p:ph idx="4" type="pic"/>
          </p:nvPr>
        </p:nvSpPr>
        <p:spPr>
          <a:xfrm>
            <a:off x="12549310" y="4572003"/>
            <a:ext cx="4834941" cy="3630706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4" name="Google Shape;54;p10"/>
          <p:cNvSpPr/>
          <p:nvPr>
            <p:ph idx="5" type="pic"/>
          </p:nvPr>
        </p:nvSpPr>
        <p:spPr>
          <a:xfrm>
            <a:off x="18030581" y="4572003"/>
            <a:ext cx="4834941" cy="3630706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675965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676402" y="730253"/>
            <a:ext cx="2102484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b="0" i="0" sz="7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1675528" y="12712700"/>
            <a:ext cx="21025723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3" name="Google Shape;13;p1"/>
          <p:cNvGrpSpPr/>
          <p:nvPr/>
        </p:nvGrpSpPr>
        <p:grpSpPr>
          <a:xfrm>
            <a:off x="22178936" y="1007935"/>
            <a:ext cx="1325593" cy="1364892"/>
            <a:chOff x="1756237" y="1446697"/>
            <a:chExt cx="2629559" cy="2707515"/>
          </a:xfrm>
        </p:grpSpPr>
        <p:sp>
          <p:nvSpPr>
            <p:cNvPr id="14" name="Google Shape;14;p1"/>
            <p:cNvSpPr/>
            <p:nvPr/>
          </p:nvSpPr>
          <p:spPr>
            <a:xfrm>
              <a:off x="3762217" y="2164590"/>
              <a:ext cx="581761" cy="895912"/>
            </a:xfrm>
            <a:custGeom>
              <a:rect b="b" l="l" r="r" t="t"/>
              <a:pathLst>
                <a:path extrusionOk="0" h="895911" w="581760">
                  <a:moveTo>
                    <a:pt x="10632" y="460915"/>
                  </a:moveTo>
                  <a:lnTo>
                    <a:pt x="11795" y="890254"/>
                  </a:lnTo>
                  <a:cubicBezTo>
                    <a:pt x="11795" y="890254"/>
                    <a:pt x="207267" y="819279"/>
                    <a:pt x="463242" y="538871"/>
                  </a:cubicBezTo>
                  <a:cubicBezTo>
                    <a:pt x="548179" y="445789"/>
                    <a:pt x="587739" y="320129"/>
                    <a:pt x="579594" y="231701"/>
                  </a:cubicBezTo>
                  <a:cubicBezTo>
                    <a:pt x="567959" y="113022"/>
                    <a:pt x="541198" y="46701"/>
                    <a:pt x="399248" y="10632"/>
                  </a:cubicBezTo>
                  <a:cubicBezTo>
                    <a:pt x="322456" y="214248"/>
                    <a:pt x="10632" y="460915"/>
                    <a:pt x="10632" y="460915"/>
                  </a:cubicBezTo>
                  <a:close/>
                </a:path>
              </a:pathLst>
            </a:custGeom>
            <a:solidFill>
              <a:srgbClr val="36A9E1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028067" y="3139621"/>
              <a:ext cx="453774" cy="430503"/>
            </a:xfrm>
            <a:custGeom>
              <a:rect b="b" l="l" r="r" t="t"/>
              <a:pathLst>
                <a:path extrusionOk="0" h="430503" w="453773">
                  <a:moveTo>
                    <a:pt x="46039" y="10632"/>
                  </a:moveTo>
                  <a:cubicBezTo>
                    <a:pt x="4153" y="106040"/>
                    <a:pt x="-3992" y="193305"/>
                    <a:pt x="40222" y="272424"/>
                  </a:cubicBezTo>
                  <a:cubicBezTo>
                    <a:pt x="72800" y="330600"/>
                    <a:pt x="128649" y="387613"/>
                    <a:pt x="226385" y="407393"/>
                  </a:cubicBezTo>
                  <a:cubicBezTo>
                    <a:pt x="343901" y="431827"/>
                    <a:pt x="446291" y="424846"/>
                    <a:pt x="446291" y="424846"/>
                  </a:cubicBezTo>
                  <a:lnTo>
                    <a:pt x="446291" y="49028"/>
                  </a:lnTo>
                  <a:cubicBezTo>
                    <a:pt x="446291" y="49028"/>
                    <a:pt x="318303" y="46701"/>
                    <a:pt x="218241" y="46701"/>
                  </a:cubicBezTo>
                  <a:cubicBezTo>
                    <a:pt x="153083" y="47864"/>
                    <a:pt x="101888" y="19940"/>
                    <a:pt x="46039" y="10632"/>
                  </a:cubicBezTo>
                  <a:close/>
                </a:path>
              </a:pathLst>
            </a:custGeom>
            <a:solidFill>
              <a:srgbClr val="36A9E1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559135" y="2339118"/>
              <a:ext cx="511950" cy="1815094"/>
            </a:xfrm>
            <a:custGeom>
              <a:rect b="b" l="l" r="r" t="t"/>
              <a:pathLst>
                <a:path extrusionOk="0" h="1815093" w="511949">
                  <a:moveTo>
                    <a:pt x="10632" y="268934"/>
                  </a:moveTo>
                  <a:lnTo>
                    <a:pt x="10632" y="1803619"/>
                  </a:lnTo>
                  <a:lnTo>
                    <a:pt x="500474" y="1805946"/>
                  </a:lnTo>
                  <a:lnTo>
                    <a:pt x="501638" y="10632"/>
                  </a:lnTo>
                  <a:cubicBezTo>
                    <a:pt x="324783" y="92078"/>
                    <a:pt x="203776" y="147927"/>
                    <a:pt x="10632" y="268934"/>
                  </a:cubicBezTo>
                  <a:close/>
                </a:path>
              </a:pathLst>
            </a:custGeom>
            <a:solidFill>
              <a:srgbClr val="36A9E1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561462" y="1446697"/>
              <a:ext cx="500314" cy="488679"/>
            </a:xfrm>
            <a:custGeom>
              <a:rect b="b" l="l" r="r" t="t"/>
              <a:pathLst>
                <a:path extrusionOk="0" h="488679" w="500314">
                  <a:moveTo>
                    <a:pt x="495820" y="259625"/>
                  </a:moveTo>
                  <a:lnTo>
                    <a:pt x="496984" y="10632"/>
                  </a:lnTo>
                  <a:lnTo>
                    <a:pt x="10632" y="10632"/>
                  </a:lnTo>
                  <a:lnTo>
                    <a:pt x="10632" y="479531"/>
                  </a:lnTo>
                  <a:cubicBezTo>
                    <a:pt x="149091" y="406229"/>
                    <a:pt x="260789" y="341072"/>
                    <a:pt x="495820" y="259625"/>
                  </a:cubicBezTo>
                  <a:close/>
                </a:path>
              </a:pathLst>
            </a:custGeom>
            <a:solidFill>
              <a:srgbClr val="36A9E1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1756237" y="1680293"/>
              <a:ext cx="2629559" cy="2466666"/>
            </a:xfrm>
            <a:custGeom>
              <a:rect b="b" l="l" r="r" t="t"/>
              <a:pathLst>
                <a:path extrusionOk="0" h="2466666" w="2629559">
                  <a:moveTo>
                    <a:pt x="2438970" y="126092"/>
                  </a:moveTo>
                  <a:cubicBezTo>
                    <a:pt x="2438970" y="126092"/>
                    <a:pt x="2380794" y="-27492"/>
                    <a:pt x="1881643" y="16721"/>
                  </a:cubicBezTo>
                  <a:cubicBezTo>
                    <a:pt x="1370857" y="62099"/>
                    <a:pt x="938027" y="279677"/>
                    <a:pt x="683215" y="433262"/>
                  </a:cubicBezTo>
                  <a:cubicBezTo>
                    <a:pt x="429568" y="586847"/>
                    <a:pt x="171266" y="797445"/>
                    <a:pt x="21172" y="1130212"/>
                  </a:cubicBezTo>
                  <a:cubicBezTo>
                    <a:pt x="-16061" y="1213985"/>
                    <a:pt x="42115" y="1345463"/>
                    <a:pt x="42115" y="1345463"/>
                  </a:cubicBezTo>
                  <a:lnTo>
                    <a:pt x="188719" y="1674740"/>
                  </a:lnTo>
                  <a:cubicBezTo>
                    <a:pt x="161958" y="1608419"/>
                    <a:pt x="97964" y="1324520"/>
                    <a:pt x="725102" y="868419"/>
                  </a:cubicBezTo>
                  <a:cubicBezTo>
                    <a:pt x="818184" y="800935"/>
                    <a:pt x="942681" y="714834"/>
                    <a:pt x="1318498" y="548451"/>
                  </a:cubicBezTo>
                  <a:cubicBezTo>
                    <a:pt x="1353404" y="533325"/>
                    <a:pt x="1388310" y="518199"/>
                    <a:pt x="1423215" y="505401"/>
                  </a:cubicBezTo>
                  <a:lnTo>
                    <a:pt x="1422052" y="2463608"/>
                  </a:lnTo>
                  <a:lnTo>
                    <a:pt x="1909568" y="2463608"/>
                  </a:lnTo>
                  <a:lnTo>
                    <a:pt x="1908404" y="378577"/>
                  </a:lnTo>
                  <a:cubicBezTo>
                    <a:pt x="2041046" y="358797"/>
                    <a:pt x="2139945" y="357633"/>
                    <a:pt x="2181832" y="357633"/>
                  </a:cubicBezTo>
                  <a:cubicBezTo>
                    <a:pt x="2483184" y="357633"/>
                    <a:pt x="2590228" y="479803"/>
                    <a:pt x="2623970" y="540306"/>
                  </a:cubicBezTo>
                  <a:lnTo>
                    <a:pt x="2438970" y="126092"/>
                  </a:lnTo>
                  <a:close/>
                </a:path>
              </a:pathLst>
            </a:custGeom>
            <a:solidFill>
              <a:srgbClr val="36A9E1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it-scm.com/book/en/v2" TargetMode="External"/><Relationship Id="rId4" Type="http://schemas.openxmlformats.org/officeDocument/2006/relationships/hyperlink" Target="https://learngitbranching.js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7"/>
          <p:cNvSpPr/>
          <p:nvPr/>
        </p:nvSpPr>
        <p:spPr>
          <a:xfrm>
            <a:off x="0" y="6137279"/>
            <a:ext cx="24377649" cy="7578725"/>
          </a:xfrm>
          <a:prstGeom prst="rect">
            <a:avLst/>
          </a:prstGeom>
          <a:solidFill>
            <a:srgbClr val="36A9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6" name="Google Shape;176;p47"/>
          <p:cNvSpPr/>
          <p:nvPr/>
        </p:nvSpPr>
        <p:spPr>
          <a:xfrm>
            <a:off x="-5022" y="0"/>
            <a:ext cx="24377649" cy="6497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7" name="Google Shape;177;p47"/>
          <p:cNvSpPr txBox="1"/>
          <p:nvPr/>
        </p:nvSpPr>
        <p:spPr>
          <a:xfrm>
            <a:off x="1749425" y="10228098"/>
            <a:ext cx="10439400" cy="718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 в работу с GIT</a:t>
            </a:r>
            <a:endParaRPr/>
          </a:p>
        </p:txBody>
      </p:sp>
      <p:grpSp>
        <p:nvGrpSpPr>
          <p:cNvPr id="178" name="Google Shape;178;p47"/>
          <p:cNvGrpSpPr/>
          <p:nvPr/>
        </p:nvGrpSpPr>
        <p:grpSpPr>
          <a:xfrm>
            <a:off x="13025779" y="6312804"/>
            <a:ext cx="10514928" cy="9417894"/>
            <a:chOff x="12889056" y="-4546713"/>
            <a:chExt cx="7105756" cy="7410737"/>
          </a:xfrm>
        </p:grpSpPr>
        <p:sp>
          <p:nvSpPr>
            <p:cNvPr id="179" name="Google Shape;179;p47"/>
            <p:cNvSpPr/>
            <p:nvPr/>
          </p:nvSpPr>
          <p:spPr>
            <a:xfrm>
              <a:off x="18260720" y="-2606779"/>
              <a:ext cx="1666394" cy="2515312"/>
            </a:xfrm>
            <a:custGeom>
              <a:rect b="b" l="l" r="r" t="t"/>
              <a:pathLst>
                <a:path extrusionOk="0" h="2515311" w="1666394">
                  <a:moveTo>
                    <a:pt x="77745" y="1294527"/>
                  </a:moveTo>
                  <a:lnTo>
                    <a:pt x="80890" y="2454715"/>
                  </a:lnTo>
                  <a:cubicBezTo>
                    <a:pt x="80890" y="2454715"/>
                    <a:pt x="609105" y="2262922"/>
                    <a:pt x="1300816" y="1505185"/>
                  </a:cubicBezTo>
                  <a:cubicBezTo>
                    <a:pt x="1530338" y="1253654"/>
                    <a:pt x="1637239" y="914087"/>
                    <a:pt x="1615230" y="675132"/>
                  </a:cubicBezTo>
                  <a:cubicBezTo>
                    <a:pt x="1583789" y="354430"/>
                    <a:pt x="1511473" y="175214"/>
                    <a:pt x="1127888" y="77745"/>
                  </a:cubicBezTo>
                  <a:cubicBezTo>
                    <a:pt x="920375" y="627970"/>
                    <a:pt x="77745" y="1294527"/>
                    <a:pt x="77745" y="1294527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0" name="Google Shape;180;p47"/>
            <p:cNvSpPr/>
            <p:nvPr/>
          </p:nvSpPr>
          <p:spPr>
            <a:xfrm>
              <a:off x="13574595" y="28010"/>
              <a:ext cx="1320539" cy="1257656"/>
            </a:xfrm>
            <a:custGeom>
              <a:rect b="b" l="l" r="r" t="t"/>
              <a:pathLst>
                <a:path extrusionOk="0" h="1257655" w="1320538">
                  <a:moveTo>
                    <a:pt x="173426" y="77745"/>
                  </a:moveTo>
                  <a:cubicBezTo>
                    <a:pt x="60237" y="335565"/>
                    <a:pt x="38228" y="571375"/>
                    <a:pt x="157705" y="785177"/>
                  </a:cubicBezTo>
                  <a:cubicBezTo>
                    <a:pt x="245741" y="942384"/>
                    <a:pt x="396660" y="1096446"/>
                    <a:pt x="660768" y="1149897"/>
                  </a:cubicBezTo>
                  <a:cubicBezTo>
                    <a:pt x="978326" y="1215924"/>
                    <a:pt x="1255010" y="1197059"/>
                    <a:pt x="1255010" y="1197059"/>
                  </a:cubicBezTo>
                  <a:lnTo>
                    <a:pt x="1255010" y="181502"/>
                  </a:lnTo>
                  <a:cubicBezTo>
                    <a:pt x="1255010" y="181502"/>
                    <a:pt x="909155" y="175214"/>
                    <a:pt x="638759" y="175214"/>
                  </a:cubicBezTo>
                  <a:cubicBezTo>
                    <a:pt x="462687" y="178358"/>
                    <a:pt x="324345" y="102899"/>
                    <a:pt x="173426" y="77745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1" name="Google Shape;181;p47"/>
            <p:cNvSpPr/>
            <p:nvPr/>
          </p:nvSpPr>
          <p:spPr>
            <a:xfrm>
              <a:off x="15009680" y="-2135158"/>
              <a:ext cx="1477746" cy="4999182"/>
            </a:xfrm>
            <a:custGeom>
              <a:rect b="b" l="l" r="r" t="t"/>
              <a:pathLst>
                <a:path extrusionOk="0" h="4999181" w="1477745">
                  <a:moveTo>
                    <a:pt x="77745" y="775745"/>
                  </a:moveTo>
                  <a:lnTo>
                    <a:pt x="77745" y="4922865"/>
                  </a:lnTo>
                  <a:lnTo>
                    <a:pt x="1401428" y="4929153"/>
                  </a:lnTo>
                  <a:lnTo>
                    <a:pt x="1404572" y="77745"/>
                  </a:lnTo>
                  <a:cubicBezTo>
                    <a:pt x="926663" y="297835"/>
                    <a:pt x="599673" y="448754"/>
                    <a:pt x="77745" y="775745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2" name="Google Shape;182;p47"/>
            <p:cNvSpPr/>
            <p:nvPr/>
          </p:nvSpPr>
          <p:spPr>
            <a:xfrm>
              <a:off x="15015969" y="-4546713"/>
              <a:ext cx="1446304" cy="1414863"/>
            </a:xfrm>
            <a:custGeom>
              <a:rect b="b" l="l" r="r" t="t"/>
              <a:pathLst>
                <a:path extrusionOk="0" h="1414862" w="1446304">
                  <a:moveTo>
                    <a:pt x="1388852" y="750591"/>
                  </a:moveTo>
                  <a:lnTo>
                    <a:pt x="1391996" y="77745"/>
                  </a:lnTo>
                  <a:lnTo>
                    <a:pt x="77745" y="77745"/>
                  </a:lnTo>
                  <a:lnTo>
                    <a:pt x="77745" y="1344834"/>
                  </a:lnTo>
                  <a:cubicBezTo>
                    <a:pt x="451898" y="1146753"/>
                    <a:pt x="753735" y="970681"/>
                    <a:pt x="1388852" y="750591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3" name="Google Shape;183;p47"/>
            <p:cNvSpPr/>
            <p:nvPr/>
          </p:nvSpPr>
          <p:spPr>
            <a:xfrm>
              <a:off x="13375442" y="635543"/>
              <a:ext cx="62883" cy="62883"/>
            </a:xfrm>
            <a:custGeom>
              <a:rect b="b" l="l" r="r" t="t"/>
              <a:pathLst>
                <a:path extrusionOk="0" h="62882" w="62882">
                  <a:moveTo>
                    <a:pt x="23581" y="23581"/>
                  </a:moveTo>
                  <a:cubicBezTo>
                    <a:pt x="33013" y="51878"/>
                    <a:pt x="42446" y="64454"/>
                    <a:pt x="42446" y="64454"/>
                  </a:cubicBezTo>
                  <a:lnTo>
                    <a:pt x="23581" y="23581"/>
                  </a:ln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4" name="Google Shape;184;p47"/>
            <p:cNvSpPr/>
            <p:nvPr/>
          </p:nvSpPr>
          <p:spPr>
            <a:xfrm>
              <a:off x="12889056" y="-3866461"/>
              <a:ext cx="7105756" cy="6665576"/>
            </a:xfrm>
            <a:custGeom>
              <a:rect b="b" l="l" r="r" t="t"/>
              <a:pathLst>
                <a:path extrusionOk="0" h="6665575" w="7105755">
                  <a:moveTo>
                    <a:pt x="6590734" y="340735"/>
                  </a:moveTo>
                  <a:cubicBezTo>
                    <a:pt x="6590734" y="340735"/>
                    <a:pt x="6433527" y="-74292"/>
                    <a:pt x="5084691" y="45186"/>
                  </a:cubicBezTo>
                  <a:cubicBezTo>
                    <a:pt x="3704413" y="167807"/>
                    <a:pt x="2534793" y="755761"/>
                    <a:pt x="1846226" y="1170788"/>
                  </a:cubicBezTo>
                  <a:cubicBezTo>
                    <a:pt x="1160804" y="1585814"/>
                    <a:pt x="462805" y="2154903"/>
                    <a:pt x="57211" y="3054127"/>
                  </a:cubicBezTo>
                  <a:cubicBezTo>
                    <a:pt x="-43402" y="3280505"/>
                    <a:pt x="113805" y="3635793"/>
                    <a:pt x="113805" y="3635793"/>
                  </a:cubicBezTo>
                  <a:lnTo>
                    <a:pt x="509967" y="4525585"/>
                  </a:lnTo>
                  <a:cubicBezTo>
                    <a:pt x="437652" y="4346369"/>
                    <a:pt x="264724" y="3579199"/>
                    <a:pt x="1959416" y="2346696"/>
                  </a:cubicBezTo>
                  <a:cubicBezTo>
                    <a:pt x="2210947" y="2164336"/>
                    <a:pt x="2547370" y="1931669"/>
                    <a:pt x="3562927" y="1482058"/>
                  </a:cubicBezTo>
                  <a:cubicBezTo>
                    <a:pt x="3657251" y="1441184"/>
                    <a:pt x="3751575" y="1400310"/>
                    <a:pt x="3845899" y="1365724"/>
                  </a:cubicBezTo>
                  <a:lnTo>
                    <a:pt x="3842755" y="6657311"/>
                  </a:lnTo>
                  <a:lnTo>
                    <a:pt x="5160150" y="6657311"/>
                  </a:lnTo>
                  <a:lnTo>
                    <a:pt x="5157006" y="1023013"/>
                  </a:lnTo>
                  <a:cubicBezTo>
                    <a:pt x="5515438" y="969563"/>
                    <a:pt x="5782690" y="966419"/>
                    <a:pt x="5895878" y="966419"/>
                  </a:cubicBezTo>
                  <a:cubicBezTo>
                    <a:pt x="6710211" y="966419"/>
                    <a:pt x="6999472" y="1296553"/>
                    <a:pt x="7090652" y="1460048"/>
                  </a:cubicBezTo>
                  <a:lnTo>
                    <a:pt x="6590734" y="340735"/>
                  </a:ln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85" name="Google Shape;185;p47"/>
          <p:cNvSpPr/>
          <p:nvPr/>
        </p:nvSpPr>
        <p:spPr>
          <a:xfrm>
            <a:off x="1936229" y="3346307"/>
            <a:ext cx="23270" cy="23270"/>
          </a:xfrm>
          <a:custGeom>
            <a:rect b="b" l="l" r="r" t="t"/>
            <a:pathLst>
              <a:path extrusionOk="0" h="23270" w="23270">
                <a:moveTo>
                  <a:pt x="8726" y="8726"/>
                </a:moveTo>
                <a:cubicBezTo>
                  <a:pt x="12217" y="19198"/>
                  <a:pt x="15708" y="23852"/>
                  <a:pt x="15708" y="23852"/>
                </a:cubicBezTo>
                <a:lnTo>
                  <a:pt x="8726" y="8726"/>
                </a:lnTo>
                <a:close/>
              </a:path>
            </a:pathLst>
          </a:custGeom>
          <a:solidFill>
            <a:srgbClr val="36A9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186" name="Google Shape;186;p47"/>
          <p:cNvGrpSpPr/>
          <p:nvPr/>
        </p:nvGrpSpPr>
        <p:grpSpPr>
          <a:xfrm>
            <a:off x="1731451" y="1446697"/>
            <a:ext cx="2267284" cy="2994504"/>
            <a:chOff x="1731450" y="1446697"/>
            <a:chExt cx="2683081" cy="3543666"/>
          </a:xfrm>
        </p:grpSpPr>
        <p:grpSp>
          <p:nvGrpSpPr>
            <p:cNvPr id="187" name="Google Shape;187;p47"/>
            <p:cNvGrpSpPr/>
            <p:nvPr/>
          </p:nvGrpSpPr>
          <p:grpSpPr>
            <a:xfrm>
              <a:off x="1731450" y="4457470"/>
              <a:ext cx="2683081" cy="532893"/>
              <a:chOff x="1731450" y="4457470"/>
              <a:chExt cx="2683081" cy="532893"/>
            </a:xfrm>
          </p:grpSpPr>
          <p:sp>
            <p:nvSpPr>
              <p:cNvPr id="188" name="Google Shape;188;p47"/>
              <p:cNvSpPr/>
              <p:nvPr/>
            </p:nvSpPr>
            <p:spPr>
              <a:xfrm>
                <a:off x="1731450" y="4478413"/>
                <a:ext cx="58176" cy="383962"/>
              </a:xfrm>
              <a:custGeom>
                <a:rect b="b" l="l" r="r" t="t"/>
                <a:pathLst>
                  <a:path extrusionOk="0" h="383962" w="58176">
                    <a:moveTo>
                      <a:pt x="57594" y="8726"/>
                    </a:moveTo>
                    <a:lnTo>
                      <a:pt x="57594" y="384544"/>
                    </a:lnTo>
                    <a:lnTo>
                      <a:pt x="8726" y="384544"/>
                    </a:lnTo>
                    <a:lnTo>
                      <a:pt x="8726" y="8726"/>
                    </a:lnTo>
                    <a:lnTo>
                      <a:pt x="57594" y="8726"/>
                    </a:lnTo>
                    <a:close/>
                  </a:path>
                </a:pathLst>
              </a:custGeom>
              <a:solidFill>
                <a:srgbClr val="2FAAE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599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89" name="Google Shape;189;p47"/>
              <p:cNvSpPr/>
              <p:nvPr/>
            </p:nvSpPr>
            <p:spPr>
              <a:xfrm>
                <a:off x="1822204" y="4479577"/>
                <a:ext cx="290880" cy="383962"/>
              </a:xfrm>
              <a:custGeom>
                <a:rect b="b" l="l" r="r" t="t"/>
                <a:pathLst>
                  <a:path extrusionOk="0" h="383962" w="290880">
                    <a:moveTo>
                      <a:pt x="122752" y="49450"/>
                    </a:moveTo>
                    <a:lnTo>
                      <a:pt x="8726" y="49450"/>
                    </a:lnTo>
                    <a:lnTo>
                      <a:pt x="8726" y="8726"/>
                    </a:lnTo>
                    <a:lnTo>
                      <a:pt x="286808" y="8726"/>
                    </a:lnTo>
                    <a:lnTo>
                      <a:pt x="286808" y="49450"/>
                    </a:lnTo>
                    <a:lnTo>
                      <a:pt x="171619" y="49450"/>
                    </a:lnTo>
                    <a:lnTo>
                      <a:pt x="171619" y="383381"/>
                    </a:lnTo>
                    <a:lnTo>
                      <a:pt x="122752" y="383381"/>
                    </a:lnTo>
                    <a:lnTo>
                      <a:pt x="122752" y="49450"/>
                    </a:lnTo>
                    <a:close/>
                  </a:path>
                </a:pathLst>
              </a:custGeom>
              <a:solidFill>
                <a:srgbClr val="2FAAE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599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90" name="Google Shape;190;p47"/>
              <p:cNvSpPr/>
              <p:nvPr/>
            </p:nvSpPr>
            <p:spPr>
              <a:xfrm>
                <a:off x="2087487" y="4685520"/>
                <a:ext cx="151258" cy="46541"/>
              </a:xfrm>
              <a:custGeom>
                <a:rect b="b" l="l" r="r" t="t"/>
                <a:pathLst>
                  <a:path extrusionOk="0" h="46540" w="151257">
                    <a:moveTo>
                      <a:pt x="146022" y="8726"/>
                    </a:moveTo>
                    <a:lnTo>
                      <a:pt x="146022" y="44795"/>
                    </a:lnTo>
                    <a:lnTo>
                      <a:pt x="8726" y="44795"/>
                    </a:lnTo>
                    <a:lnTo>
                      <a:pt x="8726" y="8726"/>
                    </a:lnTo>
                    <a:lnTo>
                      <a:pt x="146022" y="8726"/>
                    </a:lnTo>
                    <a:close/>
                  </a:path>
                </a:pathLst>
              </a:custGeom>
              <a:solidFill>
                <a:srgbClr val="2FAAE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599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91" name="Google Shape;191;p47"/>
              <p:cNvSpPr/>
              <p:nvPr/>
            </p:nvSpPr>
            <p:spPr>
              <a:xfrm>
                <a:off x="2252707" y="4477250"/>
                <a:ext cx="325786" cy="383962"/>
              </a:xfrm>
              <a:custGeom>
                <a:rect b="b" l="l" r="r" t="t"/>
                <a:pathLst>
                  <a:path extrusionOk="0" h="383962" w="325786">
                    <a:moveTo>
                      <a:pt x="98318" y="267028"/>
                    </a:moveTo>
                    <a:lnTo>
                      <a:pt x="58758" y="384544"/>
                    </a:lnTo>
                    <a:lnTo>
                      <a:pt x="8726" y="384544"/>
                    </a:lnTo>
                    <a:lnTo>
                      <a:pt x="136714" y="8726"/>
                    </a:lnTo>
                    <a:lnTo>
                      <a:pt x="194890" y="8726"/>
                    </a:lnTo>
                    <a:lnTo>
                      <a:pt x="322877" y="384544"/>
                    </a:lnTo>
                    <a:lnTo>
                      <a:pt x="270519" y="384544"/>
                    </a:lnTo>
                    <a:lnTo>
                      <a:pt x="232123" y="267028"/>
                    </a:lnTo>
                    <a:lnTo>
                      <a:pt x="98318" y="267028"/>
                    </a:lnTo>
                    <a:close/>
                    <a:moveTo>
                      <a:pt x="221651" y="229796"/>
                    </a:moveTo>
                    <a:lnTo>
                      <a:pt x="184418" y="121588"/>
                    </a:lnTo>
                    <a:cubicBezTo>
                      <a:pt x="176274" y="97154"/>
                      <a:pt x="170456" y="75047"/>
                      <a:pt x="164638" y="52940"/>
                    </a:cubicBezTo>
                    <a:lnTo>
                      <a:pt x="163475" y="52940"/>
                    </a:lnTo>
                    <a:cubicBezTo>
                      <a:pt x="157657" y="75047"/>
                      <a:pt x="151840" y="98318"/>
                      <a:pt x="144858" y="120425"/>
                    </a:cubicBezTo>
                    <a:lnTo>
                      <a:pt x="107626" y="228632"/>
                    </a:lnTo>
                    <a:lnTo>
                      <a:pt x="221651" y="228632"/>
                    </a:lnTo>
                    <a:close/>
                  </a:path>
                </a:pathLst>
              </a:custGeom>
              <a:solidFill>
                <a:srgbClr val="2FAAE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599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92" name="Google Shape;192;p47"/>
              <p:cNvSpPr/>
              <p:nvPr/>
            </p:nvSpPr>
            <p:spPr>
              <a:xfrm>
                <a:off x="2594783" y="4578476"/>
                <a:ext cx="221069" cy="290880"/>
              </a:xfrm>
              <a:custGeom>
                <a:rect b="b" l="l" r="r" t="t"/>
                <a:pathLst>
                  <a:path extrusionOk="0" h="290880" w="221069">
                    <a:moveTo>
                      <a:pt x="220487" y="274009"/>
                    </a:moveTo>
                    <a:cubicBezTo>
                      <a:pt x="207689" y="280990"/>
                      <a:pt x="179764" y="289135"/>
                      <a:pt x="142531" y="289135"/>
                    </a:cubicBezTo>
                    <a:cubicBezTo>
                      <a:pt x="61085" y="289135"/>
                      <a:pt x="8726" y="234450"/>
                      <a:pt x="8726" y="151839"/>
                    </a:cubicBezTo>
                    <a:cubicBezTo>
                      <a:pt x="8726" y="69230"/>
                      <a:pt x="65739" y="8726"/>
                      <a:pt x="153003" y="8726"/>
                    </a:cubicBezTo>
                    <a:cubicBezTo>
                      <a:pt x="182091" y="8726"/>
                      <a:pt x="207689" y="15708"/>
                      <a:pt x="220487" y="22689"/>
                    </a:cubicBezTo>
                    <a:lnTo>
                      <a:pt x="208852" y="61085"/>
                    </a:lnTo>
                    <a:cubicBezTo>
                      <a:pt x="197217" y="54104"/>
                      <a:pt x="178601" y="48286"/>
                      <a:pt x="151840" y="48286"/>
                    </a:cubicBezTo>
                    <a:cubicBezTo>
                      <a:pt x="90173" y="48286"/>
                      <a:pt x="56431" y="93663"/>
                      <a:pt x="56431" y="150676"/>
                    </a:cubicBezTo>
                    <a:cubicBezTo>
                      <a:pt x="56431" y="213506"/>
                      <a:pt x="95991" y="251902"/>
                      <a:pt x="149513" y="251902"/>
                    </a:cubicBezTo>
                    <a:cubicBezTo>
                      <a:pt x="177437" y="251902"/>
                      <a:pt x="196054" y="244921"/>
                      <a:pt x="210016" y="239104"/>
                    </a:cubicBezTo>
                    <a:lnTo>
                      <a:pt x="220487" y="274009"/>
                    </a:lnTo>
                    <a:close/>
                  </a:path>
                </a:pathLst>
              </a:custGeom>
              <a:solidFill>
                <a:srgbClr val="2FAAE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599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93" name="Google Shape;193;p47"/>
              <p:cNvSpPr/>
              <p:nvPr/>
            </p:nvSpPr>
            <p:spPr>
              <a:xfrm>
                <a:off x="2843776" y="4576149"/>
                <a:ext cx="221069" cy="290880"/>
              </a:xfrm>
              <a:custGeom>
                <a:rect b="b" l="l" r="r" t="t"/>
                <a:pathLst>
                  <a:path extrusionOk="0" h="290880" w="221069">
                    <a:moveTo>
                      <a:pt x="178601" y="286808"/>
                    </a:moveTo>
                    <a:lnTo>
                      <a:pt x="175110" y="253066"/>
                    </a:lnTo>
                    <a:lnTo>
                      <a:pt x="173947" y="253066"/>
                    </a:lnTo>
                    <a:cubicBezTo>
                      <a:pt x="158821" y="274010"/>
                      <a:pt x="129733" y="292626"/>
                      <a:pt x="91336" y="292626"/>
                    </a:cubicBezTo>
                    <a:cubicBezTo>
                      <a:pt x="36651" y="292626"/>
                      <a:pt x="8726" y="254230"/>
                      <a:pt x="8726" y="214670"/>
                    </a:cubicBezTo>
                    <a:cubicBezTo>
                      <a:pt x="8726" y="149513"/>
                      <a:pt x="66903" y="113443"/>
                      <a:pt x="170456" y="114607"/>
                    </a:cubicBezTo>
                    <a:lnTo>
                      <a:pt x="170456" y="108789"/>
                    </a:lnTo>
                    <a:cubicBezTo>
                      <a:pt x="170456" y="86683"/>
                      <a:pt x="164638" y="45959"/>
                      <a:pt x="108789" y="45959"/>
                    </a:cubicBezTo>
                    <a:cubicBezTo>
                      <a:pt x="83192" y="45959"/>
                      <a:pt x="57594" y="54104"/>
                      <a:pt x="38978" y="65739"/>
                    </a:cubicBezTo>
                    <a:lnTo>
                      <a:pt x="27343" y="33160"/>
                    </a:lnTo>
                    <a:cubicBezTo>
                      <a:pt x="49450" y="19198"/>
                      <a:pt x="82028" y="8726"/>
                      <a:pt x="115770" y="8726"/>
                    </a:cubicBezTo>
                    <a:cubicBezTo>
                      <a:pt x="198381" y="8726"/>
                      <a:pt x="218160" y="64576"/>
                      <a:pt x="218160" y="119261"/>
                    </a:cubicBezTo>
                    <a:lnTo>
                      <a:pt x="218160" y="220488"/>
                    </a:lnTo>
                    <a:cubicBezTo>
                      <a:pt x="218160" y="243758"/>
                      <a:pt x="219324" y="267028"/>
                      <a:pt x="222814" y="284481"/>
                    </a:cubicBezTo>
                    <a:lnTo>
                      <a:pt x="178601" y="284481"/>
                    </a:lnTo>
                    <a:close/>
                    <a:moveTo>
                      <a:pt x="170456" y="149513"/>
                    </a:moveTo>
                    <a:cubicBezTo>
                      <a:pt x="116934" y="148349"/>
                      <a:pt x="56431" y="157657"/>
                      <a:pt x="56431" y="210016"/>
                    </a:cubicBezTo>
                    <a:cubicBezTo>
                      <a:pt x="56431" y="241431"/>
                      <a:pt x="77374" y="256557"/>
                      <a:pt x="102972" y="256557"/>
                    </a:cubicBezTo>
                    <a:cubicBezTo>
                      <a:pt x="137877" y="256557"/>
                      <a:pt x="159984" y="234450"/>
                      <a:pt x="168129" y="211179"/>
                    </a:cubicBezTo>
                    <a:cubicBezTo>
                      <a:pt x="169292" y="206525"/>
                      <a:pt x="170456" y="200708"/>
                      <a:pt x="170456" y="196053"/>
                    </a:cubicBezTo>
                    <a:lnTo>
                      <a:pt x="170456" y="149513"/>
                    </a:lnTo>
                    <a:close/>
                  </a:path>
                </a:pathLst>
              </a:custGeom>
              <a:solidFill>
                <a:srgbClr val="2FAAE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599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94" name="Google Shape;194;p47"/>
              <p:cNvSpPr/>
              <p:nvPr/>
            </p:nvSpPr>
            <p:spPr>
              <a:xfrm>
                <a:off x="3112550" y="4457470"/>
                <a:ext cx="267610" cy="418868"/>
              </a:xfrm>
              <a:custGeom>
                <a:rect b="b" l="l" r="r" t="t"/>
                <a:pathLst>
                  <a:path extrusionOk="0" h="418867" w="267610">
                    <a:moveTo>
                      <a:pt x="261211" y="9890"/>
                    </a:moveTo>
                    <a:lnTo>
                      <a:pt x="261211" y="335676"/>
                    </a:lnTo>
                    <a:cubicBezTo>
                      <a:pt x="261211" y="360110"/>
                      <a:pt x="261211" y="386871"/>
                      <a:pt x="263538" y="405487"/>
                    </a:cubicBezTo>
                    <a:lnTo>
                      <a:pt x="219324" y="405487"/>
                    </a:lnTo>
                    <a:lnTo>
                      <a:pt x="216997" y="358947"/>
                    </a:lnTo>
                    <a:lnTo>
                      <a:pt x="215833" y="358947"/>
                    </a:lnTo>
                    <a:cubicBezTo>
                      <a:pt x="200708" y="389198"/>
                      <a:pt x="168129" y="411305"/>
                      <a:pt x="123915" y="411305"/>
                    </a:cubicBezTo>
                    <a:cubicBezTo>
                      <a:pt x="58758" y="411305"/>
                      <a:pt x="8726" y="356619"/>
                      <a:pt x="8726" y="274009"/>
                    </a:cubicBezTo>
                    <a:cubicBezTo>
                      <a:pt x="8726" y="184418"/>
                      <a:pt x="63412" y="128569"/>
                      <a:pt x="129733" y="128569"/>
                    </a:cubicBezTo>
                    <a:cubicBezTo>
                      <a:pt x="170456" y="128569"/>
                      <a:pt x="198381" y="148349"/>
                      <a:pt x="211179" y="169292"/>
                    </a:cubicBezTo>
                    <a:lnTo>
                      <a:pt x="212343" y="169292"/>
                    </a:lnTo>
                    <a:lnTo>
                      <a:pt x="212343" y="8726"/>
                    </a:lnTo>
                    <a:lnTo>
                      <a:pt x="261211" y="8726"/>
                    </a:lnTo>
                    <a:close/>
                    <a:moveTo>
                      <a:pt x="212343" y="244921"/>
                    </a:moveTo>
                    <a:cubicBezTo>
                      <a:pt x="212343" y="239104"/>
                      <a:pt x="212343" y="230959"/>
                      <a:pt x="210016" y="223978"/>
                    </a:cubicBezTo>
                    <a:cubicBezTo>
                      <a:pt x="203035" y="192563"/>
                      <a:pt x="176274" y="166965"/>
                      <a:pt x="139041" y="166965"/>
                    </a:cubicBezTo>
                    <a:cubicBezTo>
                      <a:pt x="87846" y="166965"/>
                      <a:pt x="58758" y="211179"/>
                      <a:pt x="58758" y="271682"/>
                    </a:cubicBezTo>
                    <a:cubicBezTo>
                      <a:pt x="58758" y="326368"/>
                      <a:pt x="85519" y="371745"/>
                      <a:pt x="137877" y="371745"/>
                    </a:cubicBezTo>
                    <a:cubicBezTo>
                      <a:pt x="170456" y="371745"/>
                      <a:pt x="200708" y="349638"/>
                      <a:pt x="210016" y="313569"/>
                    </a:cubicBezTo>
                    <a:cubicBezTo>
                      <a:pt x="211179" y="306588"/>
                      <a:pt x="212343" y="299607"/>
                      <a:pt x="212343" y="292626"/>
                    </a:cubicBezTo>
                    <a:lnTo>
                      <a:pt x="212343" y="244921"/>
                    </a:lnTo>
                    <a:close/>
                  </a:path>
                </a:pathLst>
              </a:custGeom>
              <a:solidFill>
                <a:srgbClr val="2FAAE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599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95" name="Google Shape;195;p47"/>
              <p:cNvSpPr/>
              <p:nvPr/>
            </p:nvSpPr>
            <p:spPr>
              <a:xfrm>
                <a:off x="3426701" y="4577313"/>
                <a:ext cx="255975" cy="290880"/>
              </a:xfrm>
              <a:custGeom>
                <a:rect b="b" l="l" r="r" t="t"/>
                <a:pathLst>
                  <a:path extrusionOk="0" h="290880" w="255974">
                    <a:moveTo>
                      <a:pt x="55267" y="159984"/>
                    </a:moveTo>
                    <a:cubicBezTo>
                      <a:pt x="56431" y="226305"/>
                      <a:pt x="98318" y="253066"/>
                      <a:pt x="148349" y="253066"/>
                    </a:cubicBezTo>
                    <a:cubicBezTo>
                      <a:pt x="183255" y="253066"/>
                      <a:pt x="204198" y="247248"/>
                      <a:pt x="222815" y="239104"/>
                    </a:cubicBezTo>
                    <a:lnTo>
                      <a:pt x="230959" y="274010"/>
                    </a:lnTo>
                    <a:cubicBezTo>
                      <a:pt x="213506" y="282154"/>
                      <a:pt x="184418" y="290299"/>
                      <a:pt x="141368" y="290299"/>
                    </a:cubicBezTo>
                    <a:cubicBezTo>
                      <a:pt x="58758" y="290299"/>
                      <a:pt x="8726" y="235613"/>
                      <a:pt x="8726" y="154167"/>
                    </a:cubicBezTo>
                    <a:cubicBezTo>
                      <a:pt x="8726" y="72720"/>
                      <a:pt x="56431" y="8726"/>
                      <a:pt x="135550" y="8726"/>
                    </a:cubicBezTo>
                    <a:cubicBezTo>
                      <a:pt x="223978" y="8726"/>
                      <a:pt x="247248" y="86683"/>
                      <a:pt x="247248" y="135550"/>
                    </a:cubicBezTo>
                    <a:cubicBezTo>
                      <a:pt x="247248" y="146022"/>
                      <a:pt x="246085" y="153003"/>
                      <a:pt x="246085" y="158821"/>
                    </a:cubicBezTo>
                    <a:lnTo>
                      <a:pt x="55267" y="158821"/>
                    </a:lnTo>
                    <a:close/>
                    <a:moveTo>
                      <a:pt x="199544" y="123915"/>
                    </a:moveTo>
                    <a:cubicBezTo>
                      <a:pt x="200708" y="92500"/>
                      <a:pt x="186745" y="44796"/>
                      <a:pt x="132060" y="44796"/>
                    </a:cubicBezTo>
                    <a:cubicBezTo>
                      <a:pt x="82028" y="44796"/>
                      <a:pt x="61085" y="90173"/>
                      <a:pt x="56431" y="123915"/>
                    </a:cubicBezTo>
                    <a:lnTo>
                      <a:pt x="199544" y="123915"/>
                    </a:lnTo>
                    <a:close/>
                  </a:path>
                </a:pathLst>
              </a:custGeom>
              <a:solidFill>
                <a:srgbClr val="2FAAE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599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96" name="Google Shape;196;p47"/>
              <p:cNvSpPr/>
              <p:nvPr/>
            </p:nvSpPr>
            <p:spPr>
              <a:xfrm>
                <a:off x="3723399" y="4577313"/>
                <a:ext cx="395597" cy="290880"/>
              </a:xfrm>
              <a:custGeom>
                <a:rect b="b" l="l" r="r" t="t"/>
                <a:pathLst>
                  <a:path extrusionOk="0" h="290880" w="395597">
                    <a:moveTo>
                      <a:pt x="11053" y="89009"/>
                    </a:moveTo>
                    <a:cubicBezTo>
                      <a:pt x="11053" y="61085"/>
                      <a:pt x="11053" y="37814"/>
                      <a:pt x="8726" y="15708"/>
                    </a:cubicBezTo>
                    <a:lnTo>
                      <a:pt x="51777" y="15708"/>
                    </a:lnTo>
                    <a:lnTo>
                      <a:pt x="54104" y="58758"/>
                    </a:lnTo>
                    <a:lnTo>
                      <a:pt x="55267" y="58758"/>
                    </a:lnTo>
                    <a:cubicBezTo>
                      <a:pt x="70393" y="33160"/>
                      <a:pt x="94827" y="8726"/>
                      <a:pt x="140204" y="8726"/>
                    </a:cubicBezTo>
                    <a:cubicBezTo>
                      <a:pt x="177437" y="8726"/>
                      <a:pt x="205362" y="30833"/>
                      <a:pt x="216997" y="62248"/>
                    </a:cubicBezTo>
                    <a:lnTo>
                      <a:pt x="218160" y="62248"/>
                    </a:lnTo>
                    <a:cubicBezTo>
                      <a:pt x="226305" y="47123"/>
                      <a:pt x="236777" y="35488"/>
                      <a:pt x="248412" y="27343"/>
                    </a:cubicBezTo>
                    <a:cubicBezTo>
                      <a:pt x="264701" y="15708"/>
                      <a:pt x="282154" y="8726"/>
                      <a:pt x="307752" y="8726"/>
                    </a:cubicBezTo>
                    <a:cubicBezTo>
                      <a:pt x="343821" y="8726"/>
                      <a:pt x="396179" y="31997"/>
                      <a:pt x="396179" y="126242"/>
                    </a:cubicBezTo>
                    <a:lnTo>
                      <a:pt x="396179" y="284481"/>
                    </a:lnTo>
                    <a:lnTo>
                      <a:pt x="348475" y="284481"/>
                    </a:lnTo>
                    <a:lnTo>
                      <a:pt x="348475" y="132060"/>
                    </a:lnTo>
                    <a:cubicBezTo>
                      <a:pt x="348475" y="79701"/>
                      <a:pt x="329859" y="49450"/>
                      <a:pt x="290299" y="49450"/>
                    </a:cubicBezTo>
                    <a:cubicBezTo>
                      <a:pt x="262374" y="49450"/>
                      <a:pt x="240267" y="70393"/>
                      <a:pt x="232123" y="93664"/>
                    </a:cubicBezTo>
                    <a:cubicBezTo>
                      <a:pt x="229796" y="100645"/>
                      <a:pt x="228632" y="108789"/>
                      <a:pt x="228632" y="118097"/>
                    </a:cubicBezTo>
                    <a:lnTo>
                      <a:pt x="228632" y="284481"/>
                    </a:lnTo>
                    <a:lnTo>
                      <a:pt x="180928" y="284481"/>
                    </a:lnTo>
                    <a:lnTo>
                      <a:pt x="180928" y="122752"/>
                    </a:lnTo>
                    <a:cubicBezTo>
                      <a:pt x="180928" y="79701"/>
                      <a:pt x="162311" y="48286"/>
                      <a:pt x="125079" y="48286"/>
                    </a:cubicBezTo>
                    <a:cubicBezTo>
                      <a:pt x="94827" y="48286"/>
                      <a:pt x="72720" y="72720"/>
                      <a:pt x="64575" y="97154"/>
                    </a:cubicBezTo>
                    <a:cubicBezTo>
                      <a:pt x="62248" y="104135"/>
                      <a:pt x="61085" y="112280"/>
                      <a:pt x="61085" y="121588"/>
                    </a:cubicBezTo>
                    <a:lnTo>
                      <a:pt x="61085" y="284481"/>
                    </a:lnTo>
                    <a:lnTo>
                      <a:pt x="13381" y="284481"/>
                    </a:lnTo>
                    <a:lnTo>
                      <a:pt x="13381" y="89009"/>
                    </a:lnTo>
                    <a:close/>
                  </a:path>
                </a:pathLst>
              </a:custGeom>
              <a:solidFill>
                <a:srgbClr val="2FAAE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599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97" name="Google Shape;197;p47"/>
              <p:cNvSpPr/>
              <p:nvPr/>
            </p:nvSpPr>
            <p:spPr>
              <a:xfrm>
                <a:off x="4146921" y="4583130"/>
                <a:ext cx="267610" cy="407233"/>
              </a:xfrm>
              <a:custGeom>
                <a:rect b="b" l="l" r="r" t="t"/>
                <a:pathLst>
                  <a:path extrusionOk="0" h="407232" w="267610">
                    <a:moveTo>
                      <a:pt x="62248" y="9890"/>
                    </a:moveTo>
                    <a:lnTo>
                      <a:pt x="121588" y="169293"/>
                    </a:lnTo>
                    <a:cubicBezTo>
                      <a:pt x="127406" y="186745"/>
                      <a:pt x="134387" y="208852"/>
                      <a:pt x="139041" y="223978"/>
                    </a:cubicBezTo>
                    <a:lnTo>
                      <a:pt x="140204" y="223978"/>
                    </a:lnTo>
                    <a:cubicBezTo>
                      <a:pt x="144858" y="207689"/>
                      <a:pt x="150676" y="186745"/>
                      <a:pt x="157657" y="168129"/>
                    </a:cubicBezTo>
                    <a:lnTo>
                      <a:pt x="211179" y="9890"/>
                    </a:lnTo>
                    <a:lnTo>
                      <a:pt x="263538" y="9890"/>
                    </a:lnTo>
                    <a:lnTo>
                      <a:pt x="190236" y="201871"/>
                    </a:lnTo>
                    <a:cubicBezTo>
                      <a:pt x="155330" y="293789"/>
                      <a:pt x="130896" y="341494"/>
                      <a:pt x="98318" y="370582"/>
                    </a:cubicBezTo>
                    <a:cubicBezTo>
                      <a:pt x="73884" y="391525"/>
                      <a:pt x="50613" y="399670"/>
                      <a:pt x="37814" y="401997"/>
                    </a:cubicBezTo>
                    <a:lnTo>
                      <a:pt x="25016" y="361274"/>
                    </a:lnTo>
                    <a:cubicBezTo>
                      <a:pt x="37814" y="357783"/>
                      <a:pt x="52940" y="349639"/>
                      <a:pt x="68066" y="336840"/>
                    </a:cubicBezTo>
                    <a:cubicBezTo>
                      <a:pt x="80865" y="326368"/>
                      <a:pt x="98318" y="307752"/>
                      <a:pt x="108789" y="282154"/>
                    </a:cubicBezTo>
                    <a:cubicBezTo>
                      <a:pt x="111116" y="277500"/>
                      <a:pt x="112280" y="272846"/>
                      <a:pt x="112280" y="270519"/>
                    </a:cubicBezTo>
                    <a:cubicBezTo>
                      <a:pt x="112280" y="268192"/>
                      <a:pt x="111116" y="263538"/>
                      <a:pt x="108789" y="257720"/>
                    </a:cubicBezTo>
                    <a:lnTo>
                      <a:pt x="8726" y="8726"/>
                    </a:lnTo>
                    <a:lnTo>
                      <a:pt x="62248" y="8726"/>
                    </a:lnTo>
                    <a:close/>
                  </a:path>
                </a:pathLst>
              </a:custGeom>
              <a:solidFill>
                <a:srgbClr val="2FAAE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599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198" name="Google Shape;198;p47"/>
            <p:cNvGrpSpPr/>
            <p:nvPr/>
          </p:nvGrpSpPr>
          <p:grpSpPr>
            <a:xfrm>
              <a:off x="1756237" y="1446697"/>
              <a:ext cx="2629559" cy="2707515"/>
              <a:chOff x="1756237" y="1446697"/>
              <a:chExt cx="2629559" cy="2707515"/>
            </a:xfrm>
          </p:grpSpPr>
          <p:sp>
            <p:nvSpPr>
              <p:cNvPr id="199" name="Google Shape;199;p47"/>
              <p:cNvSpPr/>
              <p:nvPr/>
            </p:nvSpPr>
            <p:spPr>
              <a:xfrm>
                <a:off x="3762217" y="2164590"/>
                <a:ext cx="581761" cy="895912"/>
              </a:xfrm>
              <a:custGeom>
                <a:rect b="b" l="l" r="r" t="t"/>
                <a:pathLst>
                  <a:path extrusionOk="0" h="895911" w="581760">
                    <a:moveTo>
                      <a:pt x="10632" y="460915"/>
                    </a:moveTo>
                    <a:lnTo>
                      <a:pt x="11795" y="890254"/>
                    </a:lnTo>
                    <a:cubicBezTo>
                      <a:pt x="11795" y="890254"/>
                      <a:pt x="207267" y="819279"/>
                      <a:pt x="463242" y="538871"/>
                    </a:cubicBezTo>
                    <a:cubicBezTo>
                      <a:pt x="548179" y="445789"/>
                      <a:pt x="587739" y="320129"/>
                      <a:pt x="579594" y="231701"/>
                    </a:cubicBezTo>
                    <a:cubicBezTo>
                      <a:pt x="567959" y="113022"/>
                      <a:pt x="541198" y="46701"/>
                      <a:pt x="399248" y="10632"/>
                    </a:cubicBezTo>
                    <a:cubicBezTo>
                      <a:pt x="322456" y="214248"/>
                      <a:pt x="10632" y="460915"/>
                      <a:pt x="10632" y="460915"/>
                    </a:cubicBezTo>
                    <a:close/>
                  </a:path>
                </a:pathLst>
              </a:custGeom>
              <a:solidFill>
                <a:srgbClr val="9D9D9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599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200" name="Google Shape;200;p47"/>
              <p:cNvSpPr/>
              <p:nvPr/>
            </p:nvSpPr>
            <p:spPr>
              <a:xfrm>
                <a:off x="2028067" y="3139621"/>
                <a:ext cx="453774" cy="430503"/>
              </a:xfrm>
              <a:custGeom>
                <a:rect b="b" l="l" r="r" t="t"/>
                <a:pathLst>
                  <a:path extrusionOk="0" h="430503" w="453773">
                    <a:moveTo>
                      <a:pt x="46039" y="10632"/>
                    </a:moveTo>
                    <a:cubicBezTo>
                      <a:pt x="4153" y="106040"/>
                      <a:pt x="-3992" y="193305"/>
                      <a:pt x="40222" y="272424"/>
                    </a:cubicBezTo>
                    <a:cubicBezTo>
                      <a:pt x="72800" y="330600"/>
                      <a:pt x="128649" y="387613"/>
                      <a:pt x="226385" y="407393"/>
                    </a:cubicBezTo>
                    <a:cubicBezTo>
                      <a:pt x="343901" y="431827"/>
                      <a:pt x="446291" y="424846"/>
                      <a:pt x="446291" y="424846"/>
                    </a:cubicBezTo>
                    <a:lnTo>
                      <a:pt x="446291" y="49028"/>
                    </a:lnTo>
                    <a:cubicBezTo>
                      <a:pt x="446291" y="49028"/>
                      <a:pt x="318303" y="46701"/>
                      <a:pt x="218241" y="46701"/>
                    </a:cubicBezTo>
                    <a:cubicBezTo>
                      <a:pt x="153083" y="47864"/>
                      <a:pt x="101888" y="19940"/>
                      <a:pt x="46039" y="10632"/>
                    </a:cubicBezTo>
                    <a:close/>
                  </a:path>
                </a:pathLst>
              </a:custGeom>
              <a:solidFill>
                <a:srgbClr val="9D9D9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599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201" name="Google Shape;201;p47"/>
              <p:cNvSpPr/>
              <p:nvPr/>
            </p:nvSpPr>
            <p:spPr>
              <a:xfrm>
                <a:off x="2559135" y="2339118"/>
                <a:ext cx="511950" cy="1815094"/>
              </a:xfrm>
              <a:custGeom>
                <a:rect b="b" l="l" r="r" t="t"/>
                <a:pathLst>
                  <a:path extrusionOk="0" h="1815093" w="511949">
                    <a:moveTo>
                      <a:pt x="10632" y="268934"/>
                    </a:moveTo>
                    <a:lnTo>
                      <a:pt x="10632" y="1803619"/>
                    </a:lnTo>
                    <a:lnTo>
                      <a:pt x="500474" y="1805946"/>
                    </a:lnTo>
                    <a:lnTo>
                      <a:pt x="501638" y="10632"/>
                    </a:lnTo>
                    <a:cubicBezTo>
                      <a:pt x="324783" y="92078"/>
                      <a:pt x="203776" y="147927"/>
                      <a:pt x="10632" y="268934"/>
                    </a:cubicBezTo>
                    <a:close/>
                  </a:path>
                </a:pathLst>
              </a:custGeom>
              <a:solidFill>
                <a:srgbClr val="36A9E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599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202" name="Google Shape;202;p47"/>
              <p:cNvSpPr/>
              <p:nvPr/>
            </p:nvSpPr>
            <p:spPr>
              <a:xfrm>
                <a:off x="2561462" y="1446697"/>
                <a:ext cx="500314" cy="488679"/>
              </a:xfrm>
              <a:custGeom>
                <a:rect b="b" l="l" r="r" t="t"/>
                <a:pathLst>
                  <a:path extrusionOk="0" h="488679" w="500314">
                    <a:moveTo>
                      <a:pt x="495820" y="259625"/>
                    </a:moveTo>
                    <a:lnTo>
                      <a:pt x="496984" y="10632"/>
                    </a:lnTo>
                    <a:lnTo>
                      <a:pt x="10632" y="10632"/>
                    </a:lnTo>
                    <a:lnTo>
                      <a:pt x="10632" y="479531"/>
                    </a:lnTo>
                    <a:cubicBezTo>
                      <a:pt x="149091" y="406229"/>
                      <a:pt x="260789" y="341072"/>
                      <a:pt x="495820" y="259625"/>
                    </a:cubicBezTo>
                    <a:close/>
                  </a:path>
                </a:pathLst>
              </a:custGeom>
              <a:solidFill>
                <a:srgbClr val="36A9E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599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203" name="Google Shape;203;p47"/>
              <p:cNvSpPr/>
              <p:nvPr/>
            </p:nvSpPr>
            <p:spPr>
              <a:xfrm>
                <a:off x="1756237" y="1680293"/>
                <a:ext cx="2629559" cy="2466666"/>
              </a:xfrm>
              <a:custGeom>
                <a:rect b="b" l="l" r="r" t="t"/>
                <a:pathLst>
                  <a:path extrusionOk="0" h="2466666" w="2629559">
                    <a:moveTo>
                      <a:pt x="2438970" y="126092"/>
                    </a:moveTo>
                    <a:cubicBezTo>
                      <a:pt x="2438970" y="126092"/>
                      <a:pt x="2380794" y="-27492"/>
                      <a:pt x="1881643" y="16721"/>
                    </a:cubicBezTo>
                    <a:cubicBezTo>
                      <a:pt x="1370857" y="62099"/>
                      <a:pt x="938027" y="279677"/>
                      <a:pt x="683215" y="433262"/>
                    </a:cubicBezTo>
                    <a:cubicBezTo>
                      <a:pt x="429568" y="586847"/>
                      <a:pt x="171266" y="797445"/>
                      <a:pt x="21172" y="1130212"/>
                    </a:cubicBezTo>
                    <a:cubicBezTo>
                      <a:pt x="-16061" y="1213985"/>
                      <a:pt x="42115" y="1345463"/>
                      <a:pt x="42115" y="1345463"/>
                    </a:cubicBezTo>
                    <a:lnTo>
                      <a:pt x="188719" y="1674740"/>
                    </a:lnTo>
                    <a:cubicBezTo>
                      <a:pt x="161958" y="1608419"/>
                      <a:pt x="97964" y="1324520"/>
                      <a:pt x="725102" y="868419"/>
                    </a:cubicBezTo>
                    <a:cubicBezTo>
                      <a:pt x="818184" y="800935"/>
                      <a:pt x="942681" y="714834"/>
                      <a:pt x="1318498" y="548451"/>
                    </a:cubicBezTo>
                    <a:cubicBezTo>
                      <a:pt x="1353404" y="533325"/>
                      <a:pt x="1388310" y="518199"/>
                      <a:pt x="1423215" y="505401"/>
                    </a:cubicBezTo>
                    <a:lnTo>
                      <a:pt x="1422052" y="2463608"/>
                    </a:lnTo>
                    <a:lnTo>
                      <a:pt x="1909568" y="2463608"/>
                    </a:lnTo>
                    <a:lnTo>
                      <a:pt x="1908404" y="378577"/>
                    </a:lnTo>
                    <a:cubicBezTo>
                      <a:pt x="2041046" y="358797"/>
                      <a:pt x="2139945" y="357633"/>
                      <a:pt x="2181832" y="357633"/>
                    </a:cubicBezTo>
                    <a:cubicBezTo>
                      <a:pt x="2483184" y="357633"/>
                      <a:pt x="2590228" y="479803"/>
                      <a:pt x="2623970" y="540306"/>
                    </a:cubicBezTo>
                    <a:lnTo>
                      <a:pt x="2438970" y="126092"/>
                    </a:lnTo>
                    <a:close/>
                  </a:path>
                </a:pathLst>
              </a:custGeom>
              <a:solidFill>
                <a:srgbClr val="36A9E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599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</p:grpSp>
      <p:sp>
        <p:nvSpPr>
          <p:cNvPr id="204" name="Google Shape;204;p47"/>
          <p:cNvSpPr txBox="1"/>
          <p:nvPr/>
        </p:nvSpPr>
        <p:spPr>
          <a:xfrm>
            <a:off x="4989512" y="2324942"/>
            <a:ext cx="11969365" cy="14362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6A9E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ОБРАЗОВАТЕЛЬНЫЙ ЦЕНТР</a:t>
            </a:r>
            <a:endParaRPr/>
          </a:p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6A9E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ПРОГРАММИРОВАНИЯ И ВЫСОКИХ ТЕХНОЛОГИЙ</a:t>
            </a:r>
            <a:endParaRPr sz="3600">
              <a:solidFill>
                <a:srgbClr val="36A9E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5" name="Google Shape;205;p47"/>
          <p:cNvSpPr txBox="1"/>
          <p:nvPr/>
        </p:nvSpPr>
        <p:spPr>
          <a:xfrm>
            <a:off x="15068552" y="1457324"/>
            <a:ext cx="7829550" cy="359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Montserrat"/>
                <a:ea typeface="Montserrat"/>
                <a:cs typeface="Montserrat"/>
                <a:sym typeface="Montserrat"/>
              </a:rPr>
              <a:t>Минск</a:t>
            </a:r>
            <a:r>
              <a:rPr lang="en-US" sz="1800">
                <a:solidFill>
                  <a:srgbClr val="777777"/>
                </a:solidFill>
                <a:latin typeface="Montserrat"/>
                <a:ea typeface="Montserrat"/>
                <a:cs typeface="Montserrat"/>
                <a:sym typeface="Montserrat"/>
              </a:rPr>
              <a:t>, 2020 г.</a:t>
            </a:r>
            <a:endParaRPr sz="1800">
              <a:solidFill>
                <a:srgbClr val="77777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6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Состояния файлов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0810" y="3802859"/>
            <a:ext cx="15236100" cy="83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7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Конфигурация Git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57"/>
          <p:cNvSpPr txBox="1"/>
          <p:nvPr>
            <p:ph idx="1" type="body"/>
          </p:nvPr>
        </p:nvSpPr>
        <p:spPr>
          <a:xfrm>
            <a:off x="1675964" y="3652085"/>
            <a:ext cx="21025800" cy="8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00" spcFirstLastPara="1" rIns="182800" wrap="square" tIns="91375">
            <a:noAutofit/>
          </a:bodyPr>
          <a:lstStyle/>
          <a:p>
            <a:pPr indent="-610121" lvl="0" marL="45708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Char char="•"/>
            </a:pPr>
            <a:r>
              <a:rPr lang="en-US" sz="5000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git config [--&lt;layer&gt;]  &lt;key&gt;</a:t>
            </a:r>
            <a:endParaRPr sz="5000"/>
          </a:p>
          <a:p>
            <a:pPr indent="0" lvl="0" marL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2590"/>
              <a:buNone/>
            </a:pPr>
            <a:r>
              <a:t/>
            </a:r>
            <a:endParaRPr sz="5000"/>
          </a:p>
          <a:p>
            <a:pPr indent="0" lvl="0" marL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2590"/>
              <a:buNone/>
            </a:pPr>
            <a:r>
              <a:rPr lang="en-US" sz="5000"/>
              <a:t>layers:</a:t>
            </a:r>
            <a:endParaRPr sz="5000"/>
          </a:p>
          <a:p>
            <a:pPr indent="-610121" lvl="0" marL="457086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5000"/>
              <a:buChar char="•"/>
            </a:pPr>
            <a:r>
              <a:rPr lang="en-US" sz="5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--system </a:t>
            </a:r>
            <a:endParaRPr sz="5000">
              <a:latin typeface="Consolas"/>
              <a:ea typeface="Consolas"/>
              <a:cs typeface="Consolas"/>
              <a:sym typeface="Consolas"/>
            </a:endParaRPr>
          </a:p>
          <a:p>
            <a:pPr indent="-610121" lvl="0" marL="457086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5000"/>
              <a:buChar char="•"/>
            </a:pPr>
            <a:r>
              <a:rPr lang="en-US" sz="5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--global  </a:t>
            </a:r>
            <a:endParaRPr sz="5000">
              <a:latin typeface="Consolas"/>
              <a:ea typeface="Consolas"/>
              <a:cs typeface="Consolas"/>
              <a:sym typeface="Consolas"/>
            </a:endParaRPr>
          </a:p>
          <a:p>
            <a:pPr indent="-610121" lvl="0" marL="457086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5000"/>
              <a:buChar char="•"/>
            </a:pPr>
            <a:r>
              <a:rPr lang="en-US" sz="5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--local </a:t>
            </a:r>
            <a:endParaRPr sz="5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90"/>
              <a:buNone/>
            </a:pPr>
            <a:r>
              <a:rPr lang="en-US" sz="5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$ git config --global user.name "John Doe"</a:t>
            </a:r>
            <a:endParaRPr sz="5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90"/>
              <a:buNone/>
            </a:pPr>
            <a:r>
              <a:rPr lang="en-US" sz="5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$ git config $--global user.email johndoe@example.com</a:t>
            </a:r>
            <a:endParaRPr sz="5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90"/>
              <a:buNone/>
            </a:pPr>
            <a:r>
              <a:rPr lang="en-US" sz="5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$ git config --global core.editor nano</a:t>
            </a:r>
            <a:endParaRPr sz="5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90"/>
              <a:buNone/>
            </a:pPr>
            <a:r>
              <a:rPr lang="en-US" sz="5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$ git config --global credential.helper store</a:t>
            </a:r>
            <a:endParaRPr sz="5000"/>
          </a:p>
          <a:p>
            <a:pPr indent="0" lvl="0" marL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2590"/>
              <a:buNone/>
            </a:pPr>
            <a:r>
              <a:t/>
            </a:r>
            <a:endParaRPr sz="5179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8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Help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58"/>
          <p:cNvSpPr txBox="1"/>
          <p:nvPr>
            <p:ph idx="1" type="body"/>
          </p:nvPr>
        </p:nvSpPr>
        <p:spPr>
          <a:xfrm>
            <a:off x="1675964" y="3652085"/>
            <a:ext cx="21025800" cy="8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</a:pPr>
            <a:r>
              <a:rPr lang="en-US" sz="5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$ git help [command]</a:t>
            </a:r>
            <a:endParaRPr sz="5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</a:pPr>
            <a:r>
              <a:rPr lang="en-US" sz="5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$ man git-&lt;verb&gt; //Linux command</a:t>
            </a:r>
            <a:endParaRPr sz="5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</a:pPr>
            <a:r>
              <a:rPr lang="en-US" sz="5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$ git &lt;verb&gt; -h | --help</a:t>
            </a:r>
            <a:endParaRPr sz="5000"/>
          </a:p>
          <a:p>
            <a:pPr indent="-101575" lvl="0" marL="457086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9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Начало работы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59"/>
          <p:cNvSpPr txBox="1"/>
          <p:nvPr>
            <p:ph idx="1" type="body"/>
          </p:nvPr>
        </p:nvSpPr>
        <p:spPr>
          <a:xfrm>
            <a:off x="1675964" y="3652085"/>
            <a:ext cx="21025800" cy="8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00" spcFirstLastPara="1" rIns="182800" wrap="square" tIns="91375">
            <a:noAutofit/>
          </a:bodyPr>
          <a:lstStyle/>
          <a:p>
            <a:pPr indent="-469786" lvl="0" marL="45708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US" sz="5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$ git init</a:t>
            </a:r>
            <a:endParaRPr sz="5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69786" lvl="0" marL="45708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US" sz="5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$ git clone https://github.com/username/repo</a:t>
            </a:r>
            <a:endParaRPr sz="5000"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0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Жизненный цикл файлов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9844" y="4024098"/>
            <a:ext cx="18758100" cy="79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1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Добавление в staging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61"/>
          <p:cNvSpPr txBox="1"/>
          <p:nvPr>
            <p:ph idx="1" type="body"/>
          </p:nvPr>
        </p:nvSpPr>
        <p:spPr>
          <a:xfrm>
            <a:off x="1675964" y="3652085"/>
            <a:ext cx="21025800" cy="8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12545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5500"/>
              <a:t>Добавить изменения в staging</a:t>
            </a:r>
            <a:endParaRPr sz="5500"/>
          </a:p>
          <a:p>
            <a:pPr indent="0" lvl="0" marL="0" rtl="0" algn="l">
              <a:lnSpc>
                <a:spcPct val="125453"/>
              </a:lnSpc>
              <a:spcBef>
                <a:spcPts val="1128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$ git add &lt;filename&gt; [&lt;filename&gt;]</a:t>
            </a:r>
            <a:endParaRPr/>
          </a:p>
          <a:p>
            <a:pPr indent="0" lvl="0" marL="0" marR="0" rtl="0" algn="l">
              <a:lnSpc>
                <a:spcPct val="1254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Можно использовать wildcards:</a:t>
            </a:r>
            <a:endParaRPr sz="5500"/>
          </a:p>
          <a:p>
            <a:pPr indent="0" lvl="0" marL="0" rtl="0" algn="l">
              <a:lnSpc>
                <a:spcPct val="125453"/>
              </a:lnSpc>
              <a:spcBef>
                <a:spcPts val="1128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$ git add *.py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03149" lvl="0" marL="342814" rtl="0" algn="l">
              <a:lnSpc>
                <a:spcPct val="125453"/>
              </a:lnSpc>
              <a:spcBef>
                <a:spcPts val="1128"/>
              </a:spcBef>
              <a:spcAft>
                <a:spcPts val="0"/>
              </a:spcAft>
              <a:buSzPts val="1100"/>
              <a:buNone/>
            </a:pPr>
            <a:r>
              <a:rPr lang="en-US" sz="5500"/>
              <a:t>‘.’ Применяется для того чтобы добавить все изменения</a:t>
            </a:r>
            <a:r>
              <a:rPr lang="en-US" sz="4759"/>
              <a:t>:</a:t>
            </a:r>
            <a:endParaRPr/>
          </a:p>
          <a:p>
            <a:pPr indent="0" lvl="0" marL="0" rtl="0" algn="l">
              <a:lnSpc>
                <a:spcPct val="125453"/>
              </a:lnSpc>
              <a:spcBef>
                <a:spcPts val="1128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$ git add .</a:t>
            </a:r>
            <a:endParaRPr/>
          </a:p>
          <a:p>
            <a:pPr indent="-203149" lvl="0" marL="342814" rtl="0" algn="l">
              <a:lnSpc>
                <a:spcPct val="125453"/>
              </a:lnSpc>
              <a:spcBef>
                <a:spcPts val="1128"/>
              </a:spcBef>
              <a:spcAft>
                <a:spcPts val="0"/>
              </a:spcAft>
              <a:buSzPts val="1100"/>
              <a:buNone/>
            </a:pPr>
            <a:r>
              <a:rPr lang="en-US" sz="5500"/>
              <a:t>* - для замены любой строки символов звёздочка </a:t>
            </a:r>
            <a:endParaRPr sz="5500"/>
          </a:p>
          <a:p>
            <a:pPr indent="-203149" lvl="0" marL="342814" rtl="0" algn="l">
              <a:lnSpc>
                <a:spcPct val="125453"/>
              </a:lnSpc>
              <a:spcBef>
                <a:spcPts val="1128"/>
              </a:spcBef>
              <a:spcAft>
                <a:spcPts val="0"/>
              </a:spcAft>
              <a:buSzPts val="1100"/>
              <a:buNone/>
            </a:pPr>
            <a:r>
              <a:rPr lang="en-US" sz="5500"/>
              <a:t>? - для замены любого одиночного символа знак вопроса.</a:t>
            </a:r>
            <a:endParaRPr sz="4759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2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Просмотр состояния GIT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62"/>
          <p:cNvSpPr txBox="1"/>
          <p:nvPr>
            <p:ph idx="1" type="body"/>
          </p:nvPr>
        </p:nvSpPr>
        <p:spPr>
          <a:xfrm>
            <a:off x="1675964" y="3652085"/>
            <a:ext cx="21025800" cy="8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5500">
                <a:solidFill>
                  <a:srgbClr val="000000"/>
                </a:solidFill>
              </a:rPr>
              <a:t>Текущее</a:t>
            </a:r>
            <a:r>
              <a:rPr lang="en-US" sz="5500">
                <a:solidFill>
                  <a:srgbClr val="000000"/>
                </a:solidFill>
              </a:rPr>
              <a:t> состояние (изменения, ветка)</a:t>
            </a:r>
            <a:endParaRPr sz="5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$ git status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5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500">
                <a:solidFill>
                  <a:srgbClr val="000000"/>
                </a:solidFill>
              </a:rPr>
              <a:t>Параметры команды:</a:t>
            </a:r>
            <a:endParaRPr sz="5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$ git status --help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5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500">
                <a:solidFill>
                  <a:srgbClr val="000000"/>
                </a:solidFill>
              </a:rPr>
              <a:t>Посмотреть изменения файла:</a:t>
            </a:r>
            <a:endParaRPr sz="5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$ git diff [&lt;filename&gt;]</a:t>
            </a:r>
            <a:endParaRPr/>
          </a:p>
          <a:p>
            <a:pPr indent="-101575" lvl="0" marL="457086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3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Сохраняем изменения. Commit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63"/>
          <p:cNvSpPr txBox="1"/>
          <p:nvPr>
            <p:ph idx="1" type="body"/>
          </p:nvPr>
        </p:nvSpPr>
        <p:spPr>
          <a:xfrm>
            <a:off x="1675964" y="3652085"/>
            <a:ext cx="21025800" cy="8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00" spcFirstLastPara="1" rIns="182800" wrap="square" tIns="913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5500">
                <a:solidFill>
                  <a:srgbClr val="000000"/>
                </a:solidFill>
              </a:rPr>
              <a:t>Сохранение изменений из staging в репозиторий. Откроется текстовый редактор.</a:t>
            </a:r>
            <a:endParaRPr sz="5500"/>
          </a:p>
          <a:p>
            <a:pPr indent="0" lvl="0" marL="0" rtl="0" algn="l">
              <a:lnSpc>
                <a:spcPct val="80000"/>
              </a:lnSpc>
              <a:spcBef>
                <a:spcPts val="528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$ git commit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5500">
                <a:solidFill>
                  <a:srgbClr val="000000"/>
                </a:solidFill>
              </a:rPr>
              <a:t> Если не очень хочется отдельно писать сообщение для коммита:</a:t>
            </a:r>
            <a:endParaRPr sz="5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$ git commit -m “my first commit”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/>
              <a:t> </a:t>
            </a:r>
            <a:r>
              <a:rPr lang="en-US" sz="5500"/>
              <a:t>Сохранить все:</a:t>
            </a:r>
            <a:endParaRPr sz="55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$ git commit -a</a:t>
            </a:r>
            <a:endParaRPr/>
          </a:p>
          <a:p>
            <a:pPr indent="-101575" lvl="0" marL="457086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4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Работа с изменениями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64"/>
          <p:cNvSpPr txBox="1"/>
          <p:nvPr>
            <p:ph idx="1" type="body"/>
          </p:nvPr>
        </p:nvSpPr>
        <p:spPr>
          <a:xfrm>
            <a:off x="1675975" y="3652075"/>
            <a:ext cx="21623700" cy="8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0"/>
              <a:buNone/>
            </a:pPr>
            <a:r>
              <a:rPr lang="en-US" sz="5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500">
                <a:solidFill>
                  <a:srgbClr val="000000"/>
                </a:solidFill>
              </a:rPr>
              <a:t>Передвинуть файл из staged в modified</a:t>
            </a:r>
            <a:endParaRPr sz="5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70"/>
              <a:buNone/>
            </a:pPr>
            <a:r>
              <a:rPr lang="en-U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$ git reset HEAD &lt;filename&gt;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0"/>
              <a:buNone/>
            </a:pPr>
            <a:r>
              <a:rPr lang="en-US" sz="4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0"/>
              <a:buNone/>
            </a:pPr>
            <a:r>
              <a:rPr lang="en-US" sz="5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500">
                <a:solidFill>
                  <a:srgbClr val="000000"/>
                </a:solidFill>
              </a:rPr>
              <a:t>Передвинуть файл в состояние unchanged. (Отмена всех изменений):</a:t>
            </a:r>
            <a:endParaRPr sz="5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70"/>
              <a:buNone/>
            </a:pPr>
            <a:r>
              <a:rPr lang="en-U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$ git checkout -- &lt;filename&gt;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0"/>
              <a:buNone/>
            </a:pPr>
            <a:r>
              <a:rPr lang="en-US" sz="4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0"/>
              <a:buNone/>
            </a:pPr>
            <a:r>
              <a:rPr lang="en-US" sz="5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</a:t>
            </a:r>
            <a:r>
              <a:rPr lang="en-US" sz="5500">
                <a:solidFill>
                  <a:srgbClr val="000000"/>
                </a:solidFill>
              </a:rPr>
              <a:t>далить файл из рабочей директории. </a:t>
            </a:r>
            <a:endParaRPr sz="5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0"/>
              <a:buNone/>
            </a:pPr>
            <a:r>
              <a:rPr lang="en-US" sz="5500">
                <a:solidFill>
                  <a:srgbClr val="000000"/>
                </a:solidFill>
              </a:rPr>
              <a:t>--cached чтобы пометить к удалению но не удалять физически:</a:t>
            </a:r>
            <a:endParaRPr sz="5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70"/>
              <a:buNone/>
            </a:pPr>
            <a:r>
              <a:rPr lang="en-U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$ git rm [ --cached] &lt;filename&gt;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70"/>
              <a:buNone/>
            </a:pPr>
            <a:r>
              <a:t/>
            </a:r>
            <a:endParaRPr sz="4339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0"/>
              <a:buNone/>
            </a:pPr>
            <a:r>
              <a:rPr lang="en-US" sz="5500">
                <a:solidFill>
                  <a:srgbClr val="000000"/>
                </a:solidFill>
              </a:rPr>
              <a:t>Добавить изменения из staging в последний комит:</a:t>
            </a:r>
            <a:endParaRPr sz="5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70"/>
              <a:buNone/>
            </a:pPr>
            <a:r>
              <a:rPr lang="en-U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$ git commit --amend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70"/>
              <a:buNone/>
            </a:pPr>
            <a:r>
              <a:t/>
            </a:r>
            <a:endParaRPr sz="4339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81563" lvl="0" marL="457086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SzPts val="2170"/>
              <a:buNone/>
            </a:pPr>
            <a:r>
              <a:t/>
            </a:r>
            <a:endParaRPr sz="4339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5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Просмотр истории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65"/>
          <p:cNvSpPr txBox="1"/>
          <p:nvPr>
            <p:ph idx="1" type="body"/>
          </p:nvPr>
        </p:nvSpPr>
        <p:spPr>
          <a:xfrm>
            <a:off x="1675964" y="3652085"/>
            <a:ext cx="21025800" cy="8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git log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 sz="2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>
                <a:solidFill>
                  <a:srgbClr val="000000"/>
                </a:solidFill>
              </a:rPr>
              <a:t>commit 5f5b7b4b1e1684a9b428dce1bfcf86085ccf4b6f (HEAD -&gt; issue-1)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>
                <a:solidFill>
                  <a:srgbClr val="000000"/>
                </a:solidFill>
              </a:rPr>
              <a:t>Author: Maxim_Belov &lt;belovmd@gmail.com&gt;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>
                <a:solidFill>
                  <a:srgbClr val="000000"/>
                </a:solidFill>
              </a:rPr>
              <a:t>Date:   Sat Sep 21 22:11:19 2019 +0300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>
                <a:solidFill>
                  <a:srgbClr val="000000"/>
                </a:solidFill>
              </a:rPr>
              <a:t>20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 sz="3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>
                <a:solidFill>
                  <a:srgbClr val="000000"/>
                </a:solidFill>
              </a:rPr>
              <a:t>    Add view for GET user credentials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 sz="3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>
                <a:solidFill>
                  <a:srgbClr val="000000"/>
                </a:solidFill>
              </a:rPr>
              <a:t>commit ac1b0e4a0613fab175a7a99858e128d17412fbf3 (origin/issue-1)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>
                <a:solidFill>
                  <a:srgbClr val="000000"/>
                </a:solidFill>
              </a:rPr>
              <a:t>Author: Maxim_Belov &lt;belovmd@gmail.com&gt;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>
                <a:solidFill>
                  <a:srgbClr val="000000"/>
                </a:solidFill>
              </a:rPr>
              <a:t>Date:   Tue Sep 17 23:19:06 2019 +0300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 sz="3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>
                <a:solidFill>
                  <a:srgbClr val="000000"/>
                </a:solidFill>
              </a:rPr>
              <a:t>    Add db settings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 sz="4399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8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Что такое VCS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48"/>
          <p:cNvSpPr txBox="1"/>
          <p:nvPr>
            <p:ph idx="1" type="body"/>
          </p:nvPr>
        </p:nvSpPr>
        <p:spPr>
          <a:xfrm>
            <a:off x="1675964" y="3652085"/>
            <a:ext cx="21025800" cy="8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5100"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lang="en-US" sz="5500"/>
              <a:t>VCS – version control system.</a:t>
            </a:r>
            <a:endParaRPr sz="5500"/>
          </a:p>
          <a:p>
            <a:pPr indent="0" lvl="0" marL="0" rtl="0" algn="just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lang="en-US" sz="5500"/>
              <a:t>Система контроля версий — это система, записывающая изменения файла или набора файлов в течение времени и позволяющая вернуться позже к определённой версии.</a:t>
            </a:r>
            <a:endParaRPr sz="5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6"/>
          <p:cNvSpPr txBox="1"/>
          <p:nvPr>
            <p:ph type="ctrTitle"/>
          </p:nvPr>
        </p:nvSpPr>
        <p:spPr>
          <a:xfrm>
            <a:off x="3047206" y="2537952"/>
            <a:ext cx="18283238" cy="4773956"/>
          </a:xfrm>
          <a:prstGeom prst="rect">
            <a:avLst/>
          </a:prstGeom>
          <a:noFill/>
          <a:ln>
            <a:noFill/>
          </a:ln>
        </p:spPr>
        <p:txBody>
          <a:bodyPr anchorCtr="0" anchor="b" bIns="91375" lIns="182800" spcFirstLastPara="1" rIns="182800" wrap="square" tIns="913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Ветки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7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Версии и коммиты как снимки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6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0810" y="5097921"/>
            <a:ext cx="15236100" cy="58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8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Структура коммита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8533" y="4120327"/>
            <a:ext cx="17555100" cy="64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9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Указатели: HEAD, ветки, тэги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6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0810" y="3907606"/>
            <a:ext cx="15236100" cy="81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0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Работа с ветками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70"/>
          <p:cNvSpPr txBox="1"/>
          <p:nvPr>
            <p:ph idx="1" type="body"/>
          </p:nvPr>
        </p:nvSpPr>
        <p:spPr>
          <a:xfrm>
            <a:off x="1675964" y="3652085"/>
            <a:ext cx="21025800" cy="8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5500">
                <a:solidFill>
                  <a:srgbClr val="000000"/>
                </a:solidFill>
              </a:rPr>
              <a:t>Список веток:</a:t>
            </a:r>
            <a:endParaRPr sz="5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$ git branch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 sz="517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5500">
                <a:solidFill>
                  <a:srgbClr val="000000"/>
                </a:solidFill>
              </a:rPr>
              <a:t>Создание веток:</a:t>
            </a:r>
            <a:endParaRPr sz="5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$ git branch branch_name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 sz="5179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5500">
                <a:solidFill>
                  <a:srgbClr val="000000"/>
                </a:solidFill>
              </a:rPr>
              <a:t>Переключение на ветку:</a:t>
            </a:r>
            <a:endParaRPr sz="5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$ git checkout branch_name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 sz="517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5500">
                <a:solidFill>
                  <a:srgbClr val="000000"/>
                </a:solidFill>
              </a:rPr>
              <a:t>Создание ветки и переключение на нее:</a:t>
            </a:r>
            <a:endParaRPr sz="5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$ git checkout -b my_branch_name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28238" lvl="0" marL="457086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SzPts val="2590"/>
              <a:buNone/>
            </a:pPr>
            <a:r>
              <a:t/>
            </a:r>
            <a:endParaRPr sz="5179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71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Создание ветки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7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54" y="3652085"/>
            <a:ext cx="14904300" cy="87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2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Переключение на новую ветку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7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3252" y="3652085"/>
            <a:ext cx="15131100" cy="87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3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Коммит изменений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p7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0785" y="5118993"/>
            <a:ext cx="15236100" cy="63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73"/>
          <p:cNvSpPr/>
          <p:nvPr/>
        </p:nvSpPr>
        <p:spPr>
          <a:xfrm>
            <a:off x="1552472" y="3748443"/>
            <a:ext cx="12188700" cy="1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00" spcFirstLastPara="1" rIns="182800" wrap="square" tIns="91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touch other_file</a:t>
            </a:r>
            <a:endParaRPr sz="3599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commit -a -m “my branch commit”</a:t>
            </a:r>
            <a:endParaRPr sz="27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4"/>
          <p:cNvSpPr txBox="1"/>
          <p:nvPr>
            <p:ph type="ctrTitle"/>
          </p:nvPr>
        </p:nvSpPr>
        <p:spPr>
          <a:xfrm>
            <a:off x="3047206" y="4697976"/>
            <a:ext cx="18283238" cy="2681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375" lIns="182800" spcFirstLastPara="1" rIns="182800" wrap="square" tIns="913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Слияние (merge)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7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0810" y="4355165"/>
            <a:ext cx="15236100" cy="72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9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Типы VCS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49"/>
          <p:cNvSpPr txBox="1"/>
          <p:nvPr>
            <p:ph idx="1" type="body"/>
          </p:nvPr>
        </p:nvSpPr>
        <p:spPr>
          <a:xfrm>
            <a:off x="1675964" y="3652085"/>
            <a:ext cx="21025800" cy="8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00" spcFirstLastPara="1" rIns="182800" wrap="square" tIns="91375">
            <a:noAutofit/>
          </a:bodyPr>
          <a:lstStyle/>
          <a:p>
            <a:pPr indent="-971293" lvl="0" marL="102844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40"/>
              <a:buFont typeface="Calibri"/>
              <a:buAutoNum type="arabicPeriod"/>
            </a:pPr>
            <a:r>
              <a:rPr lang="en-US" sz="5500"/>
              <a:t>Локальные (RCS)</a:t>
            </a:r>
            <a:endParaRPr sz="5500"/>
          </a:p>
          <a:p>
            <a:pPr indent="-971293" lvl="0" marL="1028443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5040"/>
              <a:buFont typeface="Calibri"/>
              <a:buAutoNum type="arabicPeriod"/>
            </a:pPr>
            <a:r>
              <a:rPr lang="en-US" sz="5500"/>
              <a:t>Централизованные (CVS, Subversion)</a:t>
            </a:r>
            <a:endParaRPr sz="5500"/>
          </a:p>
          <a:p>
            <a:pPr indent="-971293" lvl="0" marL="1028443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5040"/>
              <a:buFont typeface="Calibri"/>
              <a:buAutoNum type="arabicPeriod"/>
            </a:pPr>
            <a:r>
              <a:rPr lang="en-US" sz="5500"/>
              <a:t>Распределенные(Git, Mercurial, BitKeeper)</a:t>
            </a:r>
            <a:endParaRPr sz="5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6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Метод Fast-forward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8" name="Google Shape;378;p7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0984" y="3949310"/>
            <a:ext cx="14500800" cy="87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76"/>
          <p:cNvSpPr/>
          <p:nvPr/>
        </p:nvSpPr>
        <p:spPr>
          <a:xfrm>
            <a:off x="1552472" y="3606779"/>
            <a:ext cx="12188700" cy="2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00" spcFirstLastPara="1" rIns="182800" wrap="square" tIns="913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git checkout master</a:t>
            </a:r>
            <a:endParaRPr sz="27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git merge hotfix</a:t>
            </a:r>
            <a:endParaRPr sz="27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Updating f42c576..3a0874c</a:t>
            </a:r>
            <a:endParaRPr sz="27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Fast-forward</a:t>
            </a:r>
            <a:endParaRPr sz="27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7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Метод recursive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5" name="Google Shape;385;p7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0835" y="5390560"/>
            <a:ext cx="15236100" cy="72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77"/>
          <p:cNvSpPr/>
          <p:nvPr/>
        </p:nvSpPr>
        <p:spPr>
          <a:xfrm>
            <a:off x="1513982" y="3501847"/>
            <a:ext cx="121887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00" spcFirstLastPara="1" rIns="182800" wrap="square" tIns="913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git checkout iss53</a:t>
            </a:r>
            <a:endParaRPr sz="27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touch iss53.py</a:t>
            </a:r>
            <a:endParaRPr sz="27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git commit -a -m 'fix issue 53'</a:t>
            </a:r>
            <a:endParaRPr sz="3599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7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0785" y="5030185"/>
            <a:ext cx="15236100" cy="72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78"/>
          <p:cNvSpPr/>
          <p:nvPr/>
        </p:nvSpPr>
        <p:spPr>
          <a:xfrm>
            <a:off x="1571717" y="3594479"/>
            <a:ext cx="12188825" cy="1369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00" spcFirstLastPara="1" rIns="182800" wrap="square" tIns="91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checkout master</a:t>
            </a:r>
            <a:endParaRPr sz="27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merge iss53</a:t>
            </a:r>
            <a:endParaRPr sz="27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7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0810" y="4993174"/>
            <a:ext cx="15236100" cy="60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9"/>
          <p:cNvSpPr/>
          <p:nvPr/>
        </p:nvSpPr>
        <p:spPr>
          <a:xfrm>
            <a:off x="1533227" y="3632968"/>
            <a:ext cx="12188825" cy="738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00" spcFirstLastPara="1" rIns="182800" wrap="square" tIns="91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merge iss53</a:t>
            </a:r>
            <a:endParaRPr sz="27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80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Merge конфликты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80"/>
          <p:cNvSpPr txBox="1"/>
          <p:nvPr>
            <p:ph idx="1" type="body"/>
          </p:nvPr>
        </p:nvSpPr>
        <p:spPr>
          <a:xfrm>
            <a:off x="1675964" y="3652085"/>
            <a:ext cx="21025800" cy="8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 git merge iss53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</a:pPr>
            <a:r>
              <a:rPr lang="en-US" sz="5500"/>
              <a:t>Auto-merging index.html</a:t>
            </a:r>
            <a:endParaRPr sz="5500"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</a:pPr>
            <a:r>
              <a:rPr lang="en-US" sz="5500"/>
              <a:t>CONFLICT (content): Merge conflict in index.html</a:t>
            </a:r>
            <a:endParaRPr sz="5500"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</a:pPr>
            <a:r>
              <a:rPr lang="en-US" sz="5500"/>
              <a:t>Automatic merge failed; fix conflicts and then commit the result.</a:t>
            </a:r>
            <a:endParaRPr sz="5500"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5500"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</a:pPr>
            <a:r>
              <a:rPr lang="en-US" sz="5500"/>
              <a:t>Графический инструмент решения конфликтов - git mergetool</a:t>
            </a:r>
            <a:endParaRPr sz="55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81"/>
          <p:cNvSpPr txBox="1"/>
          <p:nvPr>
            <p:ph idx="1" type="body"/>
          </p:nvPr>
        </p:nvSpPr>
        <p:spPr>
          <a:xfrm>
            <a:off x="1675964" y="752362"/>
            <a:ext cx="21025800" cy="116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90"/>
              <a:buNone/>
            </a:pPr>
            <a:r>
              <a:t/>
            </a:r>
            <a:endParaRPr sz="540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90"/>
              <a:buNone/>
            </a:pPr>
            <a:r>
              <a:rPr lang="en-US" sz="5400"/>
              <a:t>$</a:t>
            </a:r>
            <a:r>
              <a:rPr lang="en-US" sz="5179"/>
              <a:t> git mergetool</a:t>
            </a:r>
            <a:endParaRPr sz="5179"/>
          </a:p>
          <a:p>
            <a:pPr indent="0" lvl="0" marL="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SzPts val="2590"/>
              <a:buNone/>
            </a:pPr>
            <a:r>
              <a:t/>
            </a:r>
            <a:endParaRPr sz="517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90"/>
              <a:buNone/>
            </a:pPr>
            <a:r>
              <a:rPr lang="en-US" sz="5179"/>
              <a:t>This message is displayed because 'merge.tool' is not configured.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90"/>
              <a:buNone/>
            </a:pPr>
            <a:r>
              <a:rPr lang="en-US" sz="5179"/>
              <a:t>See 'git mergetool --tool-help' or 'git help config' for more details.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90"/>
              <a:buNone/>
            </a:pPr>
            <a:r>
              <a:rPr lang="en-US" sz="5179"/>
              <a:t>'git mergetool' will now attempt to use one of the following tools: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90"/>
              <a:buNone/>
            </a:pPr>
            <a:r>
              <a:rPr lang="en-US" sz="5179"/>
              <a:t>opendiff kdiff3 tkdiff xxdiff meld tortoisemerge gvimdiff diffuse diffmerge ecmerge p4merge araxis bc3 codecompare vimdiff emerge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SzPts val="2590"/>
              <a:buNone/>
            </a:pPr>
            <a:r>
              <a:rPr lang="en-US" sz="5179"/>
              <a:t>Merging: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SzPts val="2590"/>
              <a:buNone/>
            </a:pPr>
            <a:r>
              <a:rPr lang="en-US" sz="5179"/>
              <a:t>index.html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SzPts val="2590"/>
              <a:buNone/>
            </a:pPr>
            <a:r>
              <a:t/>
            </a:r>
            <a:endParaRPr sz="5179"/>
          </a:p>
          <a:p>
            <a:pPr indent="0" lvl="0" marL="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SzPts val="2590"/>
              <a:buNone/>
            </a:pPr>
            <a:r>
              <a:rPr lang="en-US" sz="5179"/>
              <a:t>Normal merge conflict for 'index.html':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SzPts val="2590"/>
              <a:buNone/>
            </a:pPr>
            <a:r>
              <a:rPr lang="en-US" sz="5179"/>
              <a:t>  {local}: modified file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SzPts val="2590"/>
              <a:buNone/>
            </a:pPr>
            <a:r>
              <a:rPr lang="en-US" sz="5179"/>
              <a:t>  {remote}: modified file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SzPts val="2590"/>
              <a:buNone/>
            </a:pPr>
            <a:r>
              <a:rPr lang="en-US" sz="5179"/>
              <a:t>Hit return to start merge resolution tool (opendiff):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2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Долгоживущие ветки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5" name="Google Shape;415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8697" y="6417606"/>
            <a:ext cx="16756487" cy="6116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9558" y="2817828"/>
            <a:ext cx="16756487" cy="2178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3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Ветки для задач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2" name="Google Shape;422;p8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9608" y="3652085"/>
            <a:ext cx="10978500" cy="87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84"/>
          <p:cNvSpPr txBox="1"/>
          <p:nvPr>
            <p:ph type="ctrTitle"/>
          </p:nvPr>
        </p:nvSpPr>
        <p:spPr>
          <a:xfrm>
            <a:off x="3188725" y="3707965"/>
            <a:ext cx="18283238" cy="4773956"/>
          </a:xfrm>
          <a:prstGeom prst="rect">
            <a:avLst/>
          </a:prstGeom>
          <a:noFill/>
          <a:ln>
            <a:noFill/>
          </a:ln>
        </p:spPr>
        <p:txBody>
          <a:bodyPr anchorCtr="0" anchor="b" bIns="91375" lIns="182800" spcFirstLastPara="1" rIns="182800" wrap="square" tIns="913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Удаленные репозитории (remotes)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5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Удаленные ветки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3" name="Google Shape;433;p8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7346" y="3652085"/>
            <a:ext cx="12063000" cy="87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0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Локальная VCS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3.googleusercontent.com/fRNV3z_39mrpb919SFWoXIEXrOcFmE23FS8Rzz6kC7JlZFWri42Poq8upGfMho1_V4h8pEJVOqLuVRDIaHEdP5n3o9fuQndJn59FATrDzKJoQ8I0fbLvJnqlpeVndRPxY9h6DOM7" id="223" name="Google Shape;223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3418" y="3652085"/>
            <a:ext cx="10190700" cy="87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6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Удаленные ссылки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9" name="Google Shape;439;p8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5322" y="3652085"/>
            <a:ext cx="14147100" cy="87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7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Работа с удаленными репозиториями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87"/>
          <p:cNvSpPr txBox="1"/>
          <p:nvPr>
            <p:ph idx="1" type="body"/>
          </p:nvPr>
        </p:nvSpPr>
        <p:spPr>
          <a:xfrm>
            <a:off x="1981575" y="3617925"/>
            <a:ext cx="21624000" cy="8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5500">
                <a:solidFill>
                  <a:srgbClr val="434343"/>
                </a:solidFill>
              </a:rPr>
              <a:t>Список remotes:</a:t>
            </a:r>
            <a:endParaRPr sz="5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$ git remote –v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 sz="475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5500">
                <a:solidFill>
                  <a:srgbClr val="000000"/>
                </a:solidFill>
              </a:rPr>
              <a:t>Синхронизироваться с удаленным репозиторием(забрать изменения):</a:t>
            </a:r>
            <a:endParaRPr sz="5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$ git fetch [&lt;repository_name&gt;]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$ git fetch origin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 sz="4759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5500">
                <a:solidFill>
                  <a:srgbClr val="000000"/>
                </a:solidFill>
              </a:rPr>
              <a:t>Чтобы сохранить работу в удаленном репозитории:</a:t>
            </a:r>
            <a:endParaRPr sz="5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$ git push [&lt;remote&gt;] [your_branch[:remote_branch]]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38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git pull == git fetch + git merge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4759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8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Fetch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1" name="Google Shape;451;p8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0180" y="3652085"/>
            <a:ext cx="11837400" cy="87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89"/>
          <p:cNvSpPr txBox="1"/>
          <p:nvPr>
            <p:ph idx="12" type="sldNum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7" name="Google Shape;457;p89"/>
          <p:cNvSpPr txBox="1"/>
          <p:nvPr/>
        </p:nvSpPr>
        <p:spPr>
          <a:xfrm>
            <a:off x="3188725" y="3707965"/>
            <a:ext cx="18283238" cy="4773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Thin"/>
              <a:buNone/>
            </a:pPr>
            <a:r>
              <a:rPr lang="en-US" sz="1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Workflow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Картинки по запросу git flow" id="462" name="Google Shape;462;p9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1774" y="241697"/>
            <a:ext cx="10104000" cy="133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91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Информация, тренировка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91"/>
          <p:cNvSpPr txBox="1"/>
          <p:nvPr>
            <p:ph idx="1" type="body"/>
          </p:nvPr>
        </p:nvSpPr>
        <p:spPr>
          <a:xfrm>
            <a:off x="1675964" y="3652085"/>
            <a:ext cx="21025800" cy="8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00" spcFirstLastPara="1" rIns="182800" wrap="square" tIns="91375">
            <a:noAutofit/>
          </a:bodyPr>
          <a:lstStyle/>
          <a:p>
            <a:pPr indent="-457085" lvl="0" marL="4570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50"/>
              <a:buChar char="•"/>
            </a:pPr>
            <a:r>
              <a:rPr lang="en-US" sz="5500" u="sng">
                <a:solidFill>
                  <a:srgbClr val="1777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https://git-scm.com/book/en/v2</a:t>
            </a:r>
            <a:r>
              <a:rPr lang="en-US" sz="5500">
                <a:solidFill>
                  <a:srgbClr val="1777CC"/>
                </a:solidFill>
              </a:rPr>
              <a:t> </a:t>
            </a:r>
            <a:r>
              <a:rPr lang="en-US" sz="5500">
                <a:solidFill>
                  <a:srgbClr val="000000"/>
                </a:solidFill>
              </a:rPr>
              <a:t>-</a:t>
            </a:r>
            <a:r>
              <a:rPr lang="en-US" sz="5500">
                <a:solidFill>
                  <a:srgbClr val="1777CC"/>
                </a:solidFill>
              </a:rPr>
              <a:t> </a:t>
            </a:r>
            <a:r>
              <a:rPr lang="en-US" sz="5500"/>
              <a:t>pro git (Scott Chacon and Ben Straub)</a:t>
            </a:r>
            <a:endParaRPr sz="5500">
              <a:solidFill>
                <a:srgbClr val="1777CC"/>
              </a:solidFill>
            </a:endParaRPr>
          </a:p>
          <a:p>
            <a:pPr indent="0" lvl="0" marL="91417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1777CC"/>
              </a:solidFill>
            </a:endParaRPr>
          </a:p>
          <a:p>
            <a:pPr indent="-457086" lvl="0" marL="457086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4950"/>
              <a:buChar char="•"/>
            </a:pPr>
            <a:r>
              <a:rPr lang="en-US" sz="5500" u="sng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https://learngitbranching.js.org/</a:t>
            </a:r>
            <a:r>
              <a:rPr lang="en-US" sz="5500">
                <a:solidFill>
                  <a:srgbClr val="0070C0"/>
                </a:solidFill>
              </a:rPr>
              <a:t> </a:t>
            </a:r>
            <a:r>
              <a:rPr lang="en-US" sz="5500"/>
              <a:t>- интерактивная обучалка</a:t>
            </a:r>
            <a:endParaRPr sz="5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1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Централизованная VCS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4.googleusercontent.com/6VEM895eV8Ch0TdSqyogGCy1uSt-gZVGyZejuwSfONVg6GTG2o_k3cWMS1Ssa6nK4gw4C7I-_Xviq1sMaLybxrmAxQxMpaUSlDiOKFmtzS4ZDEWuK3i1b4tQ-uEl4KH6vfo5ZIpP" id="229" name="Google Shape;229;p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9539" y="3652085"/>
            <a:ext cx="12518700" cy="87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2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Распределенная VCS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4.googleusercontent.com/zK4uIgVv3ikw331pK0n2mhxqCiIwSNQ7psJJOBA0MfR4kYezMSih4ECMuyv-GVwzcHFskBpnSA-EiL73-t3dOHM6W2Hfu08f0iDxmkg7CSLqs0w8egAx_fCPj5rZKWSxw0cinJuN" id="235" name="Google Shape;235;p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8706" y="3382303"/>
            <a:ext cx="10620300" cy="99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3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Преимущества GIT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53"/>
          <p:cNvSpPr txBox="1"/>
          <p:nvPr>
            <p:ph idx="1" type="body"/>
          </p:nvPr>
        </p:nvSpPr>
        <p:spPr>
          <a:xfrm>
            <a:off x="1388706" y="3382283"/>
            <a:ext cx="21312900" cy="9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00" spcFirstLastPara="1" rIns="182800" wrap="square" tIns="91375">
            <a:noAutofit/>
          </a:bodyPr>
          <a:lstStyle/>
          <a:p>
            <a:pPr indent="-457086" lvl="0" marL="45708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950"/>
              <a:buChar char="•"/>
            </a:pPr>
            <a:r>
              <a:rPr lang="en-US" sz="5500"/>
              <a:t>Скорость</a:t>
            </a:r>
            <a:endParaRPr sz="5500"/>
          </a:p>
          <a:p>
            <a:pPr indent="-457086" lvl="0" marL="457086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4950"/>
              <a:buChar char="•"/>
            </a:pPr>
            <a:r>
              <a:rPr lang="en-US" sz="5500"/>
              <a:t>Простая архитектура</a:t>
            </a:r>
            <a:endParaRPr sz="5500"/>
          </a:p>
          <a:p>
            <a:pPr indent="-457086" lvl="0" marL="457086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4950"/>
              <a:buChar char="•"/>
            </a:pPr>
            <a:r>
              <a:rPr lang="en-US" sz="5500"/>
              <a:t>Хорошая поддержка нелинейной разработки (тысячи параллельных веток)</a:t>
            </a:r>
            <a:endParaRPr sz="5500"/>
          </a:p>
          <a:p>
            <a:pPr indent="-457086" lvl="0" marL="457086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4950"/>
              <a:buChar char="•"/>
            </a:pPr>
            <a:r>
              <a:rPr lang="en-US" sz="5500"/>
              <a:t>Полная децентрализация</a:t>
            </a:r>
            <a:endParaRPr sz="5500"/>
          </a:p>
          <a:p>
            <a:pPr indent="-457086" lvl="0" marL="457086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4950"/>
              <a:buChar char="•"/>
            </a:pPr>
            <a:r>
              <a:rPr lang="en-US" sz="5500"/>
              <a:t>Возможность эффективного управления большими проектами, такими как ядро Linux (скорость работы и разумное использование дискового пространства)</a:t>
            </a:r>
            <a:endParaRPr sz="5500"/>
          </a:p>
          <a:p>
            <a:pPr indent="-101575" lvl="0" marL="457086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4"/>
          <p:cNvSpPr txBox="1"/>
          <p:nvPr>
            <p:ph type="title"/>
          </p:nvPr>
        </p:nvSpPr>
        <p:spPr>
          <a:xfrm>
            <a:off x="1675964" y="731847"/>
            <a:ext cx="2102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Основные идеи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54"/>
          <p:cNvSpPr txBox="1"/>
          <p:nvPr>
            <p:ph idx="1" type="body"/>
          </p:nvPr>
        </p:nvSpPr>
        <p:spPr>
          <a:xfrm>
            <a:off x="1675964" y="3652085"/>
            <a:ext cx="21025800" cy="8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00" spcFirstLastPara="1" rIns="182800" wrap="square" tIns="91375">
            <a:noAutofit/>
          </a:bodyPr>
          <a:lstStyle/>
          <a:p>
            <a:pPr indent="-342814" lvl="0" marL="342814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50"/>
              <a:buChar char="•"/>
            </a:pPr>
            <a:r>
              <a:rPr lang="en-US" sz="5500">
                <a:solidFill>
                  <a:srgbClr val="000000"/>
                </a:solidFill>
              </a:rPr>
              <a:t>Версии – это снимки, а не diff. </a:t>
            </a:r>
            <a:endParaRPr sz="5500"/>
          </a:p>
          <a:p>
            <a:pPr indent="-342814" lvl="0" marL="342814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50"/>
              <a:buChar char="•"/>
            </a:pPr>
            <a:r>
              <a:rPr lang="en-US" sz="5500">
                <a:solidFill>
                  <a:srgbClr val="000000"/>
                </a:solidFill>
              </a:rPr>
              <a:t>Практически все операции выполняются локально</a:t>
            </a:r>
            <a:endParaRPr sz="5500">
              <a:solidFill>
                <a:srgbClr val="000000"/>
              </a:solidFill>
            </a:endParaRPr>
          </a:p>
          <a:p>
            <a:pPr indent="-342814" lvl="0" marL="342814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50"/>
              <a:buChar char="•"/>
            </a:pPr>
            <a:r>
              <a:rPr lang="en-US" sz="5500">
                <a:solidFill>
                  <a:srgbClr val="000000"/>
                </a:solidFill>
              </a:rPr>
              <a:t>Целостность. SHA-1 хеш высчитывается для всего.</a:t>
            </a:r>
            <a:endParaRPr sz="5500">
              <a:solidFill>
                <a:srgbClr val="000000"/>
              </a:solidFill>
            </a:endParaRPr>
          </a:p>
          <a:p>
            <a:pPr indent="-342814" lvl="0" marL="342814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50"/>
              <a:buChar char="•"/>
            </a:pPr>
            <a:r>
              <a:rPr lang="en-US" sz="5500">
                <a:solidFill>
                  <a:srgbClr val="000000"/>
                </a:solidFill>
              </a:rPr>
              <a:t>После добавления данных в гит, их тяжело (но можно) потерять.</a:t>
            </a:r>
            <a:endParaRPr sz="5500">
              <a:solidFill>
                <a:srgbClr val="000000"/>
              </a:solidFill>
            </a:endParaRPr>
          </a:p>
          <a:p>
            <a:pPr indent="-342814" lvl="0" marL="342814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950"/>
              <a:buChar char="•"/>
            </a:pPr>
            <a:r>
              <a:rPr lang="en-US" sz="5500">
                <a:solidFill>
                  <a:srgbClr val="000000"/>
                </a:solidFill>
              </a:rPr>
              <a:t>Полная поддержка git – только в терминале.</a:t>
            </a:r>
            <a:endParaRPr sz="5500"/>
          </a:p>
          <a:p>
            <a:pPr indent="-342814" lvl="0" marL="342814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950"/>
              <a:buChar char="•"/>
            </a:pPr>
            <a:r>
              <a:rPr lang="en-US" sz="5500">
                <a:solidFill>
                  <a:srgbClr val="000000"/>
                </a:solidFill>
              </a:rPr>
              <a:t>Все файлы могут находится в одном из следующих состояний – сохраненные (committed, измененные (modified), припасенные (staged))</a:t>
            </a:r>
            <a:endParaRPr sz="5500">
              <a:solidFill>
                <a:schemeClr val="dk1"/>
              </a:solidFill>
            </a:endParaRPr>
          </a:p>
          <a:p>
            <a:pPr indent="-101575" lvl="0" marL="457086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5"/>
          <p:cNvSpPr txBox="1"/>
          <p:nvPr>
            <p:ph type="title"/>
          </p:nvPr>
        </p:nvSpPr>
        <p:spPr>
          <a:xfrm>
            <a:off x="1645491" y="731847"/>
            <a:ext cx="21056100" cy="17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00" spcFirstLastPara="1" rIns="182800" wrap="square" tIns="913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 Thin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Изменения это снимки а не разность (diff)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5481" y="2660544"/>
            <a:ext cx="11465114" cy="44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5481" y="8267260"/>
            <a:ext cx="11465114" cy="4361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Custom 3">
      <a:dk1>
        <a:srgbClr val="000000"/>
      </a:dk1>
      <a:lt1>
        <a:srgbClr val="EFEFEF"/>
      </a:lt1>
      <a:dk2>
        <a:srgbClr val="000000"/>
      </a:dk2>
      <a:lt2>
        <a:srgbClr val="FFFFFF"/>
      </a:lt2>
      <a:accent1>
        <a:srgbClr val="00B0F0"/>
      </a:accent1>
      <a:accent2>
        <a:srgbClr val="008EC3"/>
      </a:accent2>
      <a:accent3>
        <a:srgbClr val="056F99"/>
      </a:accent3>
      <a:accent4>
        <a:srgbClr val="00C0FF"/>
      </a:accent4>
      <a:accent5>
        <a:srgbClr val="008DBE"/>
      </a:accent5>
      <a:accent6>
        <a:srgbClr val="00C1E7"/>
      </a:accent6>
      <a:hlink>
        <a:srgbClr val="5F5F5F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