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bddd55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bddd55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bddd55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bddd55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9bddd55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9bddd55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a8e5851cc5ddf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a8e5851cc5ddf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00275" y="1322450"/>
            <a:ext cx="80172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Easy warehouse management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5543" l="1124" r="2795" t="2973"/>
          <a:stretch/>
        </p:blipFill>
        <p:spPr>
          <a:xfrm>
            <a:off x="1887175" y="2143125"/>
            <a:ext cx="5281574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Technologies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JDK 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Maven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Hibernate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MariaDB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JavaFX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i"/>
              <a:t>For testing: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Jenkins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TestFX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JUnit 5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825" y="651325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12311" l="0" r="0" t="0"/>
          <a:stretch/>
        </p:blipFill>
        <p:spPr>
          <a:xfrm>
            <a:off x="6917525" y="902523"/>
            <a:ext cx="1815699" cy="8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825" y="2241925"/>
            <a:ext cx="3801937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74725" y="3255775"/>
            <a:ext cx="14097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6825" y="4264825"/>
            <a:ext cx="3607600" cy="7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45950" y="3177475"/>
            <a:ext cx="1528821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New requirements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Localization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Building computers from parts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Adding information to products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Searching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Refactoring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User friendly layout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150" y="603163"/>
            <a:ext cx="3937175" cy="39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Problems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Time with other courses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Duplicate variable and method names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Problems with git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i"/>
              <a:t>Merging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Check if text is used often before creating separate localization field for each of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Table associations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400" y="1264738"/>
            <a:ext cx="25717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What we learned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i"/>
              <a:t>Hibernate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i"/>
              <a:t>Refactoring code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i"/>
              <a:t>Testing software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i"/>
              <a:t>Scheduling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i"/>
              <a:t>Megatons of c</a:t>
            </a:r>
            <a:r>
              <a:rPr lang="fi"/>
              <a:t>ode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5865" l="-9992" r="-3296" t="5135"/>
          <a:stretch/>
        </p:blipFill>
        <p:spPr>
          <a:xfrm>
            <a:off x="4113975" y="1213725"/>
            <a:ext cx="4572000" cy="26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