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6c2ba40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6c2ba40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6c2ba40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6c2ba40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6c2ba4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6c2ba4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6c2ba4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6c2ba4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6c2ba40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6c2ba4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Culture report - Russia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/>
              <a:t>Vadim Zubchenko, Rasmus Julin, Hannu Korhonen, Sami Sikkilä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In some ways similar to finnish culture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fi"/>
              <a:t>Finds over-smiling awkward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Only smile when something is funny or you are happy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Privacy is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Handshakes are </a:t>
            </a:r>
            <a:r>
              <a:rPr lang="fi"/>
              <a:t>necessary </a:t>
            </a:r>
            <a:r>
              <a:rPr lang="fi"/>
              <a:t>in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Time 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Being late is not the end of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Gifts are expected in special </a:t>
            </a:r>
            <a:r>
              <a:rPr lang="fi"/>
              <a:t>occasions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And in other ways not so similar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fi"/>
              <a:t>Conversations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Touching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Close contact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Talking with hands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It is important to look wealthy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Fancy car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Expensive clothes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You don’t question the wealth of others in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Showing 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Showing appreciation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Small talk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Silence is bad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Mostly the decisions are done by 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Gender equality is a bit old-fashioned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Touching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Grabbing the shoulder while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Friendly hugs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Women and men can be hugged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i"/>
              <a:t>Placing hand on the waist while hugging a woman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Shaking the hand of everyone in the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Kissing women on the cheek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Example of bad behaviour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Timo arrives to the meeting wearing fur cap and fur jacket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Timo complains about Vladimir being 10 minutes 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Timo doesn’t shake Vladimirs hand firmly and makes eye contact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As small talk Timo asks if Vladimirs ring is genuine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Vladimir invites Timo to the dinner table but Timo answers that he has eaten already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Things to be avoided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Unnecessary smiling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Inquiring too much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Looking straight at eyes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Asking too personal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Stereotyping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Giving stereotypical gifts like </a:t>
            </a:r>
            <a:r>
              <a:rPr lang="fi"/>
              <a:t>matryoshka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Wearing stereotypical clothes in attempt to bond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375" y="0"/>
            <a:ext cx="4363626" cy="24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19120" l="0" r="0" t="0"/>
          <a:stretch/>
        </p:blipFill>
        <p:spPr>
          <a:xfrm>
            <a:off x="765600" y="3256475"/>
            <a:ext cx="3509876" cy="17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