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41922272_3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41922272_3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419222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419222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419222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419222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4192227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4192227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419222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419222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419222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419222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Kokoomuksen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verkkosivut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Rasmus Julin &amp; Sami Sikkilä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Kokoomuksen nettisivu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Modernit selkeät sivut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Toistuva teema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Suuria informatiivisia komponentteja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Selkeät sivut käyttäjälle, mutta tehtävään osoittautui haastavaksi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Samat termit ja teemat toistuivat jatkuvasti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425" y="0"/>
            <a:ext cx="93004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Tulokset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Tehtävää varten luodut kortit tehtiin hieman väärin, mutta ryhmät selviytyivät silti tehtävästä mallikkaasti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Vertailevat ryhmät löysivät pääsääntöisesti oikean paikan: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Navigoinnin ja valikon komponentit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Etusivun pääkategoriat luokiteltiin pääsääntöisesti oikein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Komponentit lajiteltiin tiukemmin omiin kategorioihin, kuin mitä nettisivulla oli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Komponenttiryhmien määrä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Kortit, joilla ei ollut suoraa yhteyttä toisiin kortteihin aiheuttivat ongelmia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18267" l="-847" r="0" t="13775"/>
          <a:stretch/>
        </p:blipFill>
        <p:spPr>
          <a:xfrm>
            <a:off x="961234" y="0"/>
            <a:ext cx="69392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3219325" y="56075"/>
            <a:ext cx="2575500" cy="62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271125" y="855350"/>
            <a:ext cx="2190600" cy="1607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287725" y="2416925"/>
            <a:ext cx="2106300" cy="146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676350" y="534125"/>
            <a:ext cx="1628100" cy="146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109975" y="2209700"/>
            <a:ext cx="1628100" cy="1607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616829" y="2571750"/>
            <a:ext cx="2148300" cy="153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616825" y="4318900"/>
            <a:ext cx="2148300" cy="85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