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76f96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76f96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76f96b9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76f96b9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76f96b9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76f96b9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76f96b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76f96b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76f96b9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76f96b9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74ac4a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74ac4a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Lazy class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Sami Sikkilä, Rasmus Julin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Teoria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3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Luokkien ymmärtäminen ja ylläpitäminen vie aikaa ja rahaa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Lazy class on pieni luokka, jolla on ainoastaan muutama käyttötarkoitus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Syntyy usein refaktoroinnin seurauksena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Alkuperäinen käyttötarkoitus on voinut olla koodaajan apuluokka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Luokka ei ole saamassa vastuita tulevaisuudessa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725" y="203100"/>
            <a:ext cx="4089575" cy="24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Ratkaisu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93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Pienen luokan ominaisuuksille Inline class refaktorointi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Collapse Hierarchy, jos aliluokka on lähes sama kuin yliluokka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Lopputulos: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Vähemmän koodia ja luokkia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Helpommin ymmärrettävä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Ylläpito kevyempää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850" y="686825"/>
            <a:ext cx="37736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Inline class ja Collapse Hierarchy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2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Inline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Siirrä laiskan luokan kaikki ominaisuudet toiseen luokkaan ja poista laiska luokka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Collapse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Valitse kumpi luokka on helpompi poistaa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Siirrä metodit ja muuttujat luokkaan, jonka säilytät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Korvaa kaikki luokan käytöt uudella luokalla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i"/>
              <a:t>Poista tyhjä luokka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725" y="2816525"/>
            <a:ext cx="1405575" cy="17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6275" y="2816524"/>
            <a:ext cx="1405575" cy="54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725" y="891925"/>
            <a:ext cx="3149125" cy="8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7063" y="1823850"/>
            <a:ext cx="1265800" cy="9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Esimerkki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63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475" y="0"/>
            <a:ext cx="3880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343325" y="2316425"/>
            <a:ext cx="36189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">
                <a:solidFill>
                  <a:schemeClr val="dk1"/>
                </a:solidFill>
              </a:rPr>
              <a:t>Lazy class, refaktoroinnin jälkeen ainoa tehtävä on palauttaa content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766050" y="205925"/>
            <a:ext cx="36189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" sz="1800">
                <a:solidFill>
                  <a:schemeClr val="dk1"/>
                </a:solidFill>
              </a:rPr>
              <a:t>Inline class refaktorointi, jossa Letter-luokka poistetaan ja tuodaan content suoraan Paper-luokkaan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2616780" y="1962150"/>
            <a:ext cx="3909612" cy="12199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Kiitos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