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b1851b3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b1851b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b1851b3f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b1851b3f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b1851b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b1851b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b1851b3f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b1851b3f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b1851b3f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b1851b3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b1851b3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b1851b3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38761D"/>
                </a:solidFill>
              </a:rPr>
              <a:t>Saavutettavuus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7" name="Google Shape;57;p13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Rasmus Julin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i"/>
              <a:t>Sami Sikkilä 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KOTIPIZZA.FI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38761D"/>
                </a:solidFill>
              </a:rPr>
              <a:t>Verkkosivun rakenne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Verkkosivut uudistuneet 2018 lopulla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Värimaailma teeman mukainen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Yksinkertaiset ja suoraviivaiset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Modernit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Modulaariset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3965" l="0" r="0" t="9266"/>
          <a:stretch/>
        </p:blipFill>
        <p:spPr>
          <a:xfrm>
            <a:off x="3032975" y="2161075"/>
            <a:ext cx="6111024" cy="29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38761D"/>
                </a:solidFill>
              </a:rPr>
              <a:t>Saavutettavuus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Kotipizzan sivut toimivat hyvin erilaisilla päätelaitteilla, esim tabletti ja mobiili.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Sivu skaalautuu hyvin zoomatessa.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Sivulla ei ole välkehtiviä kuvia tai muita ärsykkeitä. </a:t>
            </a:r>
            <a:r>
              <a:rPr lang="fi"/>
              <a:t>(WCAG 2.0 Ohje 2.3)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Tilaaminen ei vaadi tunnuksia tai kirjautumista.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Tilausta on helppo muuttaa, jos tekee virheen kesken tilauksen. </a:t>
            </a:r>
            <a:r>
              <a:rPr lang="fi"/>
              <a:t>(WCAG 2.0 Ohje 3.3)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Tilausjärjestelmä antaa virheviestin, jos toimii väärin. </a:t>
            </a:r>
            <a:r>
              <a:rPr lang="fi"/>
              <a:t>(WCAG 2.0 Ohje 3.3)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Sivun toiminta on ennakoitavaa ja järjestys on hyvä. </a:t>
            </a:r>
            <a:r>
              <a:rPr lang="fi"/>
              <a:t> (WCAG 2.0 Ohje 3.2)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38761D"/>
                </a:solidFill>
              </a:rPr>
              <a:t>Havaitut puutteet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Teeman mukainen värimaailma on riskivalinta. </a:t>
            </a:r>
            <a:r>
              <a:rPr lang="fi"/>
              <a:t>(WCAG 2.0 Ohje 1.4 ja NKL:n tarkistuslista)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Tekstien fontit pienellä ja vaikeasti havaittavissa taustasta. </a:t>
            </a:r>
            <a:r>
              <a:rPr lang="fi"/>
              <a:t>(WCAG 2.0 Ohje 1.3 ja NKL:n tarkistuslista)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Sivustolla ei pysty edetä selkeästi pelkästään näppäimistöllä. (WCAG 2.0 Ohje 2.1)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Kaikelle sisällölle ei ole tekstivaihtoeht</a:t>
            </a:r>
            <a:r>
              <a:rPr lang="fi"/>
              <a:t>oa</a:t>
            </a:r>
            <a:r>
              <a:rPr lang="fi"/>
              <a:t>. </a:t>
            </a:r>
            <a:r>
              <a:rPr lang="fi"/>
              <a:t>(WCAG 2.0 Ohje 1.1)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HTML ja CSS ei ole täysin validia (WCAG 2.0 Ohje 4.1)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3999113"/>
            <a:ext cx="65151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8192"/>
            <a:ext cx="9143998" cy="446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9" y="488450"/>
            <a:ext cx="7312999" cy="39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38761D"/>
                </a:solidFill>
              </a:rPr>
              <a:t>Saavutettavuuden parantaminen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Kontrastien parantaminen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Verkkosivun toiminnot toimimaan myös näppäimistöllä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Sisällölle tekstivaihtoehdot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Esimerkiksi sosiaalisen median linkit on käytettävissä vain kuvina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Hakumahdollisuuden lisääminen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Tällä hetkellä ei voi hakea esimerkiksi tiettyä pizzaa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Aputyökaluja näkörajoitteisille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Pizzojen nimet/täytteet voisi lukea ääneen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Äänihaku mahdollisuus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