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a1ef6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a1ef6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6a1ef6f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6a1ef6f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a1ef6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a1ef6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a1ef6ff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a1ef6f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a1ef6f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a1ef6f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olaris.shopify.com/design/col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Tietokonevarasto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suunnitteluohjeisto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 sz="1100" u="sng">
                <a:solidFill>
                  <a:schemeClr val="hlink"/>
                </a:solidFill>
                <a:hlinkClick r:id="rId3"/>
              </a:rPr>
              <a:t>https://polaris.shopify.com/design/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Värimaailma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76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Sovelluksen värit ovat keskeneräiset ja sekavat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Taustakuva ei sovi komponentteihin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Komponentit ja taustakuva mietittävä toimimaan yhdessä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Blue color taustalla on käytettävä valkoista tekstiä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898" y="3100900"/>
            <a:ext cx="3790999" cy="17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3900" y="320925"/>
            <a:ext cx="3718399" cy="24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6450" y="2949150"/>
            <a:ext cx="1935550" cy="21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Fontti ja ikonit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Sovelluksen fontti pitää vaihtaa modernimmaksi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Väri pitää miettiä taustakuvan mukaisesti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Kirjainkoko pitäisi muuttaa skaalautuvaksi päätelaitteen mukaisesti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Komponenttien yhteyteen tulisi lisätä ikoneita paremman käyttäjäkokemuksen takaamiseksi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Ikonit tulee olla selkeitä ja suoraviivaisia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00" y="3206795"/>
            <a:ext cx="5156799" cy="19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303024"/>
            <a:ext cx="3007300" cy="164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1463" y="81400"/>
            <a:ext cx="19907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Välit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Sovelluksen komponenttien välit ja ryhmitys on selvästi vielä keskeneräinen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Komponentit ovat vain heitelty sovellukseen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Käyttäjälle tällä hetkellä erittäin vaikeaselkoinen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36485" l="0" r="0" t="2885"/>
          <a:stretch/>
        </p:blipFill>
        <p:spPr>
          <a:xfrm>
            <a:off x="1891450" y="2205425"/>
            <a:ext cx="5361100" cy="25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Datan esittäminen - Table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5275800" cy="2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Sovelluksen taulukot ovat Javan tarjoamassa vakiomuodossa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Muutettava nykyaikaisemmiksi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Otsikot ja tuotteet tulee olla samalla linjalla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Otsikoihin vasemman reunan tasaus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Taulukkoon värejä lisää, esim tuotekuvat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50" y="3759575"/>
            <a:ext cx="4755026" cy="9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550" y="1313625"/>
            <a:ext cx="3593450" cy="149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950" y="2919900"/>
            <a:ext cx="4008042" cy="21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0550" y="102450"/>
            <a:ext cx="3515325" cy="10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"/>
              <a:t>Datan esittäminen - Graafi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i"/>
              <a:t>Graafit keskeneräisiä eivätkä noudata suunnitteluohjeistusta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Graafit eivät hae tietoa todellisesta tilanteesta, vaan arvot ovat “kovakoodattuja”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Graafin arvot tarvitsevat</a:t>
            </a:r>
            <a:r>
              <a:rPr lang="fi"/>
              <a:t> selitteet</a:t>
            </a:r>
            <a:r>
              <a:rPr lang="fi"/>
              <a:t> y- ja x-akseleille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Y-akselin tekstille vasemman reunan tasaus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i"/>
              <a:t>Akselit tarvitsevat tarkemmat merkinnät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500" y="2717544"/>
            <a:ext cx="4571999" cy="21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900" cy="3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3250" y="94150"/>
            <a:ext cx="337250" cy="184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250" y="3253575"/>
            <a:ext cx="4117225" cy="17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4106" y="61600"/>
            <a:ext cx="2375369" cy="10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