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671ea1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671ea1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671ea17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671ea17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671ea17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671ea17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4671ea17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4671ea17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671ea17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671ea17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Tietokonekauppa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Päivätty 21.3.2019 Sprint 2.1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Seuraavat tehtävät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Ohjelma “kansainväliseksi” eli käännösmahis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Koodiin caset, jotka asettavat valitun kielen mukaan oikeat labelit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Graafiseen käyttöliittymään puuttuvat komponentit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Komponenttien toimintakoodit ja nykyiset bugit esim. tilaustaulukko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Kirjautuminen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Testihenkilöt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Henkilöiden haku tietokannasta ja tabien piilotus roolin mukaan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Salasanojen hashaus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Kirjaudu ulos / Sulje ohjelma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Injektiosuojaus tekstikenttii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Tyylit moderneiksi CSS koodia kaikkiin sivuihin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Framework selvitys, Scenebuilder selvitys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Testejä, testejä, testejä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Myyntisivu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Tuotteiden määrä + - nappuloiksi?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Osat ja paketit valinta taulukkoon tai dropdowniin, jossa voi kirjottaa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Asiakasboksit toimimaan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Tilausrivitaulukon tyhjennys tilauksen jälkeen (clear();)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Hinta yhteensä toimimaan ja muutos labeliin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/>
              <a:t>Varastosivu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Buttoneiden toiminnot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Tietokantaan enemmän osia, jotta voidaan tuoda ne näkyville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Tuotteiden lisäys ja poisto, </a:t>
            </a:r>
            <a:r>
              <a:rPr lang="fi">
                <a:solidFill>
                  <a:srgbClr val="FF0000"/>
                </a:solidFill>
              </a:rPr>
              <a:t>TÄRKEÄ!! Yksi ekoista asioista tässä sprintissä!! HUOMHUOM!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7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Tilaussivu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Taulukon toiminta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Ongelma tilauksien näytössä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Tällä hetkellä nä</a:t>
            </a:r>
            <a:r>
              <a:rPr lang="fi"/>
              <a:t>kyy vain yksi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Toisen taulukon luonti ja molempien toiminta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Toiseen taulukkoon näkyville tilaukset, kun tilaus valitaan se tuo toiseen taulukkoon kyseisen tilauksen tilausrivit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Tilausrivistä pitää näkyä tilausrivien sisällöt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Taloustieto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