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4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629" autoAdjust="0"/>
  </p:normalViewPr>
  <p:slideViewPr>
    <p:cSldViewPr>
      <p:cViewPr varScale="1">
        <p:scale>
          <a:sx n="42" d="100"/>
          <a:sy n="42" d="100"/>
        </p:scale>
        <p:origin x="60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5876-A82F-45DC-BBE4-8EE8F2A58517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98ADC-3666-4243-B3C1-C04DF702C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2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Экспертные системы. Системы реального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Выбор технических средств, организация их эксплуатации, технологический процесс обработки данных и технологическое оснащение документально оформляются.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средства математического обеспечения (средства моделирования типовых задач управления, теории массового обслуживания и др.);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техническая документация (описание и алгоритмы решения задач, экономико-математические модели);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методы выбора математического обеспечения (методы определения типов задач и методы оценки вычислительной сложности алгоритмов и достоверности результатов).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•</a:t>
            </a:r>
            <a:r>
              <a:rPr lang="ru-RU" sz="12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8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C000"/>
                </a:solidFill>
              </a:rPr>
              <a:t>В состав правового обеспечения входят </a:t>
            </a:r>
            <a:r>
              <a:rPr lang="ru-RU" dirty="0"/>
              <a:t>законы, указы, постановления государственных органов власти, приказы, инструкции и другие нормативные документы министерств, ведомств, организаций, местных органов власти. В правовом обеспечении можно выделить общую часть, регулирующую функционирование любой информационной системы, и локальную часть, регулирующую функционирование конкретной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7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Охрана здоровья трудящихся, обеспечение безопасности условий труда, ликвидация профессиональных заболеваний и производственного травматизма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5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традиционные языки (естественные, математические, алгоритмические языки и языки моделирования)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8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308" y="2143708"/>
            <a:ext cx="9371384" cy="2570584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Особенности обеспечения различных видов информационных систем.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008112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В состав математического обеспечения входят: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/>
                <a:t>средства математического обеспечения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3200" dirty="0"/>
                <a:t>техническая документация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/>
                <a:t>методы выбора математического обеспечения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Программное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/>
              <a:t>Программное обеспечение </a:t>
            </a:r>
            <a:r>
              <a:rPr lang="ru-RU" sz="3200" i="1" dirty="0"/>
              <a:t>—</a:t>
            </a:r>
            <a:r>
              <a:rPr lang="ru-RU" sz="3200" dirty="0"/>
              <a:t> это совокупность программ на носителях данных и программных документов, предназначенная для отладки, функционирования и проверки работоспособности АИС.</a:t>
            </a:r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672" y="533872"/>
            <a:ext cx="8291264" cy="576064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К программному обеспечению ИС относят: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900804A-BBA5-4D78-9A60-C50C8612C8D1}"/>
              </a:ext>
            </a:extLst>
          </p:cNvPr>
          <p:cNvSpPr/>
          <p:nvPr/>
        </p:nvSpPr>
        <p:spPr>
          <a:xfrm>
            <a:off x="1055440" y="1583228"/>
            <a:ext cx="4464496" cy="36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2384CF3-2072-4A0F-8D68-08E8E037DE4F}"/>
              </a:ext>
            </a:extLst>
          </p:cNvPr>
          <p:cNvSpPr/>
          <p:nvPr/>
        </p:nvSpPr>
        <p:spPr>
          <a:xfrm>
            <a:off x="6528048" y="2974209"/>
            <a:ext cx="4464496" cy="277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программное обеспечение общего назначения, созданное для решения типовых задач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3811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Информационное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31504" y="2204864"/>
            <a:ext cx="8723312" cy="439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/>
              <a:t>Информационное обеспечение </a:t>
            </a:r>
            <a:r>
              <a:rPr lang="ru-RU" sz="2800" i="1" dirty="0"/>
              <a:t>—</a:t>
            </a:r>
            <a:r>
              <a:rPr lang="ru-RU" sz="2800" dirty="0"/>
              <a:t> это совокупность форм документов, классификаторов, нормативной базы и реализованных решений по объемам, размещению и формам существования информации, применяемой в АИС при ее функционировании.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186626"/>
            <a:ext cx="10772775" cy="1658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/>
              <a:t>Информационное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844824"/>
            <a:ext cx="8507288" cy="475256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• описание технологических процессов;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организации информационной базы;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входных потоков;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выходных сообщений;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систем классификации и кодирования;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формы документов;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структуры массивов.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9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Иерархический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b="1" i="1" dirty="0"/>
              <a:t>Иерархический метод</a:t>
            </a:r>
            <a:r>
              <a:rPr lang="ru-RU" b="1" dirty="0"/>
              <a:t> </a:t>
            </a:r>
            <a:r>
              <a:rPr lang="ru-RU" dirty="0"/>
              <a:t>реализует достаточно жесткую процедуру построения структуры классификации. Предварительно определяется цель — набор свойств, которыми должны обладать классифицируемые объекты. Эти свойства принимаются за признаки классификации. В иерархической системе классификации каждый объект на любом уровне должен быть отнесен к одному классу, характеризуемому конкретным значением выбранного классификационного признака.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5440" y="980728"/>
            <a:ext cx="10009112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</a:rPr>
              <a:t>Достоинства иерархической системы классификации: </a:t>
            </a:r>
            <a:r>
              <a:rPr lang="ru-RU" dirty="0"/>
              <a:t>простота построения и использование независимых классификационных признаков в различных ветвях иерархической структуры.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</a:rPr>
              <a:t>Недостатки иерархической системы классификации: </a:t>
            </a:r>
            <a:r>
              <a:rPr lang="ru-RU" dirty="0"/>
              <a:t>жесткая структура, осложняющая внесение изменений, так как это приводит к перераспределению классификатора; невозможность группировать объекты по заранее не предусмотренным сочетаниям признаков.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Лингвистическое обеспечение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/>
              <a:t>Лингвистическое обеспечение </a:t>
            </a:r>
            <a:r>
              <a:rPr lang="ru-RU" sz="2800" i="1" dirty="0"/>
              <a:t>—</a:t>
            </a:r>
            <a:r>
              <a:rPr lang="ru-RU" sz="2800" dirty="0"/>
              <a:t> это совокупность средств и правил для формализации естественного языка, используемых при общении пользователей и эксплуатационного персонала автоматизированной информационной системы с комплексом средств автоматизации при функционировании АИС.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Правовое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/>
              <a:t>Правовое обеспечение </a:t>
            </a:r>
            <a:r>
              <a:rPr lang="ru-RU" sz="3200" dirty="0"/>
              <a:t>— это совокупность правовых норм, регламентирующих правовые отношения при функционировании АИС и юридический статус результатов ее функционирования</a:t>
            </a:r>
            <a:r>
              <a:rPr lang="ru-RU" sz="3200" baseline="30000" dirty="0"/>
              <a:t>.</a:t>
            </a:r>
            <a:endParaRPr lang="ru-RU" sz="3200" dirty="0"/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9137" y="2420888"/>
            <a:ext cx="10753725" cy="3356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/>
              <a:t>• статус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права, обязанности и ответственность персонала;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правовые положения отдельных видов процесса управления;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порядок создания и использования информации.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B666-5E0C-4BA4-AF0D-07686369FDB5}"/>
              </a:ext>
            </a:extLst>
          </p:cNvPr>
          <p:cNvSpPr txBox="1"/>
          <p:nvPr/>
        </p:nvSpPr>
        <p:spPr>
          <a:xfrm>
            <a:off x="1900798" y="620688"/>
            <a:ext cx="8305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accent1"/>
                </a:solidFill>
              </a:rPr>
              <a:t>Правовое обеспечение функционирования ИС включает: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/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1"/>
                </a:solidFill>
              </a:rPr>
              <a:t>Организационное обеспечение </a:t>
            </a:r>
            <a:r>
              <a:rPr lang="ru-RU" dirty="0"/>
              <a:t>— это совокупность документов, устанавливающих организационную структуру, права и обязанности пользователей и эксплуатационного персонала автоматизированных информационных систем в условиях функционирования, проверки и обеспечения работоспособности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Эргономическое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Эргономическое обеспечение </a:t>
            </a:r>
            <a:r>
              <a:rPr lang="ru-RU" i="1" dirty="0"/>
              <a:t>—</a:t>
            </a:r>
            <a:r>
              <a:rPr lang="ru-RU" dirty="0"/>
              <a:t> это совокупность реализованных решений в АИС по согласованию психологических, психофизиологических, антропометрических, физиологических характеристик и возможностей пользователей АИС с техническими характеристиками комплекса средств автоматизации АИС и параметрами рабочей среды на рабочих местах персонала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400" dirty="0"/>
              <a:t>Языковые средства лингвистического обеспечения делятся на </a:t>
            </a:r>
            <a:r>
              <a:rPr lang="ru-RU" sz="4400" b="1" dirty="0"/>
              <a:t>две</a:t>
            </a:r>
            <a:r>
              <a:rPr lang="ru-RU" sz="4400" dirty="0"/>
              <a:t> группы: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26DB7E-BCFA-46F3-BC9C-0D9A1670AB65}"/>
              </a:ext>
            </a:extLst>
          </p:cNvPr>
          <p:cNvSpPr/>
          <p:nvPr/>
        </p:nvSpPr>
        <p:spPr>
          <a:xfrm>
            <a:off x="6168008" y="3068960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языки, предназначенные для диалога с ЭВМ.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1BEA1E-1745-4D4B-ACD3-3D9C6925DE1B}"/>
              </a:ext>
            </a:extLst>
          </p:cNvPr>
          <p:cNvSpPr/>
          <p:nvPr/>
        </p:nvSpPr>
        <p:spPr>
          <a:xfrm>
            <a:off x="1847528" y="3108053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Традиционные языки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12AE6A3-8722-4CA6-AAE3-6EBF60116589}"/>
              </a:ext>
            </a:extLst>
          </p:cNvPr>
          <p:cNvCxnSpPr/>
          <p:nvPr/>
        </p:nvCxnSpPr>
        <p:spPr>
          <a:xfrm flipH="1">
            <a:off x="4314655" y="2157731"/>
            <a:ext cx="936104" cy="91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60BDD2-A0CB-4CB9-9CF3-24D9BE1F8127}"/>
              </a:ext>
            </a:extLst>
          </p:cNvPr>
          <p:cNvCxnSpPr>
            <a:cxnSpLocks/>
          </p:cNvCxnSpPr>
          <p:nvPr/>
        </p:nvCxnSpPr>
        <p:spPr>
          <a:xfrm>
            <a:off x="6528050" y="2157730"/>
            <a:ext cx="882949" cy="911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Экспертные системы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72960"/>
              </p:ext>
            </p:extLst>
          </p:nvPr>
        </p:nvGraphicFramePr>
        <p:xfrm>
          <a:off x="653258" y="2123451"/>
          <a:ext cx="10555310" cy="4527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06"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 экспертной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Описание, особенности 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1.</a:t>
                      </a:r>
                      <a:r>
                        <a:rPr lang="en-US" sz="1400" dirty="0"/>
                        <a:t> </a:t>
                      </a:r>
                      <a:r>
                        <a:rPr kumimoji="0" lang="ru-RU" sz="1400" kern="1200" dirty="0"/>
                        <a:t>Экспертные системы в экономике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Анализируют конъюнктуру  рынка и с помощью статистических методов алгоритмов разрабатывают наиболее прибыльные экономические действия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2.</a:t>
                      </a:r>
                      <a:r>
                        <a:rPr kumimoji="0" lang="ru-RU" sz="1400" kern="1200" dirty="0"/>
                        <a:t> Экспертные системы в торговле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Анализируют данные прошлых запросов пользователя, изучает его история поиска за счет чего формирует рекомендации.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3.</a:t>
                      </a:r>
                      <a:r>
                        <a:rPr kumimoji="0" lang="ru-RU" sz="1400" kern="1200" dirty="0"/>
                        <a:t> Экспертные системы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 запросу пользователя вывод наиболее подходящие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4. </a:t>
                      </a:r>
                      <a:r>
                        <a:rPr kumimoji="0" lang="ru-RU" sz="1400" kern="1200" dirty="0"/>
                        <a:t>Экспертные системы в электронике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Определяют неисправности в электронных устройствах и дают рекомендации по их исправлению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745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5. </a:t>
                      </a:r>
                      <a:r>
                        <a:rPr kumimoji="0" lang="ru-RU" sz="1400" kern="1200" dirty="0"/>
                        <a:t>Экспертные системы в военном деле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Анализируют геологические особенности местности и разведданные для предсказывания действий противника.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306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6. Экспертные системы в информатике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Используются для упрощения интерактивного общения с пользователем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7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7. Экспертные системы в компьютерных системах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Отслеживают состояние компьютеров в компьютерной системе для обеспечения их работоспособности и наибольшей эффективности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2457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8. экспертные системы в рекламной деятельности и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Анализирует данные клиентов для проведения более качественной таргетированной рекламы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5329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9. экспертных систем в сфере управления 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 Могут применяться в качестве интеллектуальных систем контроля и принимать решения, анализируя данные, поступающие от нескольких источников.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901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424936" cy="1143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/>
              <a:t>Организационное обеспечение реализует следующие функции: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844824"/>
            <a:ext cx="10590965" cy="43204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анализ существующей системы управления предприятием (организацией) для выявления задач, подлежащих автоматизации;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подготовку задач к автоматизации, включая разработку технических заданий и технико-экономических обоснований эффективности;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разработку управленческих решений по изменению структуры организации и методологии решения задач, направленных на повышение эффективности системы управления.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Организационное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• методические материалы, регламентирующие процесс создания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совокупность средств для эффективного проектирования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техническую документацию, получаемую в процессе обследования предприятия, проектирования, внедрения и сопровождения системы;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персонал (организационно-штатные структуры предприятия), проектирующий, внедряющий, сопровождающий и использующий И 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/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/>
              <a:t>Методическое обеспечение </a:t>
            </a:r>
            <a:r>
              <a:rPr lang="ru-RU" i="1" dirty="0"/>
              <a:t>—</a:t>
            </a:r>
            <a:r>
              <a:rPr lang="ru-RU" dirty="0"/>
              <a:t> это совокупность документов, описывающих технологию функционирования автоматизированной информационной системы, методы выбора и применения пользователями технологических приемов для получения конкретных результатов при функционировании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/>
              <a:t>Техническое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1" i="1" dirty="0"/>
              <a:t>Техническое обеспечение </a:t>
            </a:r>
            <a:r>
              <a:rPr lang="ru-RU" sz="3600" i="1" dirty="0"/>
              <a:t>—</a:t>
            </a:r>
            <a:r>
              <a:rPr lang="ru-RU" sz="3600" dirty="0"/>
              <a:t> это совокупность всех технических средств, применяемых при функционировании АИС. 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ru-RU" sz="4400" dirty="0"/>
              <a:t>К техническим средствам относят: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60848"/>
            <a:ext cx="10753725" cy="4104456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ru-RU" dirty="0"/>
              <a:t>• используемую вычислительную технику разного назначения (серверы, рабочие станции);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специальные устройства сбора, накопления, обработки, передачи и вывода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устройства передачи данных и линии связи;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устройства автоматического съема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оргтехнику, эксплуатационные материалы и т. д.</a:t>
            </a:r>
          </a:p>
          <a:p>
            <a:pPr>
              <a:lnSpc>
                <a:spcPct val="16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368152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b="1" dirty="0">
                <a:solidFill>
                  <a:schemeClr val="accent1"/>
                </a:solidFill>
              </a:rPr>
              <a:t>Документацию технического обеспечения можно условно разделить на следующие группы: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общесистемная документация, включающая государственные и отраслевые стандарты по техническому обеспечению;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специализированная документация, содержащая комплекс методик по всем этапам разработки технического обеспечения;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нормативно-справочная документация, используемая при выполнении расчетов по техническому обеспечению.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714" y="332656"/>
            <a:ext cx="9994899" cy="165819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Математическое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2348880"/>
            <a:ext cx="8363272" cy="396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600" b="1" dirty="0"/>
              <a:t>Математическое обеспечение </a:t>
            </a:r>
            <a:r>
              <a:rPr lang="ru-RU" sz="3600" i="1" dirty="0"/>
              <a:t>—</a:t>
            </a:r>
            <a:r>
              <a:rPr lang="ru-RU" sz="3600" dirty="0"/>
              <a:t> это совокупность математических методов, моделей и алгоритмов, примененных в АИС. 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761</TotalTime>
  <Words>1170</Words>
  <Application>Microsoft Office PowerPoint</Application>
  <PresentationFormat>Широкоэкранный</PresentationFormat>
  <Paragraphs>120</Paragraphs>
  <Slides>22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Метрополия</vt:lpstr>
      <vt:lpstr>Особенности обеспечения различных видов информационных систем. </vt:lpstr>
      <vt:lpstr>Методическое обеспечение</vt:lpstr>
      <vt:lpstr>Организационное обеспечение реализует следующие функции:</vt:lpstr>
      <vt:lpstr>Организационное обеспечение включает:</vt:lpstr>
      <vt:lpstr>Методическое обеспечение</vt:lpstr>
      <vt:lpstr>Техническое обеспечение</vt:lpstr>
      <vt:lpstr>К техническим средствам относят:</vt:lpstr>
      <vt:lpstr>Презентация PowerPoint</vt:lpstr>
      <vt:lpstr>Математическое обеспечение</vt:lpstr>
      <vt:lpstr>Презентация PowerPoint</vt:lpstr>
      <vt:lpstr>Программное обеспечение</vt:lpstr>
      <vt:lpstr>Презентация PowerPoint</vt:lpstr>
      <vt:lpstr>Информационное обеспечение</vt:lpstr>
      <vt:lpstr>Информационное обеспечение включает:</vt:lpstr>
      <vt:lpstr>Иерархический метод</vt:lpstr>
      <vt:lpstr>Презентация PowerPoint</vt:lpstr>
      <vt:lpstr>Лингвистическое обеспечение</vt:lpstr>
      <vt:lpstr>Правовое обеспечение</vt:lpstr>
      <vt:lpstr>Презентация PowerPoint</vt:lpstr>
      <vt:lpstr>Эргономическое обеспечение</vt:lpstr>
      <vt:lpstr>Языковые средства лингвистического обеспечения делятся на две группы: </vt:lpstr>
      <vt:lpstr>Экспертные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обеспечения различных видов информационных систем. Экспертные системы. Системы реального времени</dc:title>
  <dc:creator>User</dc:creator>
  <cp:lastModifiedBy>prepod</cp:lastModifiedBy>
  <cp:revision>25</cp:revision>
  <dcterms:created xsi:type="dcterms:W3CDTF">2020-09-17T17:56:32Z</dcterms:created>
  <dcterms:modified xsi:type="dcterms:W3CDTF">2023-02-12T11:48:25Z</dcterms:modified>
</cp:coreProperties>
</file>