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74" r:id="rId11"/>
    <p:sldId id="264" r:id="rId12"/>
    <p:sldId id="275" r:id="rId13"/>
    <p:sldId id="26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7629" autoAdjust="0"/>
  </p:normalViewPr>
  <p:slideViewPr>
    <p:cSldViewPr>
      <p:cViewPr varScale="1">
        <p:scale>
          <a:sx n="53" d="100"/>
          <a:sy n="53" d="100"/>
        </p:scale>
        <p:origin x="13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5876-A82F-45DC-BBE4-8EE8F2A58517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98ADC-3666-4243-B3C1-C04DF702C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2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Экспертные системы. Системы реального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1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Выбор технических средств, организация их эксплуатации, технологический процесс обработки данных и технологическое оснащение документально оформляются.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средства математического обеспечения (средства моделирования типовых задач управления, теории массового обслуживания и др.);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техническая документация (описание и алгоритмы решения задач, экономико-математические модели);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методы выбора математического обеспечения (методы определения типов задач и методы оценки вычислительной сложности алгоритмов и достоверности результатов).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6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• •</a:t>
            </a:r>
            <a:r>
              <a:rPr lang="ru-RU" sz="1200" dirty="0"/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1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6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Информационное обеспечение включает:</a:t>
            </a:r>
          </a:p>
          <a:p>
            <a:pPr lvl="0"/>
            <a:r>
              <a:rPr lang="ru-RU" dirty="0"/>
              <a:t>• описание технологических процессов;</a:t>
            </a:r>
          </a:p>
          <a:p>
            <a:pPr lvl="0"/>
            <a:r>
              <a:rPr lang="ru-RU" dirty="0"/>
              <a:t>• описание организации информационной базы;</a:t>
            </a:r>
          </a:p>
          <a:p>
            <a:pPr lvl="0"/>
            <a:r>
              <a:rPr lang="ru-RU" dirty="0"/>
              <a:t>• описание входных потоков;</a:t>
            </a:r>
          </a:p>
          <a:p>
            <a:pPr lvl="0"/>
            <a:r>
              <a:rPr lang="ru-RU" dirty="0"/>
              <a:t>• описание выходных сообщений;</a:t>
            </a:r>
          </a:p>
          <a:p>
            <a:pPr lvl="0"/>
            <a:r>
              <a:rPr lang="ru-RU" dirty="0"/>
              <a:t>• описание систем классификации и кодирования;</a:t>
            </a:r>
          </a:p>
          <a:p>
            <a:pPr lvl="0"/>
            <a:r>
              <a:rPr lang="ru-RU" dirty="0"/>
              <a:t>• формы документов;</a:t>
            </a:r>
          </a:p>
          <a:p>
            <a:pPr lvl="0"/>
            <a:r>
              <a:rPr lang="ru-RU" dirty="0"/>
              <a:t>• описание структуры массивов.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8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C000"/>
                </a:solidFill>
              </a:rPr>
              <a:t>В состав правового обеспечения входят </a:t>
            </a:r>
            <a:r>
              <a:rPr lang="ru-RU" dirty="0"/>
              <a:t>законы, указы, постановления государственных органов власти, приказы, инструкции и другие нормативные документы министерств, ведомств, организаций, местных органов власти. В правовом обеспечении можно выделить общую часть, регулирующую функционирование любой информационной системы, и локальную часть, регулирующую функционирование конкретной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7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Охрана здоровья трудящихся, обеспечение безопасности условий труда, ликвидация профессиональных заболеваний и производственного травматизма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5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традиционные языки (естественные, математические, алгоритмические языки и языки моделирования)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98ADC-3666-4243-B3C1-C04DF702C83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54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45645-138A-9B6A-B70D-770855864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0C2175-8D45-9B18-B609-B5CC4881C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4646A-3DA4-DA00-783C-AB54B756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B3543-DB93-ED23-33AF-625F09FC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D5A1B-2228-53E2-204C-BEEF1B9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8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4811F-A315-A062-0CA3-30012DFF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148251-0419-6849-7B17-43AD8367D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DFEE3-6A4B-1056-CC7C-496BA730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1A5939-B6DD-D202-5772-F6B59FC6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ACCC9-1B92-4B80-8787-9A7D3F58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6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86D0A6-1AD9-A685-2CCB-AC633A8E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A0ACD4-772A-264F-5C3A-A243F6E0B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8FEB4-88E6-6F51-4FC3-6C351019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85C7C-58CC-3F55-E172-B4442943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F153D-0907-FCA1-0C3D-458F9622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529EC-D9B4-B892-7B25-69879A7B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5F1E7-B23E-B9B2-0437-7FA59CE9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7D4E21-17E4-19F9-C9E9-97BE4428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D449D-C53D-0D5A-DCB5-8FF92716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06059-D892-828A-4AE2-51F51E4C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433CE-D1CD-2A8E-740F-A9FE6665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D6D3C4-EDE1-F90A-1013-01D6C88A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97B40-D4F4-346A-1B88-C4E9399C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5C356-5D10-7600-E385-705F8E46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4E94-57D0-4A96-BE5D-52A25FA3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E0E9-31BC-E38B-901D-443F7F5E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5142E-E64D-5DDC-F459-46070879A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4D4C0A-AE4F-2B5F-BA13-5A0836742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5CAB4D-09D2-4622-08E6-1B803C63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EC9535-28E0-407A-E312-C8891CE5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03E0CF-29A2-A8EC-E79A-24A3FC86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1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E81BA-F146-F25C-3645-C6DA5F41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D1B1F2-2496-2B04-5EA5-2366927D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E071DB-6FBF-1571-116D-707AED88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30AF36-1894-7217-EE1F-BA346762C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AFA9AE-FD61-6E10-2CCB-40E364481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689002-DC89-E7D5-E944-82A99679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140BE5-6249-711B-7446-E298D88A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9DE0D4-6941-A8EE-6FEA-FCDD4312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90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31E3D-D24C-E418-9E36-AEE2FC1F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762D73-8175-4503-4558-D2F6AD39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E229FF-7DF6-07FC-7877-163E4912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834971-1679-FFD7-B508-AF137FB4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9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C690A3-ED18-4EA1-20E6-6599333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9D697B-0FFC-D8A9-0FFF-8A8D55BA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5EB6EF-343C-3D0B-268A-2C48C8BA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04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E5D42-B7C9-F29B-A7F3-A0EE7784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1E092-7EE9-68A9-7D79-F8C8D069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576E9F-FDBF-A925-E655-D432BFE13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4B4968-CC53-0474-C3D5-8AD21B0F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A4000C-D183-1B9E-7255-11DE5C38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89C6A2-ECB9-D3EF-5F6D-627EE35E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1C096-8191-8984-6AB1-27A4BF7E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944CB6-5175-22CB-D495-D87C422B6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EAAFFD-2250-5265-81B2-C088EFE0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72910C-6B31-D28D-86DA-2E41EB9D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B99EDC-A821-851A-9C27-6E274C5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18DD7B-ADA1-E771-E307-54DD78C8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39592-2704-BEDC-3594-B43653D3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266345-1ADC-9C1C-39C4-CC32E7A3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1B0336-F0EC-1083-DD79-4CD633C08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7E0B-876D-4E59-AA74-E2F73338E858}" type="datetimeFigureOut">
              <a:rPr lang="ru-RU" smtClean="0"/>
              <a:pPr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51FB5-8CF1-0710-0F7A-3D2EE01AF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52DF3-3431-F5D3-BB9F-ECDF0E5A0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9282-087E-4BA0-99A9-91C21DF16E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0308" y="1124744"/>
            <a:ext cx="9371384" cy="3589548"/>
          </a:xfrm>
        </p:spPr>
        <p:txBody>
          <a:bodyPr>
            <a:noAutofit/>
          </a:bodyPr>
          <a:lstStyle/>
          <a:p>
            <a:pPr algn="ctr"/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№8.</a:t>
            </a: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обеспечения различных видов информационных систем.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008112"/>
          </a:xfrm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 математического обеспечения входят: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средства математического обеспечения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техническая документация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методы выбора математического обеспечения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459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 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программ на носителях данных и программных документов, предназначенная для отладки, функционирования и проверки работоспособности АИС.</a:t>
            </a:r>
          </a:p>
          <a:p>
            <a:pPr>
              <a:lnSpc>
                <a:spcPct val="150000"/>
              </a:lnSpc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672" y="533872"/>
            <a:ext cx="8291264" cy="576064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программному обеспечению ИС относят: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900804A-BBA5-4D78-9A60-C50C8612C8D1}"/>
              </a:ext>
            </a:extLst>
          </p:cNvPr>
          <p:cNvSpPr/>
          <p:nvPr/>
        </p:nvSpPr>
        <p:spPr>
          <a:xfrm>
            <a:off x="1055440" y="1583228"/>
            <a:ext cx="4464496" cy="3691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обеспечение, разработанное в рамках автоматизации, реализующее разработанные модели разной степени адекватности, отражающие функционирование реального объекта;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2384CF3-2072-4A0F-8D68-08E8E037DE4F}"/>
              </a:ext>
            </a:extLst>
          </p:cNvPr>
          <p:cNvSpPr/>
          <p:nvPr/>
        </p:nvSpPr>
        <p:spPr>
          <a:xfrm>
            <a:off x="6528048" y="2974209"/>
            <a:ext cx="4464496" cy="2778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общего назначения, созданное для решения типовых задач обработки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381175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31504" y="2204864"/>
            <a:ext cx="8723312" cy="439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 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форм документов, классификаторов, нормативной базы и реализованных решений по объемам, размещению и формам существования информации, применяемой в АИС при ее функционировании.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186626"/>
            <a:ext cx="10772775" cy="1658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1844824"/>
            <a:ext cx="8507288" cy="475256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технологических процессов;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организации информационной базы;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входных потоков;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выходных сообщений;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систем классификации и кодирования;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формы документов;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описание структуры массивов.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921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метод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метод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достаточно жесткую процедуру построения структуры классификации. Предварительно определяется цель — набор свойств, которыми должны обладать классифицируемые объекты. Эти свойства принимаются за признаки классификации. В иерархической системе классификации каждый объект на любом уровне должен быть отнесен к одному классу, характеризуемому конкретным значением выбранного классификационного признака.</a:t>
            </a:r>
          </a:p>
        </p:txBody>
      </p:sp>
    </p:spTree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55440" y="980728"/>
            <a:ext cx="10009112" cy="47091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иерархической системы классификации: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построения и использование независимых классификационных признаков в различных ветвях иерархической структуры. 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иерархической системы классификации: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жесткая структура, осложняющая внесение изменений, так как это приводит к перераспределению классификатора; невозможность группировать объекты по заранее не предусмотренным сочетаниям признаков.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Лингвистическое обеспечение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Лингвистическое обеспечение 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средств и правил для формализации естественного языка, используемых при общении пользователей и эксплуатационного персонала автоматизированной информационной системы с комплексом средств автоматизации при функционировании АИС.</a:t>
            </a:r>
          </a:p>
          <a:p>
            <a:pPr>
              <a:lnSpc>
                <a:spcPct val="15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обеспечение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правовых норм, регламентирующих правовые отношения при функционировании АИС и юридический статус результатов ее функционирования</a:t>
            </a:r>
            <a:r>
              <a:rPr lang="ru-RU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9137" y="2420888"/>
            <a:ext cx="10753725" cy="335697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статус ИС;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права, обязанности и ответственность персонала;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правовые положения отдельных видов процесса управления;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порядок создания и использования информации.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FB666-5E0C-4BA4-AF0D-07686369FDB5}"/>
              </a:ext>
            </a:extLst>
          </p:cNvPr>
          <p:cNvSpPr txBox="1"/>
          <p:nvPr/>
        </p:nvSpPr>
        <p:spPr>
          <a:xfrm>
            <a:off x="1900798" y="620688"/>
            <a:ext cx="8305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Правовое обеспечение функционирования ИС включает: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обеспечение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документов, устанавливающих организационную структуру, права и обязанности пользователей и эксплуатационного персонала автоматизированных информационных систем в условиях функционирования, проверки и обеспечения работоспособности АИС.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Эргономическое обеспечение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реализованных решений в АИС по согласованию психологических, психофизиологических, антропометрических, физиологических характеристик и возможностей пользователей АИС с техническими характеристиками комплекса средств автоматизации АИС и параметрами рабочей среды на рабочих местах персонала АИС.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средства лингвистического обеспечения делятся на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группы: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926DB7E-BCFA-46F3-BC9C-0D9A1670AB65}"/>
              </a:ext>
            </a:extLst>
          </p:cNvPr>
          <p:cNvSpPr/>
          <p:nvPr/>
        </p:nvSpPr>
        <p:spPr>
          <a:xfrm>
            <a:off x="6168008" y="3068960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языки, предназначенные для диалога с ЭВМ.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1BEA1E-1745-4D4B-ACD3-3D9C6925DE1B}"/>
              </a:ext>
            </a:extLst>
          </p:cNvPr>
          <p:cNvSpPr/>
          <p:nvPr/>
        </p:nvSpPr>
        <p:spPr>
          <a:xfrm>
            <a:off x="1847528" y="3108053"/>
            <a:ext cx="3816424" cy="210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языки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12AE6A3-8722-4CA6-AAE3-6EBF60116589}"/>
              </a:ext>
            </a:extLst>
          </p:cNvPr>
          <p:cNvCxnSpPr/>
          <p:nvPr/>
        </p:nvCxnSpPr>
        <p:spPr>
          <a:xfrm flipH="1">
            <a:off x="4314655" y="2157731"/>
            <a:ext cx="936104" cy="911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E60BDD2-A0CB-4CB9-9CF3-24D9BE1F8127}"/>
              </a:ext>
            </a:extLst>
          </p:cNvPr>
          <p:cNvCxnSpPr>
            <a:cxnSpLocks/>
          </p:cNvCxnSpPr>
          <p:nvPr/>
        </p:nvCxnSpPr>
        <p:spPr>
          <a:xfrm>
            <a:off x="6528050" y="2157730"/>
            <a:ext cx="882949" cy="911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24427"/>
      </p:ext>
    </p:extLst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151385"/>
              </p:ext>
            </p:extLst>
          </p:nvPr>
        </p:nvGraphicFramePr>
        <p:xfrm>
          <a:off x="653258" y="2123451"/>
          <a:ext cx="10555310" cy="45272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0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экспертной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Описание, особенности 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в экономике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Анализируют конъюнктуру  рынка и с помощью статистических методов алгоритмов разрабатывают наиболее прибыльные экономические действия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Экспертные системы в торговле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Анализируют данные прошлых запросов пользователя, изучает его история поиска за счет чего формирует рекомендации.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Экспертные системы в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запросу пользователя вывод наиболее подходящие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в электронике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Определяют неисправности в электронных устройствах и дают рекомендации по их исправлению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745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в военном деле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4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Анализируют геологические особенности местности и разведданные для предсказывания действий противника.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306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Экспертные системы в информатике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Используются для упрощения интерактивного общения с пользователем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78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Экспертные системы в компьютерных системах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Отслеживают состояние компьютеров в компьютерной системе для обеспечения их работоспособности и наибольшей эффективности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2457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Экспертные системы в рекламной деятельности и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Анализируют данные клиентов для проведения более качественной таргетированной рекламы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53290"/>
                  </a:ext>
                </a:extLst>
              </a:tr>
              <a:tr h="34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</a:t>
                      </a:r>
                      <a:r>
                        <a:rPr kumimoji="0" lang="ru-RU" sz="14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Экспертные системы </a:t>
                      </a:r>
                      <a:r>
                        <a:rPr kumimoji="0" lang="ru-RU" sz="1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сфере управления процессами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Могут применяться в качестве интеллектуальных систем контроля и принимать решения, анализируя данные, поступающие от нескольких источников.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901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404664"/>
            <a:ext cx="8424936" cy="1143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обеспечение реализует следующие функции: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1844824"/>
            <a:ext cx="10590965" cy="43204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существующей системы управления предприятием (организацией) для выявления задач, подлежащих автоматизации;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подготовку задач к автоматизации, включая разработку технических заданий и технико-экономических обоснований эффективности;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управленческих решений по изменению структуры организации и методологии решения задач, направленных на повышение эффективности системы управления.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Организационное обеспечение включает: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методические материалы, регламентирующие процесс создания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совокупность средств для эффективного проектирования и функционирования ИС;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техническую документацию, получаемую в процессе обследования предприятия, проектирования, внедрения и сопровождения системы;</a:t>
            </a:r>
          </a:p>
          <a:p>
            <a:pPr lvl="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персонал (организационно-штатные структуры предприятия), проектирующий, внедряющий, сопровождающий и использующий И 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обеспечение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документов, описывающих технологию функционирования автоматизированной информационной системы, методы выбора и применения пользователями технологических приемов для получения конкретных результатов при функционировании АИС.</a:t>
            </a: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132856"/>
            <a:ext cx="10753725" cy="3645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обеспечение 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всех технических средств, применяемых при функционировании АИС. </a:t>
            </a:r>
          </a:p>
          <a:p>
            <a:pPr>
              <a:lnSpc>
                <a:spcPct val="150000"/>
              </a:lnSpc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1658198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техническим средствам относят: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060848"/>
            <a:ext cx="10753725" cy="4104456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используемую вычислительную технику разного назначения (серверы, рабочие станции);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специальные устройства сбора, накопления, обработки, передачи и вывода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устройства передачи данных и линии связи;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устройства автоматического съема информации;</a:t>
            </a:r>
          </a:p>
          <a:p>
            <a:pPr lvl="0">
              <a:lnSpc>
                <a:spcPct val="16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оргтехнику, эксплуатационные материалы и т. д.</a:t>
            </a:r>
          </a:p>
          <a:p>
            <a:pPr>
              <a:lnSpc>
                <a:spcPct val="16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269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692696"/>
            <a:ext cx="8291264" cy="1368152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Документацию технического обеспечения можно условно разделить на следующие группы: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4C7E2D-4EE5-4507-9EB1-621D9BBBC13D}"/>
              </a:ext>
            </a:extLst>
          </p:cNvPr>
          <p:cNvGrpSpPr/>
          <p:nvPr/>
        </p:nvGrpSpPr>
        <p:grpSpPr>
          <a:xfrm>
            <a:off x="1163452" y="2420888"/>
            <a:ext cx="9865096" cy="3168352"/>
            <a:chOff x="983432" y="2564904"/>
            <a:chExt cx="9865096" cy="316835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0900804A-BBA5-4D78-9A60-C50C8612C8D1}"/>
                </a:ext>
              </a:extLst>
            </p:cNvPr>
            <p:cNvSpPr/>
            <p:nvPr/>
          </p:nvSpPr>
          <p:spPr>
            <a:xfrm>
              <a:off x="983432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общесистемная документация, включающая государственные и отраслевые стандарты по техническому обеспечению;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2384CF3-2072-4A0F-8D68-08E8E037DE4F}"/>
                </a:ext>
              </a:extLst>
            </p:cNvPr>
            <p:cNvSpPr/>
            <p:nvPr/>
          </p:nvSpPr>
          <p:spPr>
            <a:xfrm>
              <a:off x="4295800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специализированная документация, содержащая комплекс методик по всем этапам разработки технического обеспечения;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F5D31BD7-DAE8-4FF2-B5E2-67F890E11765}"/>
                </a:ext>
              </a:extLst>
            </p:cNvPr>
            <p:cNvSpPr/>
            <p:nvPr/>
          </p:nvSpPr>
          <p:spPr>
            <a:xfrm>
              <a:off x="7608168" y="2564904"/>
              <a:ext cx="3240360" cy="3168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нормативно-справочная документация, используемая при выполнении расчетов по техническому обеспечению.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1714" y="332656"/>
            <a:ext cx="9994899" cy="165819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обеспечение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47528" y="2348880"/>
            <a:ext cx="8363272" cy="396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обеспечение 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совокупность математических методов, моделей и алгоритмов, примененных в АИС. </a:t>
            </a:r>
          </a:p>
          <a:p>
            <a:pPr>
              <a:lnSpc>
                <a:spcPct val="150000"/>
              </a:lnSpc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1180</Words>
  <Application>Microsoft Office PowerPoint</Application>
  <PresentationFormat>Широкоэкранный</PresentationFormat>
  <Paragraphs>120</Paragraphs>
  <Slides>22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     Лекция №8. Особенности обеспечения различных видов информационных систем. </vt:lpstr>
      <vt:lpstr>Методическое обеспечение</vt:lpstr>
      <vt:lpstr>Организационное обеспечение реализует следующие функции:</vt:lpstr>
      <vt:lpstr>Организационное обеспечение включает:</vt:lpstr>
      <vt:lpstr>Методическое обеспечение</vt:lpstr>
      <vt:lpstr>Техническое обеспечение</vt:lpstr>
      <vt:lpstr>К техническим средствам относят:</vt:lpstr>
      <vt:lpstr>Презентация PowerPoint</vt:lpstr>
      <vt:lpstr>Математическое обеспечение</vt:lpstr>
      <vt:lpstr>Презентация PowerPoint</vt:lpstr>
      <vt:lpstr>Программное обеспечение</vt:lpstr>
      <vt:lpstr>Презентация PowerPoint</vt:lpstr>
      <vt:lpstr>Информационное обеспечение</vt:lpstr>
      <vt:lpstr>Информационное обеспечение включает:</vt:lpstr>
      <vt:lpstr>Иерархический метод</vt:lpstr>
      <vt:lpstr>Презентация PowerPoint</vt:lpstr>
      <vt:lpstr>Лингвистическое обеспечение</vt:lpstr>
      <vt:lpstr>Правовое обеспечение</vt:lpstr>
      <vt:lpstr>Презентация PowerPoint</vt:lpstr>
      <vt:lpstr>Эргономическое обеспечение</vt:lpstr>
      <vt:lpstr>Языковые средства лингвистического обеспечения делятся на две группы: </vt:lpstr>
      <vt:lpstr>Экспертные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обеспечения различных видов информационных систем. Экспертные системы. Системы реального времени</dc:title>
  <dc:creator>User</dc:creator>
  <cp:lastModifiedBy>Admin</cp:lastModifiedBy>
  <cp:revision>28</cp:revision>
  <dcterms:created xsi:type="dcterms:W3CDTF">2020-09-17T17:56:32Z</dcterms:created>
  <dcterms:modified xsi:type="dcterms:W3CDTF">2023-06-02T08:18:33Z</dcterms:modified>
</cp:coreProperties>
</file>