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E"/>
    <a:srgbClr val="AA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44A1-EAC8-40ED-8D49-A24F59B02C3D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9F9AC-6229-482C-A020-8969F4D0E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F9AC-6229-482C-A020-8969F4D0E9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2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AB030-67E5-423B-EBE0-E4448938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A8864-6670-E495-7357-4D74752D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D3866-E744-CBF4-E4BE-DABF470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574C6-BA15-43A0-2B92-D31A6D2E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974D6-5744-DE03-9D73-3EC944B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5601-6D0E-8C38-FF77-CC7C2D2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8938CA-D78F-B128-11AC-A15812FA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C5F07-6660-4F9B-4FD0-CAB56757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7A400-3C3D-E5C2-C73D-8B23BAD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0AB2D-5E91-2D54-76FE-1774FBB5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0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321BC3-6067-4E44-4A7E-BC4E7EBD1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D1CE0C-9AB2-376C-C84E-EC9DB4995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AAACA-EBFD-22F8-9AB5-4A927DC1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39666-5342-5E78-0340-5FD917B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B2677-31E6-F9B7-5FC8-661C09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953BD-6ECA-44AA-6325-476FCA77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302E9-6EE7-3F70-15FA-CABB6DD8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2209C-111F-EE25-1396-529AC6EF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67102-C627-4C22-AAFB-CB919DAE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0E68F-AA15-043A-2A71-001B3A14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9981D-3737-B47E-AE36-9D375C6E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25630-A8B6-022A-9067-0CA3B6A5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CA197-4590-D8EF-ED39-C54F837A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3AEDC-8B7F-BDA6-E94A-9797D337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619E9-C7A2-9B1C-9821-87FFCBEF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E3AB3-7243-FCD8-0EFF-37D00A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8AA92-3CB2-CC14-0E64-0C0E2281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41124-FE0C-04BF-0827-A5135BDD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2B420-E91A-140D-9E81-F73741F7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82622-BC1C-2457-3981-0B2B2A01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BFC99C-4AEB-B10C-460D-591A033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CCA5E-6CF7-8197-A48A-F0026A35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832F5D-19E0-B968-5E38-7285544D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9B8198-F4A6-4F58-91D3-84823A8E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DFE8AD-30EB-1F24-D77A-60B5EC3D4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8728D2-58D9-C758-1A5B-E66BF39FE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72D88B-0E4F-415D-3861-3BFD564A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83F162-8C19-43CD-0724-DE5AE41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72D796-9582-7FF7-8A12-563AA65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4456-2081-7D6E-7B26-072CE19B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50EB89-FAD0-C8DB-258C-3340C8CE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78DD10-14A3-2043-9BD8-1EAA4FE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9654E-BDC2-A7AA-0DAA-24E350FD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B8EC1F-DD4C-854C-E79C-3368221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4C2102-E601-1889-FDBA-69E255D8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F0B0EF-6217-246E-FB77-B3A8EC6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86A12-AF69-0019-E5F9-7A48D01A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C4E32-41FE-207D-2C3D-7C68B4A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0627C6-DBC6-4C95-B838-76BB4601C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EB406-A8C5-C703-3450-FDA5A928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4D2F4-B894-136B-8FFA-CDF02A2C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8A5E0-0C3B-A3B3-48B4-C3D7FA87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9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D93E-07A4-FE02-AE96-C4EEBC99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D5E028-AB15-AF46-834B-55C9E63F5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4A88CB-DE42-DF84-13A6-5B83A9B0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36F273-5758-7279-9B30-1421FEFE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2D5315-9917-A2E3-CA02-170B65D3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63B081-0C3D-92D0-735B-E7D998E5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3D951-F845-5FC7-8790-9E3B1787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24079-5EC3-AF99-A18F-ABE8BE65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72AA83-83DF-2897-5AE0-4EB4C6A63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3D17C-51DC-4CAD-BB8E-77D3B785C9FA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86808-FF5C-DAB7-355F-9FB935FE2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F4A40-991D-CE28-8960-9B30B22F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967C-FDB6-4DA1-A232-33A6FD35E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2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9437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Ветвление и выделение чисел.</a:t>
            </a:r>
          </a:p>
          <a:p>
            <a:r>
              <a:rPr lang="ru-RU" sz="4000" b="1" dirty="0"/>
              <a:t>Основные алгоритмические конструкции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1C454-1AB7-B80F-DC29-422F98FF90E2}"/>
              </a:ext>
            </a:extLst>
          </p:cNvPr>
          <p:cNvSpPr txBox="1"/>
          <p:nvPr/>
        </p:nvSpPr>
        <p:spPr>
          <a:xfrm>
            <a:off x="0" y="6211669"/>
            <a:ext cx="19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Лебеденко Вадим</a:t>
            </a:r>
            <a:br>
              <a:rPr lang="ru-RU" i="1" dirty="0"/>
            </a:br>
            <a:r>
              <a:rPr lang="ru-RU" i="1" dirty="0"/>
              <a:t>Черезов Даниил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E62F5-3D7D-4F49-4A60-149DE88EE17C}"/>
              </a:ext>
            </a:extLst>
          </p:cNvPr>
          <p:cNvSpPr txBox="1"/>
          <p:nvPr/>
        </p:nvSpPr>
        <p:spPr>
          <a:xfrm>
            <a:off x="438115" y="2263577"/>
            <a:ext cx="6540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Темы урока</a:t>
            </a:r>
            <a:r>
              <a:rPr lang="en-US" sz="3000" dirty="0"/>
              <a:t>:</a:t>
            </a:r>
            <a:endParaRPr lang="ru-RU" sz="3000" dirty="0"/>
          </a:p>
          <a:p>
            <a:pPr marL="285750" indent="-285750">
              <a:buFontTx/>
              <a:buChar char="-"/>
            </a:pPr>
            <a:r>
              <a:rPr lang="ru-RU" sz="3000" i="1" dirty="0"/>
              <a:t>Ветвление (</a:t>
            </a:r>
            <a:r>
              <a:rPr lang="en-US" sz="3000" i="1" dirty="0"/>
              <a:t>if-</a:t>
            </a:r>
            <a:r>
              <a:rPr lang="en-US" sz="3000" i="1" dirty="0" err="1"/>
              <a:t>elif</a:t>
            </a:r>
            <a:r>
              <a:rPr lang="en-US" sz="3000" i="1" dirty="0"/>
              <a:t>-else)</a:t>
            </a:r>
          </a:p>
          <a:p>
            <a:pPr marL="285750" indent="-285750">
              <a:buFontTx/>
              <a:buChar char="-"/>
            </a:pPr>
            <a:r>
              <a:rPr lang="ru-RU" sz="3000" i="1" dirty="0"/>
              <a:t>Сумма всех цифр числа</a:t>
            </a:r>
          </a:p>
          <a:p>
            <a:pPr marL="285750" indent="-285750">
              <a:buFontTx/>
              <a:buChar char="-"/>
            </a:pPr>
            <a:r>
              <a:rPr lang="ru-RU" sz="3000" i="1" dirty="0"/>
              <a:t>Одинаковы ли все цифры в числе</a:t>
            </a:r>
          </a:p>
          <a:p>
            <a:pPr marL="285750" indent="-285750">
              <a:buFontTx/>
              <a:buChar char="-"/>
            </a:pPr>
            <a:r>
              <a:rPr lang="ru-RU" sz="3000" i="1" dirty="0"/>
              <a:t>Произведение всех цифр числа</a:t>
            </a:r>
          </a:p>
          <a:p>
            <a:pPr marL="285750" indent="-285750">
              <a:buFontTx/>
              <a:buChar char="-"/>
            </a:pPr>
            <a:r>
              <a:rPr lang="ru-RU" sz="3000" i="1" dirty="0"/>
              <a:t>Последняя цифра – чётная, или нет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110FC-B2D1-283B-FB16-CAEC081D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12" y="1777972"/>
            <a:ext cx="3833532" cy="38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D73F3-C8C0-16FF-296D-9DC62F3E3D20}"/>
              </a:ext>
            </a:extLst>
          </p:cNvPr>
          <p:cNvSpPr txBox="1"/>
          <p:nvPr/>
        </p:nvSpPr>
        <p:spPr>
          <a:xfrm>
            <a:off x="7958612" y="5611504"/>
            <a:ext cx="383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Весь исходный код презентации с алгоритмами для тех, кто </a:t>
            </a:r>
            <a:r>
              <a:rPr lang="en-US" i="1" dirty="0"/>
              <a:t>“</a:t>
            </a:r>
            <a:r>
              <a:rPr lang="ru-RU" i="1" dirty="0"/>
              <a:t>шарит</a:t>
            </a:r>
            <a:r>
              <a:rPr lang="en-US" i="1" dirty="0"/>
              <a:t>” </a:t>
            </a:r>
            <a:r>
              <a:rPr lang="ru-RU" i="1" dirty="0"/>
              <a:t>на </a:t>
            </a:r>
            <a:r>
              <a:rPr lang="en-US" i="1" dirty="0"/>
              <a:t>GitHub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4820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A5B47-1348-F2E6-B29A-5B94C842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5" y="1999129"/>
            <a:ext cx="11315770" cy="485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2530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Ветвление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AF1A1-92ED-73E9-8D5F-9E649102CE9D}"/>
              </a:ext>
            </a:extLst>
          </p:cNvPr>
          <p:cNvSpPr txBox="1"/>
          <p:nvPr/>
        </p:nvSpPr>
        <p:spPr>
          <a:xfrm>
            <a:off x="438114" y="1491297"/>
            <a:ext cx="36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” –</a:t>
            </a:r>
            <a:r>
              <a:rPr lang="ru-RU" dirty="0"/>
              <a:t> выполняется, </a:t>
            </a:r>
            <a:r>
              <a:rPr lang="ru-RU" i="1" dirty="0"/>
              <a:t>если условие после </a:t>
            </a:r>
            <a:r>
              <a:rPr lang="en-US" i="1" dirty="0"/>
              <a:t>if </a:t>
            </a:r>
            <a:r>
              <a:rPr lang="ru-RU" i="1" dirty="0"/>
              <a:t>выполняется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8A7D4-60F3-4B72-6CF6-6454D2A89BFD}"/>
              </a:ext>
            </a:extLst>
          </p:cNvPr>
          <p:cNvSpPr txBox="1"/>
          <p:nvPr/>
        </p:nvSpPr>
        <p:spPr>
          <a:xfrm>
            <a:off x="4325471" y="833392"/>
            <a:ext cx="3541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конструкции</a:t>
            </a:r>
            <a:r>
              <a:rPr lang="en-US" dirty="0"/>
              <a:t>: 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6E792-9632-2561-DFAD-B12A4E02FECA}"/>
              </a:ext>
            </a:extLst>
          </p:cNvPr>
          <p:cNvSpPr txBox="1"/>
          <p:nvPr/>
        </p:nvSpPr>
        <p:spPr>
          <a:xfrm>
            <a:off x="4118993" y="1352798"/>
            <a:ext cx="395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b="1" dirty="0" err="1"/>
              <a:t>elif</a:t>
            </a:r>
            <a:r>
              <a:rPr lang="en-US" dirty="0"/>
              <a:t>”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выполнится, </a:t>
            </a:r>
            <a:r>
              <a:rPr lang="ru-RU" i="1" dirty="0"/>
              <a:t>если предыдущее условие не выполнилось, но выполняется условие после </a:t>
            </a:r>
            <a:r>
              <a:rPr lang="en-US" i="1" dirty="0" err="1"/>
              <a:t>elif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DC11-71C5-A8FD-C791-32EF3F86FC35}"/>
              </a:ext>
            </a:extLst>
          </p:cNvPr>
          <p:cNvSpPr txBox="1"/>
          <p:nvPr/>
        </p:nvSpPr>
        <p:spPr>
          <a:xfrm>
            <a:off x="8073006" y="1352798"/>
            <a:ext cx="360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b="1" dirty="0"/>
              <a:t>else</a:t>
            </a:r>
            <a:r>
              <a:rPr lang="en-US" dirty="0"/>
              <a:t>” – </a:t>
            </a:r>
            <a:r>
              <a:rPr lang="ru-RU" dirty="0"/>
              <a:t>выполняется, </a:t>
            </a:r>
            <a:r>
              <a:rPr lang="ru-RU" i="1" dirty="0"/>
              <a:t>если предыдущие</a:t>
            </a:r>
            <a:r>
              <a:rPr lang="en-US" i="1" dirty="0"/>
              <a:t> if </a:t>
            </a:r>
            <a:r>
              <a:rPr lang="ru-RU" i="1" dirty="0"/>
              <a:t>и </a:t>
            </a:r>
            <a:r>
              <a:rPr lang="en-US" i="1" dirty="0" err="1"/>
              <a:t>elif</a:t>
            </a:r>
            <a:r>
              <a:rPr lang="en-US" i="1" dirty="0"/>
              <a:t> </a:t>
            </a:r>
            <a:r>
              <a:rPr lang="ru-RU" i="1" dirty="0"/>
              <a:t>не выполнились</a:t>
            </a:r>
          </a:p>
        </p:txBody>
      </p:sp>
    </p:spTree>
    <p:extLst>
      <p:ext uri="{BB962C8B-B14F-4D97-AF65-F5344CB8AC3E}">
        <p14:creationId xmlns:p14="http://schemas.microsoft.com/office/powerpoint/2010/main" val="22086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5453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Сумма всех цифр числа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3F1F1-ABF5-F1C6-9B4A-5E5E54F6FDAD}"/>
              </a:ext>
            </a:extLst>
          </p:cNvPr>
          <p:cNvSpPr txBox="1"/>
          <p:nvPr/>
        </p:nvSpPr>
        <p:spPr>
          <a:xfrm>
            <a:off x="438115" y="833392"/>
            <a:ext cx="643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конструкция для выделения каждой цифры из числа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56B5CF-AC8C-B414-A56C-029FE5AA83F7}"/>
              </a:ext>
            </a:extLst>
          </p:cNvPr>
          <p:cNvSpPr/>
          <p:nvPr/>
        </p:nvSpPr>
        <p:spPr>
          <a:xfrm>
            <a:off x="1419225" y="1393225"/>
            <a:ext cx="8915400" cy="1524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ru-RU" sz="1400" dirty="0">
                <a:solidFill>
                  <a:srgbClr val="EEFFFF"/>
                </a:solidFill>
                <a:latin typeface="Consolas" panose="020B0609020204030204" pitchFamily="49" charset="0"/>
              </a:rPr>
              <a:t>	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i="1" dirty="0">
                <a:solidFill>
                  <a:srgbClr val="4E4E4E"/>
                </a:solidFill>
                <a:effectLst/>
                <a:latin typeface="Consolas" panose="020B0609020204030204" pitchFamily="49" charset="0"/>
              </a:rPr>
              <a:t># Ввод числа</a:t>
            </a:r>
            <a:endParaRPr lang="ru-RU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C992E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sz="1400" b="0" dirty="0" err="1">
                <a:solidFill>
                  <a:srgbClr val="C992E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i="1" dirty="0">
                <a:solidFill>
                  <a:srgbClr val="4E4E4E"/>
                </a:solidFill>
                <a:effectLst/>
                <a:latin typeface="Consolas" panose="020B0609020204030204" pitchFamily="49" charset="0"/>
              </a:rPr>
              <a:t># Пока x &gt; 0</a:t>
            </a:r>
            <a:endParaRPr lang="ru-RU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		d 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i="1" dirty="0">
                <a:solidFill>
                  <a:srgbClr val="4E4E4E"/>
                </a:solidFill>
                <a:effectLst/>
                <a:latin typeface="Consolas" panose="020B0609020204030204" pitchFamily="49" charset="0"/>
              </a:rPr>
              <a:t># Берём только последний разряд цифры</a:t>
            </a:r>
            <a:endParaRPr lang="ru-RU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		... </a:t>
            </a:r>
            <a:r>
              <a:rPr lang="ru-RU" sz="1400" b="0" i="1" dirty="0">
                <a:solidFill>
                  <a:srgbClr val="4E4E4E"/>
                </a:solidFill>
                <a:effectLst/>
                <a:latin typeface="Consolas" panose="020B0609020204030204" pitchFamily="49" charset="0"/>
              </a:rPr>
              <a:t># делаем какие-то действия</a:t>
            </a:r>
            <a:endParaRPr lang="ru-RU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		x 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ru-RU" sz="1400" b="0" dirty="0">
                <a:solidFill>
                  <a:srgbClr val="80D8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i="1" dirty="0">
                <a:solidFill>
                  <a:srgbClr val="4E4E4E"/>
                </a:solidFill>
                <a:effectLst/>
                <a:latin typeface="Consolas" panose="020B0609020204030204" pitchFamily="49" charset="0"/>
              </a:rPr>
              <a:t># Убираем последний разряд цифры</a:t>
            </a:r>
            <a:endParaRPr lang="ru-RU" sz="1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sz="1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8A7217-6658-2324-7D97-29F22BDC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55" y="2928364"/>
            <a:ext cx="11099090" cy="39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772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Одинаковы ли все цифры в числе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6EB7DE-F459-6A66-C4AA-098DDFEB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028"/>
            <a:ext cx="12192000" cy="49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7222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Произведение всех цифр числа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F085D7-817F-717A-E4F0-E33428E5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143"/>
            <a:ext cx="12192000" cy="35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438115" y="125506"/>
            <a:ext cx="10940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Нечётная или чётная ли последняя цифра числа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B6D0E-1F25-5357-AB9E-A590D7E7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5637"/>
            <a:ext cx="6211164" cy="4476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9988A1-CDBE-D85A-D400-93086FF56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5637"/>
            <a:ext cx="6096000" cy="4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B7C1"/>
            </a:gs>
            <a:gs pos="100000">
              <a:srgbClr val="A6B3B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2B7B1-9428-9D8E-A9F5-BEF69E5E945F}"/>
              </a:ext>
            </a:extLst>
          </p:cNvPr>
          <p:cNvSpPr txBox="1"/>
          <p:nvPr/>
        </p:nvSpPr>
        <p:spPr>
          <a:xfrm>
            <a:off x="2714060" y="2921168"/>
            <a:ext cx="6763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А теперь -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911033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192</Words>
  <Application>Microsoft Office PowerPoint</Application>
  <PresentationFormat>Широкоэкранный</PresentationFormat>
  <Paragraphs>28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джэй плюс</dc:creator>
  <cp:lastModifiedBy>джэй плюс</cp:lastModifiedBy>
  <cp:revision>1</cp:revision>
  <dcterms:created xsi:type="dcterms:W3CDTF">2024-10-03T16:02:35Z</dcterms:created>
  <dcterms:modified xsi:type="dcterms:W3CDTF">2024-10-03T17:04:05Z</dcterms:modified>
</cp:coreProperties>
</file>