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AF24B-179B-A039-6ECF-BC42E02A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3F8D8B-D657-472D-6DD2-E24519FCA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7CFA8-631B-32C1-139C-69C4969B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4A6B5-A2C0-1697-C4B2-E4083F2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7A290-762C-7574-652C-7E7809E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2EB6-4509-47B6-15C8-6B4E6DDD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35095-0109-9007-C33E-1E55A5EF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DA9C2-2A6F-798A-E1C1-AF5EB26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AF4735-49ED-CCDA-01CD-BF95DE5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98FD6-2A99-BCCA-8031-F438DD8A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72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A39AB0-9B0E-F474-340B-7394AE904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D5124A-5944-E352-7D42-47AD29839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F638D-B2F5-DB1D-2D3C-34B5AA6B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C652C2-7E05-353A-B309-55F23A03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CB7141-1F49-0F03-9ADA-3CA2A5B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E8AE9-EE85-302B-C873-711E7C9A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9C368-A705-2779-1DE2-4276A937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6C768-4A50-28BA-056E-7D1B00D0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A00F5-4EE0-1AA3-F1F6-D12E96EF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70A1A-4EB8-A482-B813-9B957445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67C4D-D279-EFFA-351D-C7CA742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4B7C9-753A-B758-2321-DAACF684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2C6D1-65EA-E743-0FD1-0388D603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E9534-7291-FE69-CC23-B0DEC9A4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4C0889-2529-1FED-71AC-9EB186F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2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B9F98-E472-583E-8031-2EB885F0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F5F4E-06B6-4BB7-DBC3-43F07E3B6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DC05EB-00BA-7BFA-029D-A75420EB1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7333EA-5235-79BA-3FB5-D58C4D4B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4D2D95-80F7-3C03-32CB-53580C41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7EC09C-91CC-CA54-7BB7-0A3A2D67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EADC1-FBDE-B44A-383B-01CA2F2F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400D0-560E-4E12-7CB1-219A55A1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D04451-D393-70A9-1865-3DA016BE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9A4B34-1A2D-8F8D-593D-C45BADF4E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50B367-FC91-AD33-E2F8-3C702128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7AA55F-DC84-DFF9-DACC-0243CB53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82FB45-4610-BC6A-17FB-C566AAF7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2FCAA1-35FF-D8C8-ECEA-15AB6A56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1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DF2B5-B26A-396C-4E70-8B1AA9E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E1AB9-B9CF-ECDC-748B-9483C2E5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F2C497-F533-500A-F631-36E534B5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809224-440D-4ED1-A89E-BC193886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2ADEA5-09A8-ED65-3B28-2E9DB696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402EDD-F388-7839-0D26-F92C5DD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F126EF-3313-5638-0792-7135DF08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DB6F2-6726-0D73-D37B-63149C01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325B9-38D3-FB09-A413-038D13AE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0466F2-D44C-D08C-0C04-7AD5922DE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A09645-13A8-6564-EF25-2B7C9DF6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546B6-9EAF-7124-6DE1-D1D09E7D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55268-898C-4CD9-5A3B-DC3AB98D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8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4E2DB-9BAB-AF69-94BD-3DEE9021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82D403-C997-5CE9-5E95-CE2C5480A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B57C02-7F0B-BA6E-9C40-0578C48F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120821-E8B8-2F6A-7A6B-FA94BF4A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A8566F-8E27-3D60-E59A-9634319F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EF5DD1-E954-0E10-50BE-BB97B79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CCB55-62BD-0C85-EA5A-D8072985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86AD26-3499-E6A5-A663-9A69A48E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1A38A-EDCA-628A-9C5C-2F08ACE6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F59E-49DA-4305-838B-108162471662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05246-B2B1-C0A1-2786-994FDBA94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3EE333-7F74-A350-7663-5F144C100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9F3C-B311-47CE-994A-7AE009D5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4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B6C6E14-4917-67E2-2AC6-039B42D44253}"/>
              </a:ext>
            </a:extLst>
          </p:cNvPr>
          <p:cNvGrpSpPr/>
          <p:nvPr/>
        </p:nvGrpSpPr>
        <p:grpSpPr>
          <a:xfrm>
            <a:off x="-1051945" y="-1811149"/>
            <a:ext cx="9706976" cy="11141357"/>
            <a:chOff x="-1057012" y="-2227838"/>
            <a:chExt cx="9706976" cy="11141357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70AED046-A0FC-95C5-2DE5-6D9693474C82}"/>
                </a:ext>
              </a:extLst>
            </p:cNvPr>
            <p:cNvSpPr/>
            <p:nvPr/>
          </p:nvSpPr>
          <p:spPr>
            <a:xfrm>
              <a:off x="-1057012" y="3884103"/>
              <a:ext cx="4337108" cy="4337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5318F9A-4CE9-FD80-6DA7-B022B383082E}"/>
                </a:ext>
              </a:extLst>
            </p:cNvPr>
            <p:cNvSpPr/>
            <p:nvPr/>
          </p:nvSpPr>
          <p:spPr>
            <a:xfrm>
              <a:off x="1410325" y="4576411"/>
              <a:ext cx="4337108" cy="4337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2D9E273-2128-69E2-4D98-2DD24CACC22E}"/>
                </a:ext>
              </a:extLst>
            </p:cNvPr>
            <p:cNvSpPr/>
            <p:nvPr/>
          </p:nvSpPr>
          <p:spPr>
            <a:xfrm>
              <a:off x="4312856" y="-2227838"/>
              <a:ext cx="4337108" cy="4337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A9D05B1F-A0FE-E2B5-B625-E2FB5DE7D9F9}"/>
                </a:ext>
              </a:extLst>
            </p:cNvPr>
            <p:cNvSpPr/>
            <p:nvPr/>
          </p:nvSpPr>
          <p:spPr>
            <a:xfrm>
              <a:off x="1475650" y="81482"/>
              <a:ext cx="4337108" cy="4337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67465FAA-FF3F-B364-C4F7-CC1A149F3167}"/>
                </a:ext>
              </a:extLst>
            </p:cNvPr>
            <p:cNvSpPr/>
            <p:nvPr/>
          </p:nvSpPr>
          <p:spPr>
            <a:xfrm>
              <a:off x="-1057012" y="-646826"/>
              <a:ext cx="4337108" cy="4337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3793F4FD-84DA-62CE-41F7-8FF0D1042DA2}"/>
                </a:ext>
              </a:extLst>
            </p:cNvPr>
            <p:cNvSpPr/>
            <p:nvPr/>
          </p:nvSpPr>
          <p:spPr>
            <a:xfrm>
              <a:off x="3421784" y="-416689"/>
              <a:ext cx="4337108" cy="43371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1" name="Овал 20">
            <a:extLst>
              <a:ext uri="{FF2B5EF4-FFF2-40B4-BE49-F238E27FC236}">
                <a16:creationId xmlns:a16="http://schemas.microsoft.com/office/drawing/2014/main" id="{81AD007D-D187-2D3E-E943-05D19DB8F368}"/>
              </a:ext>
            </a:extLst>
          </p:cNvPr>
          <p:cNvSpPr/>
          <p:nvPr/>
        </p:nvSpPr>
        <p:spPr>
          <a:xfrm>
            <a:off x="3736776" y="4941014"/>
            <a:ext cx="4337108" cy="4337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E90DEEB-FA17-E30C-3BD4-0B82778C63F5}"/>
              </a:ext>
            </a:extLst>
          </p:cNvPr>
          <p:cNvSpPr/>
          <p:nvPr/>
        </p:nvSpPr>
        <p:spPr>
          <a:xfrm>
            <a:off x="6204113" y="5633322"/>
            <a:ext cx="4337108" cy="4337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D1425D6-E12A-E9FB-B041-5E2CA1D8D828}"/>
              </a:ext>
            </a:extLst>
          </p:cNvPr>
          <p:cNvSpPr/>
          <p:nvPr/>
        </p:nvSpPr>
        <p:spPr>
          <a:xfrm>
            <a:off x="6581642" y="-230137"/>
            <a:ext cx="6923791" cy="70248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54492531-0121-46ED-9324-776EA4979BAF}"/>
              </a:ext>
            </a:extLst>
          </p:cNvPr>
          <p:cNvSpPr/>
          <p:nvPr/>
        </p:nvSpPr>
        <p:spPr>
          <a:xfrm>
            <a:off x="534999" y="-1447884"/>
            <a:ext cx="4337108" cy="4337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C0C9EDE-3FD7-1454-FB02-1F6D21325792}"/>
              </a:ext>
            </a:extLst>
          </p:cNvPr>
          <p:cNvGrpSpPr/>
          <p:nvPr/>
        </p:nvGrpSpPr>
        <p:grpSpPr>
          <a:xfrm>
            <a:off x="899107" y="1368712"/>
            <a:ext cx="11052070" cy="5376253"/>
            <a:chOff x="899107" y="1368712"/>
            <a:chExt cx="11052070" cy="537625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2BB9856-5F0C-CC69-BB60-DA6223DB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2841" y="1368712"/>
              <a:ext cx="3867150" cy="38481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AB0D90-AD13-A311-E9D5-440C6475A582}"/>
                </a:ext>
              </a:extLst>
            </p:cNvPr>
            <p:cNvSpPr txBox="1"/>
            <p:nvPr/>
          </p:nvSpPr>
          <p:spPr>
            <a:xfrm>
              <a:off x="899107" y="1521728"/>
              <a:ext cx="57863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6899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Travel Manager</a:t>
              </a:r>
              <a:endParaRPr lang="ru-RU" sz="6000" b="1" dirty="0">
                <a:solidFill>
                  <a:srgbClr val="68998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BABBF6-288D-F87C-3645-EA0E2D3CDC3C}"/>
                </a:ext>
              </a:extLst>
            </p:cNvPr>
            <p:cNvSpPr txBox="1"/>
            <p:nvPr/>
          </p:nvSpPr>
          <p:spPr>
            <a:xfrm>
              <a:off x="899107" y="2537391"/>
              <a:ext cx="62315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6899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Планируйте поездки эффективно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A02CC0-FD47-CC18-7B4C-FD10EDA5EB3C}"/>
                </a:ext>
              </a:extLst>
            </p:cNvPr>
            <p:cNvSpPr txBox="1"/>
            <p:nvPr/>
          </p:nvSpPr>
          <p:spPr>
            <a:xfrm>
              <a:off x="10947633" y="6375633"/>
              <a:ext cx="1003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89985"/>
                  </a:solidFill>
                </a:rPr>
                <a:t>VV Team</a:t>
              </a:r>
              <a:endParaRPr lang="ru-RU" dirty="0">
                <a:solidFill>
                  <a:srgbClr val="689985"/>
                </a:solidFill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E6B90F2-4A24-B2B6-2743-09F8A32CBF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963" y="2558085"/>
              <a:ext cx="5578679" cy="0"/>
            </a:xfrm>
            <a:prstGeom prst="line">
              <a:avLst/>
            </a:prstGeom>
            <a:ln w="38100">
              <a:solidFill>
                <a:srgbClr val="6899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065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джэй плюс</dc:creator>
  <cp:lastModifiedBy>джэй плюс</cp:lastModifiedBy>
  <cp:revision>2</cp:revision>
  <dcterms:created xsi:type="dcterms:W3CDTF">2024-02-06T16:49:30Z</dcterms:created>
  <dcterms:modified xsi:type="dcterms:W3CDTF">2024-02-06T16:51:14Z</dcterms:modified>
</cp:coreProperties>
</file>