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7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F4590"/>
    <a:srgbClr val="DD4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84" d="100"/>
          <a:sy n="84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8253C-C0AD-9CB6-F4EE-16FB0F9B9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8C850-1D80-6DAF-94B4-EF0318E39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60191-59E5-9703-D6B4-4D936978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C48B4-3214-471E-68B2-43DFF945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2CB31-7645-D651-A762-2EB3B7DF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94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10B4D-47E7-274C-5583-A16C6E4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0F79C6-D74C-FF4B-B4F8-742CD300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13444C-0CB1-6419-1761-BEC3BB35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D9275-16BE-4C64-C673-BC1E2FA3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3A4E6C-8F33-30C1-3B26-37B8F1FD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34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D15F3F-8097-8C24-2B45-FB97E7FF0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CF4B35-7B24-A177-8879-0B46432A3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4B46F-E9E0-3023-B506-51CFF9B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2D28F-87BF-A4C4-1569-DC4F52E9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294F2-8859-0196-D1CE-A668F6CD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02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5185E-623C-31A4-4288-60741402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29F7F-6E2A-D9C9-D0A6-838BB749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99B31-2E92-5243-55E6-E91D584D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A8927-692E-6540-AE61-C1597B1A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411AA-5145-5545-D247-9E8B153D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4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43723-786A-5AAB-8054-1981AE6E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E0F315-05D7-42CF-1F1B-6D546DC3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CFA3E-75C3-9AB2-F06A-1221ED1E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31911-128C-49EF-797B-54A4873A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C3BF4-4A6B-528F-6086-D87D6A8C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44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BEEFA-60AD-3265-5772-0D847952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8100A-FC03-4053-6915-58C47A10F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36165D-BFA8-8642-B4D7-83BE05FCF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C6B13-E027-BF8C-164E-3E60DDC7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EBFCE3-7053-05AD-8F19-D5033928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F8A73D-DF2E-FD7D-3B50-7AA33F4A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1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A12FE-132F-D1DE-E17D-C547ABE7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C3714-A708-60B1-C57E-B139F2C0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A3A394-D5CC-9645-222E-D2ADF85A2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6218E7-2D87-2357-669E-B36ED6FF0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634F7F-465E-B331-17F0-523B2BCB7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1BCCAA-9F13-94A1-86BE-431FA275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90E6E7-F0E3-0540-24C0-8086140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C261B3-A2D6-6C93-5EF9-5AC8DFB0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705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A30FE-1B3A-B932-D9DF-CC30703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351674-8DBA-60AE-9C56-349B90DD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3CD5D5-5278-2968-AEE8-10ECF940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D95BE7-A9C3-9FF0-53DF-C0B15252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764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46BCC0-FCA5-E368-1B64-8875C97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A19FE8-649E-37D5-DCEA-14ABE529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E01FBB-9B41-2882-7926-3B41EAA2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3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BE267-F1DC-8614-11DF-EFBA6C77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325DCE-F315-7C29-8D6F-72159DD7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3F659F-BEDD-9FEF-652E-BC2F5840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C1964-EF39-60D3-F7DE-15A45570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E3E7F1-8649-AC90-0F09-32E60DB0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EB105A-4C34-28F9-EB99-B3091239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9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A10C9-81BF-FD8D-0458-22F371A5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7D77B6-5C7E-8E50-563F-4CBEFC80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6F5C0B-0570-167F-7BF2-E7FC133B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D2110A-42AF-331A-DB0D-5DB6C38A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A41B5-D6D7-634E-6D90-42FDC81C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FE726E-EBB3-FEC5-6FAF-74BDFB5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07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07CB2-DBFE-B88F-75C7-691F52D1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88391-5762-9F40-FACD-288C144D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13912A-6377-833D-E749-16AD3D2ED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39B01-3CC4-9799-8F49-B624C2AD6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51A31-B49D-88AE-7386-59AC56541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7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FC51CD0-4285-486C-1AEC-430F0F97FC03}"/>
              </a:ext>
            </a:extLst>
          </p:cNvPr>
          <p:cNvSpPr/>
          <p:nvPr/>
        </p:nvSpPr>
        <p:spPr>
          <a:xfrm>
            <a:off x="418866" y="355971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9B6313A-A34F-BE8F-7E63-D781D077DA78}"/>
              </a:ext>
            </a:extLst>
          </p:cNvPr>
          <p:cNvSpPr/>
          <p:nvPr/>
        </p:nvSpPr>
        <p:spPr>
          <a:xfrm>
            <a:off x="7724421" y="355971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C3BF1F9-EE2A-346A-5995-74365FB743E6}"/>
              </a:ext>
            </a:extLst>
          </p:cNvPr>
          <p:cNvSpPr/>
          <p:nvPr/>
        </p:nvSpPr>
        <p:spPr>
          <a:xfrm>
            <a:off x="418866" y="4834566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113CC0B-5E32-824E-F6BA-CD216FBAE26F}"/>
              </a:ext>
            </a:extLst>
          </p:cNvPr>
          <p:cNvSpPr/>
          <p:nvPr/>
        </p:nvSpPr>
        <p:spPr>
          <a:xfrm>
            <a:off x="7724421" y="4834566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56D2ABE6-380E-CD36-F1EF-E283AD569544}"/>
              </a:ext>
            </a:extLst>
          </p:cNvPr>
          <p:cNvSpPr/>
          <p:nvPr/>
        </p:nvSpPr>
        <p:spPr>
          <a:xfrm>
            <a:off x="0" y="7092429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A7D44B8D-C434-A60C-FA10-5CF595BAB564}"/>
              </a:ext>
            </a:extLst>
          </p:cNvPr>
          <p:cNvSpPr/>
          <p:nvPr/>
        </p:nvSpPr>
        <p:spPr>
          <a:xfrm>
            <a:off x="6975280" y="707136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15D81063-B640-24C0-D7D3-CE66F9A6CD46}"/>
              </a:ext>
            </a:extLst>
          </p:cNvPr>
          <p:cNvSpPr/>
          <p:nvPr/>
        </p:nvSpPr>
        <p:spPr>
          <a:xfrm rot="10800000">
            <a:off x="3487640" y="-4018655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80599C5A-99B8-061C-310A-8F58E755A2FC}"/>
              </a:ext>
            </a:extLst>
          </p:cNvPr>
          <p:cNvSpPr/>
          <p:nvPr/>
        </p:nvSpPr>
        <p:spPr>
          <a:xfrm rot="10800000">
            <a:off x="10371480" y="-391668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19BF9DAF-2146-0156-E506-F8CB5694002D}"/>
              </a:ext>
            </a:extLst>
          </p:cNvPr>
          <p:cNvSpPr/>
          <p:nvPr/>
        </p:nvSpPr>
        <p:spPr>
          <a:xfrm rot="10800000">
            <a:off x="-3396200" y="-3934991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67256-C26A-D5E9-37C0-35E4866C4B7C}"/>
              </a:ext>
            </a:extLst>
          </p:cNvPr>
          <p:cNvSpPr txBox="1"/>
          <p:nvPr/>
        </p:nvSpPr>
        <p:spPr>
          <a:xfrm>
            <a:off x="780591" y="683366"/>
            <a:ext cx="47049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ИНДИВИДУАЛЬНЫЙ</a:t>
            </a:r>
          </a:p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ИТОГОВЫЙ</a:t>
            </a:r>
          </a:p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A2BB3-A649-89E7-B615-F041F495255F}"/>
              </a:ext>
            </a:extLst>
          </p:cNvPr>
          <p:cNvSpPr txBox="1"/>
          <p:nvPr/>
        </p:nvSpPr>
        <p:spPr>
          <a:xfrm>
            <a:off x="619760" y="2615326"/>
            <a:ext cx="6593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тему </a:t>
            </a:r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Наполеон как личность</a:t>
            </a:r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ru-RU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80213-944E-D2A9-7496-7DBD669BEA20}"/>
              </a:ext>
            </a:extLst>
          </p:cNvPr>
          <p:cNvSpPr txBox="1"/>
          <p:nvPr/>
        </p:nvSpPr>
        <p:spPr>
          <a:xfrm>
            <a:off x="8292045" y="5731907"/>
            <a:ext cx="362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Ешану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Артем, учащийся 9-Г класса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24466-AFBB-FD34-EE28-317F939B653C}"/>
              </a:ext>
            </a:extLst>
          </p:cNvPr>
          <p:cNvSpPr txBox="1"/>
          <p:nvPr/>
        </p:nvSpPr>
        <p:spPr>
          <a:xfrm>
            <a:off x="8292045" y="6179261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Научный руководитель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Муратова Маргарита Андреевна, </a:t>
            </a:r>
            <a:r>
              <a:rPr lang="ru-RU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учитель истории</a:t>
            </a:r>
            <a:endParaRPr lang="ru-RU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75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9">
            <a:extLst>
              <a:ext uri="{FF2B5EF4-FFF2-40B4-BE49-F238E27FC236}">
                <a16:creationId xmlns:a16="http://schemas.microsoft.com/office/drawing/2014/main" id="{3C9C9592-36B3-D541-1106-1FD3800EB4C9}"/>
              </a:ext>
            </a:extLst>
          </p:cNvPr>
          <p:cNvSpPr/>
          <p:nvPr/>
        </p:nvSpPr>
        <p:spPr>
          <a:xfrm>
            <a:off x="13343794" y="4836122"/>
            <a:ext cx="4064825" cy="40648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7697A51-FED5-9457-24D8-E3DB9691B6D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578217" y="5694511"/>
            <a:ext cx="2127376" cy="2127376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22" name="Овал 21">
            <a:extLst>
              <a:ext uri="{FF2B5EF4-FFF2-40B4-BE49-F238E27FC236}">
                <a16:creationId xmlns:a16="http://schemas.microsoft.com/office/drawing/2014/main" id="{A0A67FD3-7E8A-27A6-7310-4006DD62640C}"/>
              </a:ext>
            </a:extLst>
          </p:cNvPr>
          <p:cNvSpPr/>
          <p:nvPr/>
        </p:nvSpPr>
        <p:spPr>
          <a:xfrm>
            <a:off x="465551" y="7405168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4E5EB-A10C-D268-BB9F-0781BD4546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84536" y="8117180"/>
            <a:ext cx="1405839" cy="1405839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24" name="Овал 23">
            <a:extLst>
              <a:ext uri="{FF2B5EF4-FFF2-40B4-BE49-F238E27FC236}">
                <a16:creationId xmlns:a16="http://schemas.microsoft.com/office/drawing/2014/main" id="{B8F9635F-5429-CFC4-CB0B-35105A05640C}"/>
              </a:ext>
            </a:extLst>
          </p:cNvPr>
          <p:cNvSpPr/>
          <p:nvPr/>
        </p:nvSpPr>
        <p:spPr>
          <a:xfrm>
            <a:off x="7798715" y="7821887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ADE641E-03CB-0FAE-CFAA-EDA4BAEA3C9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660965" y="8509596"/>
            <a:ext cx="1638417" cy="1638417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D683C489-6FE8-2793-EC64-EECCA467C230}"/>
              </a:ext>
            </a:extLst>
          </p:cNvPr>
          <p:cNvSpPr/>
          <p:nvPr/>
        </p:nvSpPr>
        <p:spPr>
          <a:xfrm>
            <a:off x="-5293542" y="3492684"/>
            <a:ext cx="3703899" cy="370389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29CB3EE-5895-5A18-5E9E-4D640F36CC0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292787" y="4336762"/>
            <a:ext cx="1951579" cy="1951579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E9BCB9-71AF-D8D1-A000-633F5A56A2E1}"/>
              </a:ext>
            </a:extLst>
          </p:cNvPr>
          <p:cNvSpPr/>
          <p:nvPr/>
        </p:nvSpPr>
        <p:spPr>
          <a:xfrm>
            <a:off x="418866" y="-407735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D474CDE-C0B8-E348-ABBF-334EB0960EFE}"/>
              </a:ext>
            </a:extLst>
          </p:cNvPr>
          <p:cNvSpPr/>
          <p:nvPr/>
        </p:nvSpPr>
        <p:spPr>
          <a:xfrm>
            <a:off x="7724421" y="-407735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39DC69-E9ED-6A07-C66B-D6E2416C7CE3}"/>
              </a:ext>
            </a:extLst>
          </p:cNvPr>
          <p:cNvSpPr/>
          <p:nvPr/>
        </p:nvSpPr>
        <p:spPr>
          <a:xfrm>
            <a:off x="418866" y="687906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CB5FB26-AC85-CE10-93B8-7789A15A96E3}"/>
              </a:ext>
            </a:extLst>
          </p:cNvPr>
          <p:cNvSpPr/>
          <p:nvPr/>
        </p:nvSpPr>
        <p:spPr>
          <a:xfrm>
            <a:off x="7724421" y="687906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404F2E55-02FC-F5DE-F907-EA14C2D35103}"/>
              </a:ext>
            </a:extLst>
          </p:cNvPr>
          <p:cNvSpPr/>
          <p:nvPr/>
        </p:nvSpPr>
        <p:spPr>
          <a:xfrm>
            <a:off x="0" y="2886189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657DD07D-151C-1E3A-B950-17C31E85B6EB}"/>
              </a:ext>
            </a:extLst>
          </p:cNvPr>
          <p:cNvSpPr/>
          <p:nvPr/>
        </p:nvSpPr>
        <p:spPr>
          <a:xfrm>
            <a:off x="6975280" y="286512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C60EBAE5-FE3F-3E7B-E0B8-B5EB87662AA8}"/>
              </a:ext>
            </a:extLst>
          </p:cNvPr>
          <p:cNvSpPr/>
          <p:nvPr/>
        </p:nvSpPr>
        <p:spPr>
          <a:xfrm rot="10800000">
            <a:off x="3487640" y="-71495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9E50C151-BDE2-D99D-47C6-4151BCF0703A}"/>
              </a:ext>
            </a:extLst>
          </p:cNvPr>
          <p:cNvSpPr/>
          <p:nvPr/>
        </p:nvSpPr>
        <p:spPr>
          <a:xfrm rot="10800000">
            <a:off x="10371480" y="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A15820ED-F289-2C7B-42AF-846AC70D5001}"/>
              </a:ext>
            </a:extLst>
          </p:cNvPr>
          <p:cNvSpPr/>
          <p:nvPr/>
        </p:nvSpPr>
        <p:spPr>
          <a:xfrm rot="10800000">
            <a:off x="-3396200" y="-18311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D5272-E150-406D-33F7-4EFA3A9C64DF}"/>
              </a:ext>
            </a:extLst>
          </p:cNvPr>
          <p:cNvSpPr txBox="1"/>
          <p:nvPr/>
        </p:nvSpPr>
        <p:spPr>
          <a:xfrm>
            <a:off x="197581" y="1475313"/>
            <a:ext cx="118623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Актуальность.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Наполеон – очень интересная историческая личность. Изучение его со стороны человека, по моему мнению, может быть очень интересно.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Задачи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Изучить биографию Наполеона.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Изучить его как личность.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Сделать выводы о Наполеоне.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959A4-6D77-21C9-852C-70A1E15459F3}"/>
              </a:ext>
            </a:extLst>
          </p:cNvPr>
          <p:cNvSpPr txBox="1"/>
          <p:nvPr/>
        </p:nvSpPr>
        <p:spPr>
          <a:xfrm>
            <a:off x="302003" y="273124"/>
            <a:ext cx="615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Актуальность, цели, задачи</a:t>
            </a:r>
          </a:p>
        </p:txBody>
      </p:sp>
    </p:spTree>
    <p:extLst>
      <p:ext uri="{BB962C8B-B14F-4D97-AF65-F5344CB8AC3E}">
        <p14:creationId xmlns:p14="http://schemas.microsoft.com/office/powerpoint/2010/main" val="3418434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6DCD3D04-DA66-2F06-3D9B-915596AD5F6B}"/>
              </a:ext>
            </a:extLst>
          </p:cNvPr>
          <p:cNvSpPr/>
          <p:nvPr/>
        </p:nvSpPr>
        <p:spPr>
          <a:xfrm>
            <a:off x="-73802" y="7340394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994A5A12-3602-8453-E3C1-E6A5DB7F78F2}"/>
              </a:ext>
            </a:extLst>
          </p:cNvPr>
          <p:cNvSpPr/>
          <p:nvPr/>
        </p:nvSpPr>
        <p:spPr>
          <a:xfrm>
            <a:off x="6901478" y="7319325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25EBF10E-98F6-297B-F725-8279770E735E}"/>
              </a:ext>
            </a:extLst>
          </p:cNvPr>
          <p:cNvSpPr/>
          <p:nvPr/>
        </p:nvSpPr>
        <p:spPr>
          <a:xfrm rot="10800000">
            <a:off x="3351878" y="-4459661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18A1BFDF-B4EB-42A1-EDD7-E804912238AE}"/>
              </a:ext>
            </a:extLst>
          </p:cNvPr>
          <p:cNvSpPr/>
          <p:nvPr/>
        </p:nvSpPr>
        <p:spPr>
          <a:xfrm rot="10800000">
            <a:off x="10235718" y="-4388166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370C9037-912E-6081-659E-92EB58CD7E51}"/>
              </a:ext>
            </a:extLst>
          </p:cNvPr>
          <p:cNvSpPr/>
          <p:nvPr/>
        </p:nvSpPr>
        <p:spPr>
          <a:xfrm rot="10800000">
            <a:off x="-3531962" y="-4406477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5057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Биография Наполеона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3641E-239C-43E7-4C20-56FB051A97D4}"/>
              </a:ext>
            </a:extLst>
          </p:cNvPr>
          <p:cNvSpPr txBox="1"/>
          <p:nvPr/>
        </p:nvSpPr>
        <p:spPr>
          <a:xfrm>
            <a:off x="969264" y="1316736"/>
            <a:ext cx="1050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Наполео́н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 err="1">
                <a:solidFill>
                  <a:schemeClr val="bg1"/>
                </a:solidFill>
              </a:rPr>
              <a:t>Бонапа́рт</a:t>
            </a:r>
            <a:r>
              <a:rPr lang="ru-RU" dirty="0">
                <a:solidFill>
                  <a:schemeClr val="bg1"/>
                </a:solidFill>
              </a:rPr>
              <a:t> - император французов в 1804—1814 и 1815 годах, полководец и государственный деятель, заложивший основы современного французского государства, один из наиболее выдающихся деятелей в истории Запада.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F380B7-1BF4-3D64-7EC1-02FDE4A9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67" y="2598942"/>
            <a:ext cx="2762866" cy="3710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54468-E636-9C3E-6909-7C541095AA43}"/>
              </a:ext>
            </a:extLst>
          </p:cNvPr>
          <p:cNvSpPr txBox="1"/>
          <p:nvPr/>
        </p:nvSpPr>
        <p:spPr>
          <a:xfrm>
            <a:off x="5359926" y="6309653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Наполеон Бонапарт</a:t>
            </a:r>
          </a:p>
        </p:txBody>
      </p:sp>
    </p:spTree>
    <p:extLst>
      <p:ext uri="{BB962C8B-B14F-4D97-AF65-F5344CB8AC3E}">
        <p14:creationId xmlns:p14="http://schemas.microsoft.com/office/powerpoint/2010/main" val="183234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7C4BA16-79C9-3338-1DA9-705A904463AC}"/>
              </a:ext>
            </a:extLst>
          </p:cNvPr>
          <p:cNvGrpSpPr/>
          <p:nvPr/>
        </p:nvGrpSpPr>
        <p:grpSpPr>
          <a:xfrm>
            <a:off x="13773680" y="1490240"/>
            <a:ext cx="3877519" cy="3877519"/>
            <a:chOff x="4157240" y="2338086"/>
            <a:chExt cx="3877519" cy="3877519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D97EEB68-B40C-3081-F0AB-E3FEF758264D}"/>
                </a:ext>
              </a:extLst>
            </p:cNvPr>
            <p:cNvSpPr/>
            <p:nvPr/>
          </p:nvSpPr>
          <p:spPr>
            <a:xfrm>
              <a:off x="4157240" y="2338086"/>
              <a:ext cx="3877519" cy="387751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D27B6F6E-34E2-3A92-BF1F-0D6C5547A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4377368" y="2558214"/>
              <a:ext cx="3437262" cy="3437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10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108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джэй плюс</dc:creator>
  <cp:lastModifiedBy>джэй плюс</cp:lastModifiedBy>
  <cp:revision>52</cp:revision>
  <dcterms:created xsi:type="dcterms:W3CDTF">2023-09-17T08:09:44Z</dcterms:created>
  <dcterms:modified xsi:type="dcterms:W3CDTF">2024-01-22T17:21:03Z</dcterms:modified>
</cp:coreProperties>
</file>