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67" r:id="rId10"/>
    <p:sldId id="274" r:id="rId11"/>
    <p:sldId id="27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F4590"/>
    <a:srgbClr val="DD4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8253C-C0AD-9CB6-F4EE-16FB0F9B9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8C850-1D80-6DAF-94B4-EF0318E39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60191-59E5-9703-D6B4-4D936978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C48B4-3214-471E-68B2-43DFF945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2CB31-7645-D651-A762-2EB3B7DF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94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10B4D-47E7-274C-5583-A16C6E4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0F79C6-D74C-FF4B-B4F8-742CD300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13444C-0CB1-6419-1761-BEC3BB35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D9275-16BE-4C64-C673-BC1E2FA3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3A4E6C-8F33-30C1-3B26-37B8F1FD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34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D15F3F-8097-8C24-2B45-FB97E7FF0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CF4B35-7B24-A177-8879-0B46432A3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4B46F-E9E0-3023-B506-51CFF9B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2D28F-87BF-A4C4-1569-DC4F52E9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294F2-8859-0196-D1CE-A668F6CD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02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5185E-623C-31A4-4288-60741402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29F7F-6E2A-D9C9-D0A6-838BB749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99B31-2E92-5243-55E6-E91D584D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A8927-692E-6540-AE61-C1597B1A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411AA-5145-5545-D247-9E8B153D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4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43723-786A-5AAB-8054-1981AE6E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E0F315-05D7-42CF-1F1B-6D546DC3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CFA3E-75C3-9AB2-F06A-1221ED1E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31911-128C-49EF-797B-54A4873A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C3BF4-4A6B-528F-6086-D87D6A8C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44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BEEFA-60AD-3265-5772-0D847952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8100A-FC03-4053-6915-58C47A10F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36165D-BFA8-8642-B4D7-83BE05FCF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C6B13-E027-BF8C-164E-3E60DDC7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EBFCE3-7053-05AD-8F19-D5033928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F8A73D-DF2E-FD7D-3B50-7AA33F4A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1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A12FE-132F-D1DE-E17D-C547ABE7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C3714-A708-60B1-C57E-B139F2C0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A3A394-D5CC-9645-222E-D2ADF85A2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6218E7-2D87-2357-669E-B36ED6FF0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634F7F-465E-B331-17F0-523B2BCB7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1BCCAA-9F13-94A1-86BE-431FA275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90E6E7-F0E3-0540-24C0-8086140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C261B3-A2D6-6C93-5EF9-5AC8DFB0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705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A30FE-1B3A-B932-D9DF-CC30703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351674-8DBA-60AE-9C56-349B90DD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3CD5D5-5278-2968-AEE8-10ECF940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D95BE7-A9C3-9FF0-53DF-C0B15252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764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46BCC0-FCA5-E368-1B64-8875C97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A19FE8-649E-37D5-DCEA-14ABE529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E01FBB-9B41-2882-7926-3B41EAA2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3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BE267-F1DC-8614-11DF-EFBA6C77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325DCE-F315-7C29-8D6F-72159DD7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3F659F-BEDD-9FEF-652E-BC2F5840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C1964-EF39-60D3-F7DE-15A45570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E3E7F1-8649-AC90-0F09-32E60DB0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EB105A-4C34-28F9-EB99-B3091239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9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A10C9-81BF-FD8D-0458-22F371A5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7D77B6-5C7E-8E50-563F-4CBEFC80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6F5C0B-0570-167F-7BF2-E7FC133B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D2110A-42AF-331A-DB0D-5DB6C38A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A41B5-D6D7-634E-6D90-42FDC81C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FE726E-EBB3-FEC5-6FAF-74BDFB5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07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07CB2-DBFE-B88F-75C7-691F52D1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88391-5762-9F40-FACD-288C144D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13912A-6377-833D-E749-16AD3D2ED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90A8-A664-4ECA-A56B-4F9F17F3527D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39B01-3CC4-9799-8F49-B624C2AD6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51A31-B49D-88AE-7386-59AC56541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7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FC51CD0-4285-486C-1AEC-430F0F97FC03}"/>
              </a:ext>
            </a:extLst>
          </p:cNvPr>
          <p:cNvSpPr/>
          <p:nvPr/>
        </p:nvSpPr>
        <p:spPr>
          <a:xfrm>
            <a:off x="418866" y="355971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9B6313A-A34F-BE8F-7E63-D781D077DA78}"/>
              </a:ext>
            </a:extLst>
          </p:cNvPr>
          <p:cNvSpPr/>
          <p:nvPr/>
        </p:nvSpPr>
        <p:spPr>
          <a:xfrm>
            <a:off x="7724421" y="355971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C3BF1F9-EE2A-346A-5995-74365FB743E6}"/>
              </a:ext>
            </a:extLst>
          </p:cNvPr>
          <p:cNvSpPr/>
          <p:nvPr/>
        </p:nvSpPr>
        <p:spPr>
          <a:xfrm>
            <a:off x="418866" y="4834566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113CC0B-5E32-824E-F6BA-CD216FBAE26F}"/>
              </a:ext>
            </a:extLst>
          </p:cNvPr>
          <p:cNvSpPr/>
          <p:nvPr/>
        </p:nvSpPr>
        <p:spPr>
          <a:xfrm>
            <a:off x="7724421" y="4834566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56D2ABE6-380E-CD36-F1EF-E283AD569544}"/>
              </a:ext>
            </a:extLst>
          </p:cNvPr>
          <p:cNvSpPr/>
          <p:nvPr/>
        </p:nvSpPr>
        <p:spPr>
          <a:xfrm>
            <a:off x="0" y="7092429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A7D44B8D-C434-A60C-FA10-5CF595BAB564}"/>
              </a:ext>
            </a:extLst>
          </p:cNvPr>
          <p:cNvSpPr/>
          <p:nvPr/>
        </p:nvSpPr>
        <p:spPr>
          <a:xfrm>
            <a:off x="6975280" y="707136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15D81063-B640-24C0-D7D3-CE66F9A6CD46}"/>
              </a:ext>
            </a:extLst>
          </p:cNvPr>
          <p:cNvSpPr/>
          <p:nvPr/>
        </p:nvSpPr>
        <p:spPr>
          <a:xfrm rot="10800000">
            <a:off x="3487640" y="-4018655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80599C5A-99B8-061C-310A-8F58E755A2FC}"/>
              </a:ext>
            </a:extLst>
          </p:cNvPr>
          <p:cNvSpPr/>
          <p:nvPr/>
        </p:nvSpPr>
        <p:spPr>
          <a:xfrm rot="10800000">
            <a:off x="10371480" y="-391668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19BF9DAF-2146-0156-E506-F8CB5694002D}"/>
              </a:ext>
            </a:extLst>
          </p:cNvPr>
          <p:cNvSpPr/>
          <p:nvPr/>
        </p:nvSpPr>
        <p:spPr>
          <a:xfrm rot="10800000">
            <a:off x="-3396200" y="-3934991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67256-C26A-D5E9-37C0-35E4866C4B7C}"/>
              </a:ext>
            </a:extLst>
          </p:cNvPr>
          <p:cNvSpPr txBox="1"/>
          <p:nvPr/>
        </p:nvSpPr>
        <p:spPr>
          <a:xfrm>
            <a:off x="780591" y="683366"/>
            <a:ext cx="583384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ИНДИВИДУАЛЬНЫЙ</a:t>
            </a:r>
          </a:p>
          <a:p>
            <a:r>
              <a:rPr lang="ru-RU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ИТОГОВЫЙ</a:t>
            </a:r>
          </a:p>
          <a:p>
            <a:r>
              <a:rPr lang="ru-RU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A2BB3-A649-89E7-B615-F041F495255F}"/>
              </a:ext>
            </a:extLst>
          </p:cNvPr>
          <p:cNvSpPr txBox="1"/>
          <p:nvPr/>
        </p:nvSpPr>
        <p:spPr>
          <a:xfrm>
            <a:off x="780591" y="3713073"/>
            <a:ext cx="25362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информатике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80213-944E-D2A9-7496-7DBD669BEA20}"/>
              </a:ext>
            </a:extLst>
          </p:cNvPr>
          <p:cNvSpPr txBox="1"/>
          <p:nvPr/>
        </p:nvSpPr>
        <p:spPr>
          <a:xfrm>
            <a:off x="8292045" y="5731907"/>
            <a:ext cx="362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Лебеденко Вадим, учащийся 9-Г класса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24466-AFBB-FD34-EE28-317F939B653C}"/>
              </a:ext>
            </a:extLst>
          </p:cNvPr>
          <p:cNvSpPr txBox="1"/>
          <p:nvPr/>
        </p:nvSpPr>
        <p:spPr>
          <a:xfrm>
            <a:off x="8292045" y="6179261"/>
            <a:ext cx="3770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Научный руководитель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Тепаносян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Эдуард </a:t>
            </a:r>
            <a:r>
              <a:rPr lang="ru-RU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Гомеросович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учитель информатики</a:t>
            </a:r>
          </a:p>
        </p:txBody>
      </p:sp>
    </p:spTree>
    <p:extLst>
      <p:ext uri="{BB962C8B-B14F-4D97-AF65-F5344CB8AC3E}">
        <p14:creationId xmlns:p14="http://schemas.microsoft.com/office/powerpoint/2010/main" val="304175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134224"/>
            <a:ext cx="143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Итоги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F1BDC-B469-E619-CF18-0B112DFC1938}"/>
              </a:ext>
            </a:extLst>
          </p:cNvPr>
          <p:cNvSpPr txBox="1"/>
          <p:nvPr/>
        </p:nvSpPr>
        <p:spPr>
          <a:xfrm>
            <a:off x="553674" y="1174459"/>
            <a:ext cx="1124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Было создано мобильное приложение для планирования поездок. Оно может помочь людям заранее продумать своё путешествие. По моему мнению, оно является очень удобным и полезным. 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D4C91BC-1C08-7120-2579-280DAC81B078}"/>
              </a:ext>
            </a:extLst>
          </p:cNvPr>
          <p:cNvGrpSpPr/>
          <p:nvPr/>
        </p:nvGrpSpPr>
        <p:grpSpPr>
          <a:xfrm>
            <a:off x="4157240" y="2338086"/>
            <a:ext cx="3877519" cy="3877519"/>
            <a:chOff x="4157240" y="2338086"/>
            <a:chExt cx="3877519" cy="387751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CD2D88E6-751B-7E8A-2253-677C5CE24A28}"/>
                </a:ext>
              </a:extLst>
            </p:cNvPr>
            <p:cNvSpPr/>
            <p:nvPr/>
          </p:nvSpPr>
          <p:spPr>
            <a:xfrm>
              <a:off x="4157240" y="2338086"/>
              <a:ext cx="3877519" cy="387751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B51F3CE9-4FCB-9F45-CAF9-342A0DD75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4377368" y="2558214"/>
              <a:ext cx="3437262" cy="3437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87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7C4BA16-79C9-3338-1DA9-705A904463AC}"/>
              </a:ext>
            </a:extLst>
          </p:cNvPr>
          <p:cNvGrpSpPr/>
          <p:nvPr/>
        </p:nvGrpSpPr>
        <p:grpSpPr>
          <a:xfrm>
            <a:off x="13773680" y="1490240"/>
            <a:ext cx="3877519" cy="3877519"/>
            <a:chOff x="4157240" y="2338086"/>
            <a:chExt cx="3877519" cy="3877519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D97EEB68-B40C-3081-F0AB-E3FEF758264D}"/>
                </a:ext>
              </a:extLst>
            </p:cNvPr>
            <p:cNvSpPr/>
            <p:nvPr/>
          </p:nvSpPr>
          <p:spPr>
            <a:xfrm>
              <a:off x="4157240" y="2338086"/>
              <a:ext cx="3877519" cy="387751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D27B6F6E-34E2-3A92-BF1F-0D6C5547A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4377368" y="2558214"/>
              <a:ext cx="3437262" cy="3437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109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9">
            <a:extLst>
              <a:ext uri="{FF2B5EF4-FFF2-40B4-BE49-F238E27FC236}">
                <a16:creationId xmlns:a16="http://schemas.microsoft.com/office/drawing/2014/main" id="{3C9C9592-36B3-D541-1106-1FD3800EB4C9}"/>
              </a:ext>
            </a:extLst>
          </p:cNvPr>
          <p:cNvSpPr/>
          <p:nvPr/>
        </p:nvSpPr>
        <p:spPr>
          <a:xfrm>
            <a:off x="13343794" y="4836122"/>
            <a:ext cx="4064825" cy="40648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7697A51-FED5-9457-24D8-E3DB9691B6D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578217" y="5694511"/>
            <a:ext cx="2127376" cy="2127376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22" name="Овал 21">
            <a:extLst>
              <a:ext uri="{FF2B5EF4-FFF2-40B4-BE49-F238E27FC236}">
                <a16:creationId xmlns:a16="http://schemas.microsoft.com/office/drawing/2014/main" id="{A0A67FD3-7E8A-27A6-7310-4006DD62640C}"/>
              </a:ext>
            </a:extLst>
          </p:cNvPr>
          <p:cNvSpPr/>
          <p:nvPr/>
        </p:nvSpPr>
        <p:spPr>
          <a:xfrm>
            <a:off x="465551" y="7405168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4E5EB-A10C-D268-BB9F-0781BD4546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84536" y="8117180"/>
            <a:ext cx="1405839" cy="1405839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24" name="Овал 23">
            <a:extLst>
              <a:ext uri="{FF2B5EF4-FFF2-40B4-BE49-F238E27FC236}">
                <a16:creationId xmlns:a16="http://schemas.microsoft.com/office/drawing/2014/main" id="{B8F9635F-5429-CFC4-CB0B-35105A05640C}"/>
              </a:ext>
            </a:extLst>
          </p:cNvPr>
          <p:cNvSpPr/>
          <p:nvPr/>
        </p:nvSpPr>
        <p:spPr>
          <a:xfrm>
            <a:off x="7798715" y="7821887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ADE641E-03CB-0FAE-CFAA-EDA4BAEA3C9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660965" y="8509596"/>
            <a:ext cx="1638417" cy="1638417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D683C489-6FE8-2793-EC64-EECCA467C230}"/>
              </a:ext>
            </a:extLst>
          </p:cNvPr>
          <p:cNvSpPr/>
          <p:nvPr/>
        </p:nvSpPr>
        <p:spPr>
          <a:xfrm>
            <a:off x="-5293542" y="3492684"/>
            <a:ext cx="3703899" cy="370389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29CB3EE-5895-5A18-5E9E-4D640F36CC0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292787" y="4336762"/>
            <a:ext cx="1951579" cy="1951579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E9BCB9-71AF-D8D1-A000-633F5A56A2E1}"/>
              </a:ext>
            </a:extLst>
          </p:cNvPr>
          <p:cNvSpPr/>
          <p:nvPr/>
        </p:nvSpPr>
        <p:spPr>
          <a:xfrm>
            <a:off x="418866" y="-407735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D474CDE-C0B8-E348-ABBF-334EB0960EFE}"/>
              </a:ext>
            </a:extLst>
          </p:cNvPr>
          <p:cNvSpPr/>
          <p:nvPr/>
        </p:nvSpPr>
        <p:spPr>
          <a:xfrm>
            <a:off x="7724421" y="-407735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39DC69-E9ED-6A07-C66B-D6E2416C7CE3}"/>
              </a:ext>
            </a:extLst>
          </p:cNvPr>
          <p:cNvSpPr/>
          <p:nvPr/>
        </p:nvSpPr>
        <p:spPr>
          <a:xfrm>
            <a:off x="418866" y="687906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CB5FB26-AC85-CE10-93B8-7789A15A96E3}"/>
              </a:ext>
            </a:extLst>
          </p:cNvPr>
          <p:cNvSpPr/>
          <p:nvPr/>
        </p:nvSpPr>
        <p:spPr>
          <a:xfrm>
            <a:off x="7724421" y="687906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404F2E55-02FC-F5DE-F907-EA14C2D35103}"/>
              </a:ext>
            </a:extLst>
          </p:cNvPr>
          <p:cNvSpPr/>
          <p:nvPr/>
        </p:nvSpPr>
        <p:spPr>
          <a:xfrm>
            <a:off x="0" y="2886189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657DD07D-151C-1E3A-B950-17C31E85B6EB}"/>
              </a:ext>
            </a:extLst>
          </p:cNvPr>
          <p:cNvSpPr/>
          <p:nvPr/>
        </p:nvSpPr>
        <p:spPr>
          <a:xfrm>
            <a:off x="6975280" y="286512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C60EBAE5-FE3F-3E7B-E0B8-B5EB87662AA8}"/>
              </a:ext>
            </a:extLst>
          </p:cNvPr>
          <p:cNvSpPr/>
          <p:nvPr/>
        </p:nvSpPr>
        <p:spPr>
          <a:xfrm rot="10800000">
            <a:off x="3487640" y="-71495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9E50C151-BDE2-D99D-47C6-4151BCF0703A}"/>
              </a:ext>
            </a:extLst>
          </p:cNvPr>
          <p:cNvSpPr/>
          <p:nvPr/>
        </p:nvSpPr>
        <p:spPr>
          <a:xfrm rot="10800000">
            <a:off x="10371480" y="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A15820ED-F289-2C7B-42AF-846AC70D5001}"/>
              </a:ext>
            </a:extLst>
          </p:cNvPr>
          <p:cNvSpPr/>
          <p:nvPr/>
        </p:nvSpPr>
        <p:spPr>
          <a:xfrm rot="10800000">
            <a:off x="-3396200" y="-18311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D5272-E150-406D-33F7-4EFA3A9C64DF}"/>
              </a:ext>
            </a:extLst>
          </p:cNvPr>
          <p:cNvSpPr txBox="1"/>
          <p:nvPr/>
        </p:nvSpPr>
        <p:spPr>
          <a:xfrm>
            <a:off x="197581" y="1475313"/>
            <a:ext cx="116268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Актуальность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ru-RU" sz="2000" dirty="0">
                <a:solidFill>
                  <a:schemeClr val="bg1"/>
                </a:solidFill>
              </a:rPr>
              <a:t>многие люди не планируют свои поездки заранее. Мой проект призван это исправить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Цель работы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ru-RU" sz="2000" dirty="0">
                <a:solidFill>
                  <a:schemeClr val="bg1"/>
                </a:solidFill>
              </a:rPr>
              <a:t>создать мобильное приложение для планирования поездок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Задачи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Изучить, как создаются мобильные приложения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endParaRPr lang="ru-RU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Создать макет дизайна приложения, продумать все, что будет нужно пользователю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Создать приложение, серверную часть для полной работы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Выпустить приложение в общий доступ.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959A4-6D77-21C9-852C-70A1E15459F3}"/>
              </a:ext>
            </a:extLst>
          </p:cNvPr>
          <p:cNvSpPr txBox="1"/>
          <p:nvPr/>
        </p:nvSpPr>
        <p:spPr>
          <a:xfrm>
            <a:off x="302003" y="273124"/>
            <a:ext cx="615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Актуальность, цели, задачи</a:t>
            </a:r>
          </a:p>
        </p:txBody>
      </p:sp>
    </p:spTree>
    <p:extLst>
      <p:ext uri="{BB962C8B-B14F-4D97-AF65-F5344CB8AC3E}">
        <p14:creationId xmlns:p14="http://schemas.microsoft.com/office/powerpoint/2010/main" val="3418434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id="{8CD70D71-895F-8F65-26A2-53A93A03A894}"/>
              </a:ext>
            </a:extLst>
          </p:cNvPr>
          <p:cNvSpPr/>
          <p:nvPr/>
        </p:nvSpPr>
        <p:spPr>
          <a:xfrm>
            <a:off x="8842132" y="2125491"/>
            <a:ext cx="4064825" cy="40648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BE88935-656B-CA7B-61B8-3EAD6FD3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076555" y="2983880"/>
            <a:ext cx="2127376" cy="2127376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44C68AEB-A6CF-1D7B-60C2-72E79DB0E84B}"/>
              </a:ext>
            </a:extLst>
          </p:cNvPr>
          <p:cNvSpPr/>
          <p:nvPr/>
        </p:nvSpPr>
        <p:spPr>
          <a:xfrm>
            <a:off x="2940471" y="3006431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22769D0-C0AA-8F96-2501-94716C35A0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959456" y="3718443"/>
            <a:ext cx="1405839" cy="1405839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14" name="Овал 13">
            <a:extLst>
              <a:ext uri="{FF2B5EF4-FFF2-40B4-BE49-F238E27FC236}">
                <a16:creationId xmlns:a16="http://schemas.microsoft.com/office/drawing/2014/main" id="{B343E1A9-E3E1-ACBA-15F9-B3ADA1858E45}"/>
              </a:ext>
            </a:extLst>
          </p:cNvPr>
          <p:cNvSpPr/>
          <p:nvPr/>
        </p:nvSpPr>
        <p:spPr>
          <a:xfrm>
            <a:off x="6096000" y="3759160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6AA727-C447-A3DB-DEEE-2C2F05C95BE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958250" y="4446869"/>
            <a:ext cx="1638417" cy="1638417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3831C07F-8C63-A6EF-E24B-33F728DC85C8}"/>
              </a:ext>
            </a:extLst>
          </p:cNvPr>
          <p:cNvSpPr/>
          <p:nvPr/>
        </p:nvSpPr>
        <p:spPr>
          <a:xfrm>
            <a:off x="-931597" y="3794997"/>
            <a:ext cx="3703899" cy="370389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D6060B5-FA2C-604A-93BC-31A3A778683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58" y="4639075"/>
            <a:ext cx="1951579" cy="1951579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6DCD3D04-DA66-2F06-3D9B-915596AD5F6B}"/>
              </a:ext>
            </a:extLst>
          </p:cNvPr>
          <p:cNvSpPr/>
          <p:nvPr/>
        </p:nvSpPr>
        <p:spPr>
          <a:xfrm>
            <a:off x="-73802" y="7340394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994A5A12-3602-8453-E3C1-E6A5DB7F78F2}"/>
              </a:ext>
            </a:extLst>
          </p:cNvPr>
          <p:cNvSpPr/>
          <p:nvPr/>
        </p:nvSpPr>
        <p:spPr>
          <a:xfrm>
            <a:off x="6901478" y="7319325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25EBF10E-98F6-297B-F725-8279770E735E}"/>
              </a:ext>
            </a:extLst>
          </p:cNvPr>
          <p:cNvSpPr/>
          <p:nvPr/>
        </p:nvSpPr>
        <p:spPr>
          <a:xfrm rot="10800000">
            <a:off x="3351878" y="-4459661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18A1BFDF-B4EB-42A1-EDD7-E804912238AE}"/>
              </a:ext>
            </a:extLst>
          </p:cNvPr>
          <p:cNvSpPr/>
          <p:nvPr/>
        </p:nvSpPr>
        <p:spPr>
          <a:xfrm rot="10800000">
            <a:off x="10235718" y="-4388166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370C9037-912E-6081-659E-92EB58CD7E51}"/>
              </a:ext>
            </a:extLst>
          </p:cNvPr>
          <p:cNvSpPr/>
          <p:nvPr/>
        </p:nvSpPr>
        <p:spPr>
          <a:xfrm rot="10800000">
            <a:off x="-3531962" y="-4406477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7790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Создание мобильных приложений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0327C-009E-75FA-8BF0-3F89A2051F0A}"/>
              </a:ext>
            </a:extLst>
          </p:cNvPr>
          <p:cNvSpPr txBox="1"/>
          <p:nvPr/>
        </p:nvSpPr>
        <p:spPr>
          <a:xfrm>
            <a:off x="638355" y="1457864"/>
            <a:ext cx="11197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Процесс написания кода для приложения называется версткой. Обычно верстка проходит на языках </a:t>
            </a:r>
            <a:r>
              <a:rPr lang="en-US" dirty="0">
                <a:solidFill>
                  <a:schemeClr val="bg1"/>
                </a:solidFill>
              </a:rPr>
              <a:t>Java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Kotlin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en-US" dirty="0">
                <a:solidFill>
                  <a:schemeClr val="bg1"/>
                </a:solidFill>
              </a:rPr>
              <a:t>Android </a:t>
            </a:r>
            <a:r>
              <a:rPr lang="ru-RU" dirty="0">
                <a:solidFill>
                  <a:schemeClr val="bg1"/>
                </a:solidFill>
              </a:rPr>
              <a:t>и на языке </a:t>
            </a:r>
            <a:r>
              <a:rPr lang="en-US" dirty="0">
                <a:solidFill>
                  <a:schemeClr val="bg1"/>
                </a:solidFill>
              </a:rPr>
              <a:t>Swift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en-US" dirty="0">
                <a:solidFill>
                  <a:schemeClr val="bg1"/>
                </a:solidFill>
              </a:rPr>
              <a:t>IOS. </a:t>
            </a:r>
            <a:r>
              <a:rPr lang="ru-RU" dirty="0">
                <a:solidFill>
                  <a:schemeClr val="bg1"/>
                </a:solidFill>
              </a:rPr>
              <a:t>Для моего приложения я выбрал более удобный и новый инструмент – </a:t>
            </a:r>
            <a:r>
              <a:rPr lang="en-US" dirty="0">
                <a:solidFill>
                  <a:schemeClr val="bg1"/>
                </a:solidFill>
              </a:rPr>
              <a:t>Flutter, </a:t>
            </a:r>
            <a:r>
              <a:rPr lang="ru-RU" dirty="0">
                <a:solidFill>
                  <a:schemeClr val="bg1"/>
                </a:solidFill>
              </a:rPr>
              <a:t>с помощью которого можно создавать приложения сразу для всех платформ.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1A930B7-F771-943D-B529-335D808E2306}"/>
              </a:ext>
            </a:extLst>
          </p:cNvPr>
          <p:cNvGrpSpPr/>
          <p:nvPr/>
        </p:nvGrpSpPr>
        <p:grpSpPr>
          <a:xfrm>
            <a:off x="1619473" y="7157529"/>
            <a:ext cx="9234850" cy="2974581"/>
            <a:chOff x="1478575" y="3174057"/>
            <a:chExt cx="9234850" cy="2974581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AE43982-1958-764D-2DE0-4BCA341285B3}"/>
                </a:ext>
              </a:extLst>
            </p:cNvPr>
            <p:cNvSpPr/>
            <p:nvPr/>
          </p:nvSpPr>
          <p:spPr>
            <a:xfrm>
              <a:off x="1478575" y="3194142"/>
              <a:ext cx="9234850" cy="29518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D33D7F24-8442-0572-FC09-4F47290EA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1478575" y="3174057"/>
              <a:ext cx="2974581" cy="2974581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9678C3D-3040-2DE7-2BC3-FC9F31F3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4850633" y="3400590"/>
              <a:ext cx="2450706" cy="2450706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8555400C-714E-A11A-B06F-B52700A79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8165484" y="3599355"/>
              <a:ext cx="2123984" cy="2123985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3234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835574D-1D48-AC68-7109-81FF5CDE6493}"/>
              </a:ext>
            </a:extLst>
          </p:cNvPr>
          <p:cNvGrpSpPr/>
          <p:nvPr/>
        </p:nvGrpSpPr>
        <p:grpSpPr>
          <a:xfrm>
            <a:off x="1478575" y="3174057"/>
            <a:ext cx="9234850" cy="2974581"/>
            <a:chOff x="1478575" y="3174057"/>
            <a:chExt cx="9234850" cy="2974581"/>
          </a:xfrm>
          <a:effectLst>
            <a:outerShdw blurRad="368300" dist="215900" dir="5400000" sx="104000" sy="104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21598856" lon="1134" rev="21573848"/>
            </a:camera>
            <a:lightRig rig="threePt" dir="t"/>
          </a:scene3d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8C14E1B1-32A2-5D66-8542-D43ADEA35484}"/>
                </a:ext>
              </a:extLst>
            </p:cNvPr>
            <p:cNvSpPr/>
            <p:nvPr/>
          </p:nvSpPr>
          <p:spPr>
            <a:xfrm>
              <a:off x="1478575" y="3194142"/>
              <a:ext cx="9234850" cy="29518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F3A4F3AA-044A-5921-4B85-D1F4AC79E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478575" y="3174057"/>
              <a:ext cx="2974581" cy="2974581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5A146D7A-E1ED-5E20-66F7-228903B3D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4850633" y="3400590"/>
              <a:ext cx="2450706" cy="2450706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30EB04BF-637D-4BAB-B973-3DAAD0969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8165484" y="3599355"/>
              <a:ext cx="2123984" cy="2123985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377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Серверная часть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9E054-19F5-35C1-0AD0-B921AFFBF9C9}"/>
              </a:ext>
            </a:extLst>
          </p:cNvPr>
          <p:cNvSpPr txBox="1"/>
          <p:nvPr/>
        </p:nvSpPr>
        <p:spPr>
          <a:xfrm>
            <a:off x="638355" y="1457864"/>
            <a:ext cx="1119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Серверная часть написана на языке </a:t>
            </a:r>
            <a:r>
              <a:rPr lang="en-US" dirty="0">
                <a:solidFill>
                  <a:schemeClr val="bg1"/>
                </a:solidFill>
              </a:rPr>
              <a:t>Go. </a:t>
            </a:r>
            <a:r>
              <a:rPr lang="ru-RU" dirty="0">
                <a:solidFill>
                  <a:schemeClr val="bg1"/>
                </a:solidFill>
              </a:rPr>
              <a:t>Он был выбран из-за простоты использования вместе с </a:t>
            </a:r>
            <a:r>
              <a:rPr lang="en-US" dirty="0">
                <a:solidFill>
                  <a:schemeClr val="bg1"/>
                </a:solidFill>
              </a:rPr>
              <a:t>Flutter</a:t>
            </a:r>
            <a:r>
              <a:rPr lang="ru-RU" dirty="0">
                <a:solidFill>
                  <a:schemeClr val="bg1"/>
                </a:solidFill>
              </a:rPr>
              <a:t>, своего быстродействия и безопасности.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FC7C609-1DB1-F54A-0847-2CE812A2FA9D}"/>
              </a:ext>
            </a:extLst>
          </p:cNvPr>
          <p:cNvSpPr/>
          <p:nvPr/>
        </p:nvSpPr>
        <p:spPr>
          <a:xfrm>
            <a:off x="12021431" y="7370395"/>
            <a:ext cx="4064825" cy="40648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AEB708-CC6F-CD85-2A27-1DAAB19E540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3255854" y="8228784"/>
            <a:ext cx="2127376" cy="2127376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CBEB1AD5-E959-B769-96BA-B0EAF8A0E30C}"/>
              </a:ext>
            </a:extLst>
          </p:cNvPr>
          <p:cNvSpPr/>
          <p:nvPr/>
        </p:nvSpPr>
        <p:spPr>
          <a:xfrm>
            <a:off x="1176182" y="7712074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974234-8CD1-F9B0-36F7-C1B011E8CB5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195167" y="8424086"/>
            <a:ext cx="1405839" cy="1405839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88672908-441D-0573-2DF7-CB81362C2813}"/>
              </a:ext>
            </a:extLst>
          </p:cNvPr>
          <p:cNvSpPr/>
          <p:nvPr/>
        </p:nvSpPr>
        <p:spPr>
          <a:xfrm>
            <a:off x="6140440" y="9855784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A01D5B0-BEA7-0757-A07A-1FA7DCFD62C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002690" y="10543493"/>
            <a:ext cx="1638417" cy="1638417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14" name="Овал 13">
            <a:extLst>
              <a:ext uri="{FF2B5EF4-FFF2-40B4-BE49-F238E27FC236}">
                <a16:creationId xmlns:a16="http://schemas.microsoft.com/office/drawing/2014/main" id="{F9BDFE01-5A2F-A5EB-6156-D6DBC600CD94}"/>
              </a:ext>
            </a:extLst>
          </p:cNvPr>
          <p:cNvSpPr/>
          <p:nvPr/>
        </p:nvSpPr>
        <p:spPr>
          <a:xfrm>
            <a:off x="-5747437" y="5165664"/>
            <a:ext cx="3703899" cy="370389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39766FD-7307-0B57-24BD-C58CF190B8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746682" y="6009742"/>
            <a:ext cx="1951579" cy="1951579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B111E3A-3D53-AB82-C742-F90BBEDE61A4}"/>
              </a:ext>
            </a:extLst>
          </p:cNvPr>
          <p:cNvGrpSpPr/>
          <p:nvPr/>
        </p:nvGrpSpPr>
        <p:grpSpPr>
          <a:xfrm>
            <a:off x="-3455763" y="3429000"/>
            <a:ext cx="2667000" cy="2667000"/>
            <a:chOff x="1082040" y="3428048"/>
            <a:chExt cx="2667000" cy="2667000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719D39E-528D-9C37-3842-F07B30F0231E}"/>
                </a:ext>
              </a:extLst>
            </p:cNvPr>
            <p:cNvSpPr/>
            <p:nvPr/>
          </p:nvSpPr>
          <p:spPr>
            <a:xfrm>
              <a:off x="10820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AD18A93E-3CD9-D07D-7CB5-79B04249B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1388962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FA1C144-2CFB-52BB-2421-94D6117514D5}"/>
              </a:ext>
            </a:extLst>
          </p:cNvPr>
          <p:cNvGrpSpPr/>
          <p:nvPr/>
        </p:nvGrpSpPr>
        <p:grpSpPr>
          <a:xfrm>
            <a:off x="4875757" y="7090586"/>
            <a:ext cx="2667000" cy="2667000"/>
            <a:chOff x="5196840" y="3428048"/>
            <a:chExt cx="2667000" cy="2667000"/>
          </a:xfrm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B72FFEAC-1002-D75B-5F96-C1D160E6281F}"/>
                </a:ext>
              </a:extLst>
            </p:cNvPr>
            <p:cNvSpPr/>
            <p:nvPr/>
          </p:nvSpPr>
          <p:spPr>
            <a:xfrm>
              <a:off x="51968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D214BB13-65DF-D135-43A1-9B21F6E33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lum bright="70000" contrast="-70000"/>
            </a:blip>
            <a:stretch>
              <a:fillRect/>
            </a:stretch>
          </p:blipFill>
          <p:spPr>
            <a:xfrm>
              <a:off x="5486400" y="3709036"/>
              <a:ext cx="2125980" cy="2085758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566DF28-4317-7DAB-5A4C-72CFEBCA7A27}"/>
              </a:ext>
            </a:extLst>
          </p:cNvPr>
          <p:cNvGrpSpPr/>
          <p:nvPr/>
        </p:nvGrpSpPr>
        <p:grpSpPr>
          <a:xfrm>
            <a:off x="12902038" y="3429000"/>
            <a:ext cx="2667000" cy="2667000"/>
            <a:chOff x="8884920" y="3434716"/>
            <a:chExt cx="2667000" cy="2667000"/>
          </a:xfrm>
        </p:grpSpPr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6B6A5EEC-63D1-3D7F-8325-84219BFCF2E6}"/>
                </a:ext>
              </a:extLst>
            </p:cNvPr>
            <p:cNvSpPr/>
            <p:nvPr/>
          </p:nvSpPr>
          <p:spPr>
            <a:xfrm>
              <a:off x="8884920" y="3434716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0124215E-766F-A991-4834-1C6AA397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 bright="70000" contrast="-70000"/>
            </a:blip>
            <a:stretch>
              <a:fillRect/>
            </a:stretch>
          </p:blipFill>
          <p:spPr>
            <a:xfrm>
              <a:off x="9262326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62391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5745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Функционал приложения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6B9B2-E9BA-DDBC-B19A-FB2619EEAD4C}"/>
              </a:ext>
            </a:extLst>
          </p:cNvPr>
          <p:cNvSpPr txBox="1"/>
          <p:nvPr/>
        </p:nvSpPr>
        <p:spPr>
          <a:xfrm>
            <a:off x="738232" y="1400962"/>
            <a:ext cx="84827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Создание, редактирование плана поездки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Создание напоминания о поездке в определенное время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Выбор активностей (мест, где вы хотите побывать)</a:t>
            </a:r>
            <a:r>
              <a:rPr lang="en-US" dirty="0">
                <a:solidFill>
                  <a:schemeClr val="bg1"/>
                </a:solidFill>
              </a:rPr>
              <a:t>;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Составление списка расходов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Сбор отзывов о разных местах, где вы уже побывали, для других пользователей.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9A6F542-73AA-1172-1CDB-3CAD55F85C71}"/>
              </a:ext>
            </a:extLst>
          </p:cNvPr>
          <p:cNvGrpSpPr/>
          <p:nvPr/>
        </p:nvGrpSpPr>
        <p:grpSpPr>
          <a:xfrm>
            <a:off x="639308" y="3434716"/>
            <a:ext cx="2667000" cy="2667000"/>
            <a:chOff x="1082040" y="3428048"/>
            <a:chExt cx="2667000" cy="26670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A57830A1-7E2A-E570-430C-A2DAD30642EC}"/>
                </a:ext>
              </a:extLst>
            </p:cNvPr>
            <p:cNvSpPr/>
            <p:nvPr/>
          </p:nvSpPr>
          <p:spPr>
            <a:xfrm>
              <a:off x="10820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1A2097A-8F5F-B205-CEDB-80957227A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388962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A9B5833-615D-D8D6-72D4-DC5563673356}"/>
              </a:ext>
            </a:extLst>
          </p:cNvPr>
          <p:cNvGrpSpPr/>
          <p:nvPr/>
        </p:nvGrpSpPr>
        <p:grpSpPr>
          <a:xfrm>
            <a:off x="4762500" y="3434716"/>
            <a:ext cx="2667000" cy="2667000"/>
            <a:chOff x="5196840" y="3428048"/>
            <a:chExt cx="2667000" cy="2667000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16C9B470-8383-FBBB-1DD2-4C72B5899CD2}"/>
                </a:ext>
              </a:extLst>
            </p:cNvPr>
            <p:cNvSpPr/>
            <p:nvPr/>
          </p:nvSpPr>
          <p:spPr>
            <a:xfrm>
              <a:off x="51968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F62217B4-0F7C-85BA-F927-96C9EB872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486400" y="3709036"/>
              <a:ext cx="2125980" cy="2085758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5A7FA51-2004-596C-A8DA-B01A67D8452B}"/>
              </a:ext>
            </a:extLst>
          </p:cNvPr>
          <p:cNvGrpSpPr/>
          <p:nvPr/>
        </p:nvGrpSpPr>
        <p:grpSpPr>
          <a:xfrm>
            <a:off x="8884920" y="3434716"/>
            <a:ext cx="2667000" cy="2667000"/>
            <a:chOff x="8884920" y="3434716"/>
            <a:chExt cx="2667000" cy="2667000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31F5F725-94A4-B52C-F200-8B46F9A750E2}"/>
                </a:ext>
              </a:extLst>
            </p:cNvPr>
            <p:cNvSpPr/>
            <p:nvPr/>
          </p:nvSpPr>
          <p:spPr>
            <a:xfrm>
              <a:off x="8884920" y="3434716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892E6D0F-9F41-9D44-C109-D3B034F1F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9262326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E71DB48-39AF-C40B-AF2B-EE1C71608C91}"/>
              </a:ext>
            </a:extLst>
          </p:cNvPr>
          <p:cNvGrpSpPr/>
          <p:nvPr/>
        </p:nvGrpSpPr>
        <p:grpSpPr>
          <a:xfrm>
            <a:off x="1497625" y="7441257"/>
            <a:ext cx="9234850" cy="2974581"/>
            <a:chOff x="1478575" y="3174057"/>
            <a:chExt cx="9234850" cy="2974581"/>
          </a:xfrm>
          <a:effectLst>
            <a:outerShdw blurRad="368300" dist="215900" dir="5400000" sx="104000" sy="104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21598856" lon="1134" rev="21573848"/>
            </a:camera>
            <a:lightRig rig="threePt" dir="t"/>
          </a:scene3d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9E1F6160-7792-1705-53AD-82DE9A65DD57}"/>
                </a:ext>
              </a:extLst>
            </p:cNvPr>
            <p:cNvSpPr/>
            <p:nvPr/>
          </p:nvSpPr>
          <p:spPr>
            <a:xfrm>
              <a:off x="1478575" y="3194142"/>
              <a:ext cx="9234850" cy="29518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8CA455D2-0CDA-4C23-34A4-703049C63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478575" y="3174057"/>
              <a:ext cx="2974581" cy="2974581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B80C8718-C4B7-0362-EE68-A9E8F231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4850633" y="3400590"/>
              <a:ext cx="2450706" cy="2450706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DAD039B8-311F-1722-799A-888021AF8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8165484" y="3599355"/>
              <a:ext cx="2123984" cy="2123985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1F21F487-3063-6262-2C8A-068462308CD8}"/>
              </a:ext>
            </a:extLst>
          </p:cNvPr>
          <p:cNvGrpSpPr/>
          <p:nvPr/>
        </p:nvGrpSpPr>
        <p:grpSpPr>
          <a:xfrm>
            <a:off x="4451990" y="-3969975"/>
            <a:ext cx="3286092" cy="3286092"/>
            <a:chOff x="4452954" y="3321934"/>
            <a:chExt cx="3286092" cy="3286092"/>
          </a:xfrm>
        </p:grpSpPr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C9F5E6B3-947E-DD1D-8579-4AFE4BF95B52}"/>
                </a:ext>
              </a:extLst>
            </p:cNvPr>
            <p:cNvSpPr/>
            <p:nvPr/>
          </p:nvSpPr>
          <p:spPr>
            <a:xfrm>
              <a:off x="4452954" y="3321934"/>
              <a:ext cx="3286092" cy="328609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05F4B2C2-154B-6ECE-165D-2B2598AAD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4788061" y="3657041"/>
              <a:ext cx="2615878" cy="2615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877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6275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Преимущества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3D4F-B9FD-FEDD-CBF5-4B2A6B210AE4}"/>
              </a:ext>
            </a:extLst>
          </p:cNvPr>
          <p:cNvSpPr txBox="1"/>
          <p:nvPr/>
        </p:nvSpPr>
        <p:spPr>
          <a:xfrm>
            <a:off x="738232" y="1400962"/>
            <a:ext cx="6159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Простой и интуитивно понятный дизайн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Многофункциональность приложения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Удобный поиск нужных достопримечательностей и мест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Отзывы реальных людей о местах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Удобные напоминания в один клик.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8C049F7-D631-6FBB-3F58-AE1E9C6199C0}"/>
              </a:ext>
            </a:extLst>
          </p:cNvPr>
          <p:cNvGrpSpPr/>
          <p:nvPr/>
        </p:nvGrpSpPr>
        <p:grpSpPr>
          <a:xfrm>
            <a:off x="4452954" y="3321934"/>
            <a:ext cx="3286092" cy="3286092"/>
            <a:chOff x="4452954" y="3321934"/>
            <a:chExt cx="3286092" cy="3286092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9FBBF34A-24AA-6A7D-A010-E488A68D5A91}"/>
                </a:ext>
              </a:extLst>
            </p:cNvPr>
            <p:cNvSpPr/>
            <p:nvPr/>
          </p:nvSpPr>
          <p:spPr>
            <a:xfrm>
              <a:off x="4452954" y="3321934"/>
              <a:ext cx="3286092" cy="328609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6068622-3079-93BF-89C1-546C7A94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4788061" y="3657041"/>
              <a:ext cx="2615878" cy="2615878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FCAE5B3-48F7-8B22-06AE-3933E8D0C3D0}"/>
              </a:ext>
            </a:extLst>
          </p:cNvPr>
          <p:cNvGrpSpPr/>
          <p:nvPr/>
        </p:nvGrpSpPr>
        <p:grpSpPr>
          <a:xfrm>
            <a:off x="-3391672" y="3657041"/>
            <a:ext cx="2667000" cy="2667000"/>
            <a:chOff x="1082040" y="3428048"/>
            <a:chExt cx="2667000" cy="2667000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F300EC4-2BCA-B556-A75B-E8C466FD39F4}"/>
                </a:ext>
              </a:extLst>
            </p:cNvPr>
            <p:cNvSpPr/>
            <p:nvPr/>
          </p:nvSpPr>
          <p:spPr>
            <a:xfrm>
              <a:off x="10820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8BBF5D92-2D88-B85E-F2CE-D8E6F5A5C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388962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0A02BCF-4247-43FF-61D2-D7B1D9994B15}"/>
              </a:ext>
            </a:extLst>
          </p:cNvPr>
          <p:cNvGrpSpPr/>
          <p:nvPr/>
        </p:nvGrpSpPr>
        <p:grpSpPr>
          <a:xfrm>
            <a:off x="4861424" y="7051670"/>
            <a:ext cx="2667000" cy="2667000"/>
            <a:chOff x="5196840" y="3428048"/>
            <a:chExt cx="2667000" cy="26670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524DB304-9D7A-CC80-1B53-9329B9D78FDE}"/>
                </a:ext>
              </a:extLst>
            </p:cNvPr>
            <p:cNvSpPr/>
            <p:nvPr/>
          </p:nvSpPr>
          <p:spPr>
            <a:xfrm>
              <a:off x="51968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878FE195-5A62-E6EC-10F9-32C00222D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5486400" y="3709036"/>
              <a:ext cx="2125980" cy="2085758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AC4E4B9-EFB6-58BA-F8F5-137570C19634}"/>
              </a:ext>
            </a:extLst>
          </p:cNvPr>
          <p:cNvGrpSpPr/>
          <p:nvPr/>
        </p:nvGrpSpPr>
        <p:grpSpPr>
          <a:xfrm>
            <a:off x="12946244" y="3657041"/>
            <a:ext cx="2667000" cy="2667000"/>
            <a:chOff x="8884920" y="3434716"/>
            <a:chExt cx="2667000" cy="266700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317079B9-78DA-D2DC-9ECB-5615D9E56930}"/>
                </a:ext>
              </a:extLst>
            </p:cNvPr>
            <p:cNvSpPr/>
            <p:nvPr/>
          </p:nvSpPr>
          <p:spPr>
            <a:xfrm>
              <a:off x="8884920" y="3434716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A6658905-91CF-8A25-7867-ED545FD9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9262326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595BA20-1CB6-FB4B-EE9E-B1D5C7B1368F}"/>
              </a:ext>
            </a:extLst>
          </p:cNvPr>
          <p:cNvGrpSpPr/>
          <p:nvPr/>
        </p:nvGrpSpPr>
        <p:grpSpPr>
          <a:xfrm>
            <a:off x="1622385" y="-5089003"/>
            <a:ext cx="8947230" cy="4686629"/>
            <a:chOff x="1574157" y="1921397"/>
            <a:chExt cx="8947230" cy="4686629"/>
          </a:xfrm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4E6F5D65-B567-5A1F-EC32-D3229EAF5D21}"/>
                </a:ext>
              </a:extLst>
            </p:cNvPr>
            <p:cNvSpPr/>
            <p:nvPr/>
          </p:nvSpPr>
          <p:spPr>
            <a:xfrm>
              <a:off x="1574157" y="1921397"/>
              <a:ext cx="8947230" cy="468662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888C3FB7-F06A-C609-3F4A-1F38E9D91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718" y="2222029"/>
              <a:ext cx="7998107" cy="40853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5066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1805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Дизайн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3D4F-B9FD-FEDD-CBF5-4B2A6B210AE4}"/>
              </a:ext>
            </a:extLst>
          </p:cNvPr>
          <p:cNvSpPr txBox="1"/>
          <p:nvPr/>
        </p:nvSpPr>
        <p:spPr>
          <a:xfrm>
            <a:off x="433431" y="1115737"/>
            <a:ext cx="1132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того, чтобы интерфейс в продукте проекта был красивым и понятным для пользователя, нужно разработать макет дизайна. Это было сделано с помощью приложения </a:t>
            </a:r>
            <a:r>
              <a:rPr lang="en-US" dirty="0">
                <a:solidFill>
                  <a:schemeClr val="bg1"/>
                </a:solidFill>
              </a:rPr>
              <a:t>Figma.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A4B0AEA-636D-7F98-2FB5-2135C9F016C0}"/>
              </a:ext>
            </a:extLst>
          </p:cNvPr>
          <p:cNvGrpSpPr/>
          <p:nvPr/>
        </p:nvGrpSpPr>
        <p:grpSpPr>
          <a:xfrm>
            <a:off x="1574157" y="1921397"/>
            <a:ext cx="8947230" cy="4686629"/>
            <a:chOff x="1574157" y="1921397"/>
            <a:chExt cx="8947230" cy="4686629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9933E88-695F-690A-ADFF-C1A1FE433965}"/>
                </a:ext>
              </a:extLst>
            </p:cNvPr>
            <p:cNvSpPr/>
            <p:nvPr/>
          </p:nvSpPr>
          <p:spPr>
            <a:xfrm>
              <a:off x="1574157" y="1921397"/>
              <a:ext cx="8947230" cy="468662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AB789F4-FE2D-088B-5A72-B98034930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718" y="2222029"/>
              <a:ext cx="7998107" cy="40853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4FB0485-44C7-5DAD-DE1B-C21FA12B7FF4}"/>
              </a:ext>
            </a:extLst>
          </p:cNvPr>
          <p:cNvGrpSpPr/>
          <p:nvPr/>
        </p:nvGrpSpPr>
        <p:grpSpPr>
          <a:xfrm>
            <a:off x="4452953" y="7659472"/>
            <a:ext cx="3286092" cy="3286092"/>
            <a:chOff x="4452954" y="3321934"/>
            <a:chExt cx="3286092" cy="3286092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EBEE100-1787-E128-8AD9-FF50F4F70CC8}"/>
                </a:ext>
              </a:extLst>
            </p:cNvPr>
            <p:cNvSpPr/>
            <p:nvPr/>
          </p:nvSpPr>
          <p:spPr>
            <a:xfrm>
              <a:off x="4452954" y="3321934"/>
              <a:ext cx="3286092" cy="328609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E2B45CCE-00E5-6D0D-4706-3C18ADB0C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4788061" y="3657041"/>
              <a:ext cx="2615878" cy="2615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880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1980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Продукт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39022-E64A-1B5E-B042-E0ACC7593AD5}"/>
              </a:ext>
            </a:extLst>
          </p:cNvPr>
          <p:cNvSpPr txBox="1"/>
          <p:nvPr/>
        </p:nvSpPr>
        <p:spPr>
          <a:xfrm>
            <a:off x="5284591" y="3244334"/>
            <a:ext cx="162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Фото продукта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A12E37-8BE5-736E-170B-24CAD4CC1E51}"/>
              </a:ext>
            </a:extLst>
          </p:cNvPr>
          <p:cNvSpPr/>
          <p:nvPr/>
        </p:nvSpPr>
        <p:spPr>
          <a:xfrm>
            <a:off x="8715594" y="7258551"/>
            <a:ext cx="2277373" cy="2277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QR </a:t>
            </a:r>
            <a:r>
              <a:rPr lang="ru-RU" dirty="0">
                <a:solidFill>
                  <a:schemeClr val="tx1"/>
                </a:solidFill>
              </a:rPr>
              <a:t>на скачивание приложения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02F40E-7DAE-3C7C-2C6D-725C2F6F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17" y="7263709"/>
            <a:ext cx="2277372" cy="22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23CB098-B99C-ED58-4FBD-15A80947D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03" y="7258551"/>
            <a:ext cx="2277371" cy="227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DB09EE1-ED1B-2699-AB1C-22317E5100C0}"/>
              </a:ext>
            </a:extLst>
          </p:cNvPr>
          <p:cNvGrpSpPr/>
          <p:nvPr/>
        </p:nvGrpSpPr>
        <p:grpSpPr>
          <a:xfrm>
            <a:off x="1622384" y="-5246265"/>
            <a:ext cx="8947230" cy="4686629"/>
            <a:chOff x="1574157" y="1921397"/>
            <a:chExt cx="8947230" cy="468662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6FF2F20-8692-DD16-3C7A-E71240872095}"/>
                </a:ext>
              </a:extLst>
            </p:cNvPr>
            <p:cNvSpPr/>
            <p:nvPr/>
          </p:nvSpPr>
          <p:spPr>
            <a:xfrm>
              <a:off x="1574157" y="1921397"/>
              <a:ext cx="8947230" cy="468662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94B3DB1D-2140-3CD1-A01E-6E49D8E0A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718" y="2222029"/>
              <a:ext cx="7998107" cy="40853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2111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18E1C8-0C4B-8B46-343F-FB44032E59B5}"/>
              </a:ext>
            </a:extLst>
          </p:cNvPr>
          <p:cNvSpPr/>
          <p:nvPr/>
        </p:nvSpPr>
        <p:spPr>
          <a:xfrm>
            <a:off x="8831202" y="2290311"/>
            <a:ext cx="2277373" cy="2277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QR </a:t>
            </a:r>
            <a:r>
              <a:rPr lang="ru-RU" dirty="0">
                <a:solidFill>
                  <a:schemeClr val="tx1"/>
                </a:solidFill>
              </a:rPr>
              <a:t>на скачивание приложения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7C50F-E9EC-6B57-43A5-4491AB50AE56}"/>
              </a:ext>
            </a:extLst>
          </p:cNvPr>
          <p:cNvSpPr txBox="1"/>
          <p:nvPr/>
        </p:nvSpPr>
        <p:spPr>
          <a:xfrm>
            <a:off x="302003" y="238399"/>
            <a:ext cx="1980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Продукт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04A34-3E84-AEB1-6F1B-1353420D25F9}"/>
              </a:ext>
            </a:extLst>
          </p:cNvPr>
          <p:cNvSpPr txBox="1"/>
          <p:nvPr/>
        </p:nvSpPr>
        <p:spPr>
          <a:xfrm>
            <a:off x="1435902" y="1793633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Исходный код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FFED7-E9E8-80F5-FAF3-116F9B1A0257}"/>
              </a:ext>
            </a:extLst>
          </p:cNvPr>
          <p:cNvSpPr txBox="1"/>
          <p:nvPr/>
        </p:nvSpPr>
        <p:spPr>
          <a:xfrm>
            <a:off x="5046955" y="1655134"/>
            <a:ext cx="2102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Телеграмм-канал с новостями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4EDA7-219A-7FAF-8305-221973A3B43F}"/>
              </a:ext>
            </a:extLst>
          </p:cNvPr>
          <p:cNvSpPr txBox="1"/>
          <p:nvPr/>
        </p:nvSpPr>
        <p:spPr>
          <a:xfrm>
            <a:off x="8788506" y="1793633"/>
            <a:ext cx="236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Ссылка на скачивание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0777A3-DE2D-030A-F786-937FC29F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25" y="2301465"/>
            <a:ext cx="2277372" cy="22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5E469B-EF88-D47E-A296-382817ECA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45" y="2301465"/>
            <a:ext cx="2277371" cy="227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6A983FF-C49A-BB24-11DC-C45946BC537B}"/>
              </a:ext>
            </a:extLst>
          </p:cNvPr>
          <p:cNvGrpSpPr/>
          <p:nvPr/>
        </p:nvGrpSpPr>
        <p:grpSpPr>
          <a:xfrm>
            <a:off x="-5399694" y="1490236"/>
            <a:ext cx="3877519" cy="3877519"/>
            <a:chOff x="4157240" y="2338086"/>
            <a:chExt cx="3877519" cy="387751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364EC388-DF3F-BBA2-9519-F9BE964E9198}"/>
                </a:ext>
              </a:extLst>
            </p:cNvPr>
            <p:cNvSpPr/>
            <p:nvPr/>
          </p:nvSpPr>
          <p:spPr>
            <a:xfrm>
              <a:off x="4157240" y="2338086"/>
              <a:ext cx="3877519" cy="387751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0DE725B9-3424-8D42-D8AD-1C1F0B414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4377368" y="2558214"/>
              <a:ext cx="3437262" cy="3437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87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320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джэй плюс</dc:creator>
  <cp:lastModifiedBy>джэй плюс</cp:lastModifiedBy>
  <cp:revision>43</cp:revision>
  <dcterms:created xsi:type="dcterms:W3CDTF">2023-09-17T08:09:44Z</dcterms:created>
  <dcterms:modified xsi:type="dcterms:W3CDTF">2023-12-10T11:48:23Z</dcterms:modified>
</cp:coreProperties>
</file>