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ontserrat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Medium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52bb447c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52bb447c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52bb447c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52bb447c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52bb447c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52bb447c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52bb447c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52bb447c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52bb447c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52bb447c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 аналитика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Работу выполнил студент группы ИС-22 Заяц вадим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407800" y="2053000"/>
            <a:ext cx="53328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Знакомство с профессией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Почему бизнес-аналитики востребованы сейчас?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Бизнес-аналитики помогают бизнесу быстро развиваться и быть успешными.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Избавляют от лишней бюрократии.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Проектируют бизнес-процессы и помогают компании достигать целей.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Анализируют, как бизнес расходует ресурсы и ищут пути оптимизации.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Входят в двадцатку востребованных профессий на рынке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600"/>
              <a:t>Могут работать удаленно - 20% вакансий приходится на удаленных аналитиков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700"/>
              <a:t>У бизнес аналитиков средняя зарплата около 105 тыс. руб.</a:t>
            </a:r>
            <a:endParaRPr b="1"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ru" sz="1700"/>
              <a:t>Могут устроиться на работу сразу после обучения.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В каких сферах нужны бизнес-аналитики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097900" y="1567550"/>
            <a:ext cx="2368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Там где много требований и правил: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Ритейл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Банковская сфера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Серийное производство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Логистика</a:t>
            </a:r>
            <a:endParaRPr sz="1500"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3632800" y="1567550"/>
            <a:ext cx="2368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IT-сфере: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Разработка приложений и сервисов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Автоматизация процессов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Цифровизация деятельности</a:t>
            </a:r>
            <a:endParaRPr sz="1500"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6167700" y="1567550"/>
            <a:ext cx="2368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Инновационная деятельность: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Управление стратегией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Маркетинг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Разработка и совершенствование продукта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Преимущества профессии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Востребована сейчас и будет востребована еще долго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Вакансий больше, чем специалистов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Достойная зарплата на старте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Нужно 6-7 месяцев, чтобы освоить профессию с нуля</a:t>
            </a:r>
            <a:endParaRPr sz="1600"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5.	Можно работать удаленно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6.	Подходит как творческим людям</a:t>
            </a:r>
            <a:endParaRPr sz="1500"/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 так и  технарям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7.	Легкий старт без опыта работы 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Бизнес-аналитик - хорошая работа для новичка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Конкретного образование не требуется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Много бесплатных материалов по бизнес-анализу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Большое кол-во инструментов, которые легко и быстро освоить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Развитое комьюнити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Высокий спрос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Льготная IT-ипотека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