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 id="2147483747" r:id="rId6"/>
  </p:sldMasterIdLst>
  <p:notesMasterIdLst>
    <p:notesMasterId r:id="rId31"/>
  </p:notesMasterIdLst>
  <p:sldIdLst>
    <p:sldId id="256" r:id="rId7"/>
    <p:sldId id="257" r:id="rId8"/>
    <p:sldId id="266" r:id="rId9"/>
    <p:sldId id="267" r:id="rId10"/>
    <p:sldId id="269" r:id="rId11"/>
    <p:sldId id="270" r:id="rId12"/>
    <p:sldId id="271" r:id="rId13"/>
    <p:sldId id="272" r:id="rId14"/>
    <p:sldId id="273" r:id="rId15"/>
    <p:sldId id="274" r:id="rId16"/>
    <p:sldId id="275" r:id="rId17"/>
    <p:sldId id="276" r:id="rId18"/>
    <p:sldId id="278" r:id="rId19"/>
    <p:sldId id="279" r:id="rId20"/>
    <p:sldId id="280" r:id="rId21"/>
    <p:sldId id="281" r:id="rId22"/>
    <p:sldId id="282" r:id="rId23"/>
    <p:sldId id="283" r:id="rId24"/>
    <p:sldId id="284" r:id="rId25"/>
    <p:sldId id="292" r:id="rId26"/>
    <p:sldId id="286" r:id="rId27"/>
    <p:sldId id="287" r:id="rId28"/>
    <p:sldId id="288" r:id="rId29"/>
    <p:sldId id="289" r:id="rId30"/>
  </p:sldIdLst>
  <p:sldSz cx="12192000" cy="6858000"/>
  <p:notesSz cx="6858000" cy="9144000"/>
  <p:defaultTextStyle>
    <a:defPPr>
      <a:defRPr lang="en-US"/>
    </a:defPPr>
    <a:lvl1pPr marL="0" algn="l" defTabSz="914395" rtl="0" eaLnBrk="1" latinLnBrk="0" hangingPunct="1">
      <a:defRPr sz="1801" kern="1200">
        <a:solidFill>
          <a:schemeClr val="tx1"/>
        </a:solidFill>
        <a:latin typeface="+mn-lt"/>
        <a:ea typeface="+mn-ea"/>
        <a:cs typeface="+mn-cs"/>
      </a:defRPr>
    </a:lvl1pPr>
    <a:lvl2pPr marL="457196" algn="l" defTabSz="914395" rtl="0" eaLnBrk="1" latinLnBrk="0" hangingPunct="1">
      <a:defRPr sz="1801" kern="1200">
        <a:solidFill>
          <a:schemeClr val="tx1"/>
        </a:solidFill>
        <a:latin typeface="+mn-lt"/>
        <a:ea typeface="+mn-ea"/>
        <a:cs typeface="+mn-cs"/>
      </a:defRPr>
    </a:lvl2pPr>
    <a:lvl3pPr marL="914395" algn="l" defTabSz="914395" rtl="0" eaLnBrk="1" latinLnBrk="0" hangingPunct="1">
      <a:defRPr sz="1801" kern="1200">
        <a:solidFill>
          <a:schemeClr val="tx1"/>
        </a:solidFill>
        <a:latin typeface="+mn-lt"/>
        <a:ea typeface="+mn-ea"/>
        <a:cs typeface="+mn-cs"/>
      </a:defRPr>
    </a:lvl3pPr>
    <a:lvl4pPr marL="1371591" algn="l" defTabSz="914395" rtl="0" eaLnBrk="1" latinLnBrk="0" hangingPunct="1">
      <a:defRPr sz="1801" kern="1200">
        <a:solidFill>
          <a:schemeClr val="tx1"/>
        </a:solidFill>
        <a:latin typeface="+mn-lt"/>
        <a:ea typeface="+mn-ea"/>
        <a:cs typeface="+mn-cs"/>
      </a:defRPr>
    </a:lvl4pPr>
    <a:lvl5pPr marL="1828789" algn="l" defTabSz="914395" rtl="0" eaLnBrk="1" latinLnBrk="0" hangingPunct="1">
      <a:defRPr sz="1801" kern="1200">
        <a:solidFill>
          <a:schemeClr val="tx1"/>
        </a:solidFill>
        <a:latin typeface="+mn-lt"/>
        <a:ea typeface="+mn-ea"/>
        <a:cs typeface="+mn-cs"/>
      </a:defRPr>
    </a:lvl5pPr>
    <a:lvl6pPr marL="2285985" algn="l" defTabSz="914395" rtl="0" eaLnBrk="1" latinLnBrk="0" hangingPunct="1">
      <a:defRPr sz="1801" kern="1200">
        <a:solidFill>
          <a:schemeClr val="tx1"/>
        </a:solidFill>
        <a:latin typeface="+mn-lt"/>
        <a:ea typeface="+mn-ea"/>
        <a:cs typeface="+mn-cs"/>
      </a:defRPr>
    </a:lvl6pPr>
    <a:lvl7pPr marL="2743182" algn="l" defTabSz="914395" rtl="0" eaLnBrk="1" latinLnBrk="0" hangingPunct="1">
      <a:defRPr sz="1801" kern="1200">
        <a:solidFill>
          <a:schemeClr val="tx1"/>
        </a:solidFill>
        <a:latin typeface="+mn-lt"/>
        <a:ea typeface="+mn-ea"/>
        <a:cs typeface="+mn-cs"/>
      </a:defRPr>
    </a:lvl7pPr>
    <a:lvl8pPr marL="3200380" algn="l" defTabSz="914395" rtl="0" eaLnBrk="1" latinLnBrk="0" hangingPunct="1">
      <a:defRPr sz="1801" kern="1200">
        <a:solidFill>
          <a:schemeClr val="tx1"/>
        </a:solidFill>
        <a:latin typeface="+mn-lt"/>
        <a:ea typeface="+mn-ea"/>
        <a:cs typeface="+mn-cs"/>
      </a:defRPr>
    </a:lvl8pPr>
    <a:lvl9pPr marL="3657576" algn="l" defTabSz="914395"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FAF41-5DC5-432F-8FA8-454AAB54CA89}" v="151" dt="2020-05-19T05:05:35.758"/>
    <p1510:client id="{17F22082-453E-4AAC-BC83-15AFC3AB881D}" v="24" dt="2020-05-19T04:29:57.988"/>
    <p1510:client id="{313C81E6-0678-4F55-B6E5-CA73263992ED}" v="441" dt="2020-04-20T00:28:24.509"/>
    <p1510:client id="{47C63E03-3854-4BED-A68A-8D2838DCA1D8}" v="1" dt="2020-05-19T04:55:11.985"/>
    <p1510:client id="{6BAD3F23-ACB9-44AE-8F7F-43B2E1F03601}" v="2" dt="2020-05-19T04:43:51.059"/>
    <p1510:client id="{703D3B89-7CD9-9944-A662-F6DE609BC814}" v="1" dt="2020-05-07T00:40:25.086"/>
    <p1510:client id="{70FDA180-0392-4AE7-99B5-2BD88C613B02}" v="26" dt="2020-05-19T05:10:13.502"/>
    <p1510:client id="{834076C1-D186-41B3-A4D5-D6ED8CFFCE19}" v="149" dt="2020-04-17T02:00:06.824"/>
    <p1510:client id="{B03F2759-24AB-9444-9C60-745D2607BE65}" v="11" dt="2020-04-17T06:56:12.855"/>
    <p1510:client id="{CE68EFCD-3919-46B9-A124-3A76175DC08C}" v="22" dt="2020-05-19T04:58:28.275"/>
    <p1510:client id="{E94156F0-80AD-4D77-A17C-DF0F422F3693}" v="155" dt="2020-04-19T23:52:25.5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SANKAR" userId="S::vsankar@deakin.edu.au::9f1990bb-9f30-4da1-9747-f8e5989195ab" providerId="AD" clId="Web-{6BAD3F23-ACB9-44AE-8F7F-43B2E1F03601}"/>
    <pc:docChg chg="sldOrd">
      <pc:chgData name="VARSHA SANKAR" userId="S::vsankar@deakin.edu.au::9f1990bb-9f30-4da1-9747-f8e5989195ab" providerId="AD" clId="Web-{6BAD3F23-ACB9-44AE-8F7F-43B2E1F03601}" dt="2020-05-19T04:43:51.059" v="1"/>
      <pc:docMkLst>
        <pc:docMk/>
      </pc:docMkLst>
      <pc:sldChg chg="ord">
        <pc:chgData name="VARSHA SANKAR" userId="S::vsankar@deakin.edu.au::9f1990bb-9f30-4da1-9747-f8e5989195ab" providerId="AD" clId="Web-{6BAD3F23-ACB9-44AE-8F7F-43B2E1F03601}" dt="2020-05-19T04:43:51.059" v="1"/>
        <pc:sldMkLst>
          <pc:docMk/>
          <pc:sldMk cId="1427185584" sldId="257"/>
        </pc:sldMkLst>
      </pc:sldChg>
    </pc:docChg>
  </pc:docChgLst>
  <pc:docChgLst>
    <pc:chgData name="VIJAY BATHINI" userId="S::vbathini@deakin.edu.au::83ff7ee2-00a6-49be-a1f4-37b2e699252b" providerId="AD" clId="Web-{70FDA180-0392-4AE7-99B5-2BD88C613B02}"/>
    <pc:docChg chg="modSld">
      <pc:chgData name="VIJAY BATHINI" userId="S::vbathini@deakin.edu.au::83ff7ee2-00a6-49be-a1f4-37b2e699252b" providerId="AD" clId="Web-{70FDA180-0392-4AE7-99B5-2BD88C613B02}" dt="2020-05-19T05:10:13.502" v="25" actId="20577"/>
      <pc:docMkLst>
        <pc:docMk/>
      </pc:docMkLst>
      <pc:sldChg chg="modSp">
        <pc:chgData name="VIJAY BATHINI" userId="S::vbathini@deakin.edu.au::83ff7ee2-00a6-49be-a1f4-37b2e699252b" providerId="AD" clId="Web-{70FDA180-0392-4AE7-99B5-2BD88C613B02}" dt="2020-05-19T05:10:13.502" v="24" actId="20577"/>
        <pc:sldMkLst>
          <pc:docMk/>
          <pc:sldMk cId="1579373013" sldId="278"/>
        </pc:sldMkLst>
        <pc:spChg chg="mod">
          <ac:chgData name="VIJAY BATHINI" userId="S::vbathini@deakin.edu.au::83ff7ee2-00a6-49be-a1f4-37b2e699252b" providerId="AD" clId="Web-{70FDA180-0392-4AE7-99B5-2BD88C613B02}" dt="2020-05-19T05:10:13.502" v="24" actId="20577"/>
          <ac:spMkLst>
            <pc:docMk/>
            <pc:sldMk cId="1579373013" sldId="278"/>
            <ac:spMk id="25" creationId="{D2030425-440E-4CAF-AF0B-7EC97114A689}"/>
          </ac:spMkLst>
        </pc:spChg>
      </pc:sldChg>
    </pc:docChg>
  </pc:docChgLst>
  <pc:docChgLst>
    <pc:chgData name="VIJAY BATHINI" userId="S::vbathini@deakin.edu.au::83ff7ee2-00a6-49be-a1f4-37b2e699252b" providerId="AD" clId="Web-{17F22082-453E-4AAC-BC83-15AFC3AB881D}"/>
    <pc:docChg chg="modSld">
      <pc:chgData name="VIJAY BATHINI" userId="S::vbathini@deakin.edu.au::83ff7ee2-00a6-49be-a1f4-37b2e699252b" providerId="AD" clId="Web-{17F22082-453E-4AAC-BC83-15AFC3AB881D}" dt="2020-05-19T04:29:57.988" v="23" actId="20577"/>
      <pc:docMkLst>
        <pc:docMk/>
      </pc:docMkLst>
      <pc:sldChg chg="modSp">
        <pc:chgData name="VIJAY BATHINI" userId="S::vbathini@deakin.edu.au::83ff7ee2-00a6-49be-a1f4-37b2e699252b" providerId="AD" clId="Web-{17F22082-453E-4AAC-BC83-15AFC3AB881D}" dt="2020-05-19T04:29:57.988" v="22" actId="20577"/>
        <pc:sldMkLst>
          <pc:docMk/>
          <pc:sldMk cId="1579373013" sldId="278"/>
        </pc:sldMkLst>
        <pc:spChg chg="mod">
          <ac:chgData name="VIJAY BATHINI" userId="S::vbathini@deakin.edu.au::83ff7ee2-00a6-49be-a1f4-37b2e699252b" providerId="AD" clId="Web-{17F22082-453E-4AAC-BC83-15AFC3AB881D}" dt="2020-05-19T04:29:57.988" v="22" actId="20577"/>
          <ac:spMkLst>
            <pc:docMk/>
            <pc:sldMk cId="1579373013" sldId="278"/>
            <ac:spMk id="25" creationId="{D2030425-440E-4CAF-AF0B-7EC97114A689}"/>
          </ac:spMkLst>
        </pc:spChg>
      </pc:sldChg>
      <pc:sldChg chg="modSp">
        <pc:chgData name="VIJAY BATHINI" userId="S::vbathini@deakin.edu.au::83ff7ee2-00a6-49be-a1f4-37b2e699252b" providerId="AD" clId="Web-{17F22082-453E-4AAC-BC83-15AFC3AB881D}" dt="2020-05-19T04:29:38.252" v="2" actId="20577"/>
        <pc:sldMkLst>
          <pc:docMk/>
          <pc:sldMk cId="3892880083" sldId="292"/>
        </pc:sldMkLst>
        <pc:spChg chg="mod">
          <ac:chgData name="VIJAY BATHINI" userId="S::vbathini@deakin.edu.au::83ff7ee2-00a6-49be-a1f4-37b2e699252b" providerId="AD" clId="Web-{17F22082-453E-4AAC-BC83-15AFC3AB881D}" dt="2020-05-19T04:29:38.252" v="2" actId="20577"/>
          <ac:spMkLst>
            <pc:docMk/>
            <pc:sldMk cId="3892880083" sldId="292"/>
            <ac:spMk id="3" creationId="{6691C14F-84F8-4AE6-B9DC-235B97A9394E}"/>
          </ac:spMkLst>
        </pc:spChg>
      </pc:sldChg>
    </pc:docChg>
  </pc:docChgLst>
  <pc:docChgLst>
    <pc:chgData name="VIJAY BATHINI" userId="S::vbathini@deakin.edu.au::83ff7ee2-00a6-49be-a1f4-37b2e699252b" providerId="AD" clId="Web-{131FAF41-5DC5-432F-8FA8-454AAB54CA89}"/>
    <pc:docChg chg="modSld">
      <pc:chgData name="VIJAY BATHINI" userId="S::vbathini@deakin.edu.au::83ff7ee2-00a6-49be-a1f4-37b2e699252b" providerId="AD" clId="Web-{131FAF41-5DC5-432F-8FA8-454AAB54CA89}" dt="2020-05-19T05:05:35.758" v="149" actId="20577"/>
      <pc:docMkLst>
        <pc:docMk/>
      </pc:docMkLst>
      <pc:sldChg chg="modSp">
        <pc:chgData name="VIJAY BATHINI" userId="S::vbathini@deakin.edu.au::83ff7ee2-00a6-49be-a1f4-37b2e699252b" providerId="AD" clId="Web-{131FAF41-5DC5-432F-8FA8-454AAB54CA89}" dt="2020-05-19T05:05:35.758" v="148" actId="20577"/>
        <pc:sldMkLst>
          <pc:docMk/>
          <pc:sldMk cId="330417987" sldId="267"/>
        </pc:sldMkLst>
        <pc:spChg chg="mod">
          <ac:chgData name="VIJAY BATHINI" userId="S::vbathini@deakin.edu.au::83ff7ee2-00a6-49be-a1f4-37b2e699252b" providerId="AD" clId="Web-{131FAF41-5DC5-432F-8FA8-454AAB54CA89}" dt="2020-05-19T05:05:35.758" v="148" actId="20577"/>
          <ac:spMkLst>
            <pc:docMk/>
            <pc:sldMk cId="330417987" sldId="267"/>
            <ac:spMk id="37" creationId="{2C605F1B-C697-4758-B8D7-F35AABFFA8A7}"/>
          </ac:spMkLst>
        </pc:spChg>
      </pc:sldChg>
    </pc:docChg>
  </pc:docChgLst>
  <pc:docChgLst>
    <pc:chgData name="VIJAY BATHINI" userId="S::vbathini@deakin.edu.au::83ff7ee2-00a6-49be-a1f4-37b2e699252b" providerId="AD" clId="Web-{47C63E03-3854-4BED-A68A-8D2838DCA1D8}"/>
    <pc:docChg chg="delSld">
      <pc:chgData name="VIJAY BATHINI" userId="S::vbathini@deakin.edu.au::83ff7ee2-00a6-49be-a1f4-37b2e699252b" providerId="AD" clId="Web-{47C63E03-3854-4BED-A68A-8D2838DCA1D8}" dt="2020-05-19T04:55:11.985" v="0"/>
      <pc:docMkLst>
        <pc:docMk/>
      </pc:docMkLst>
      <pc:sldChg chg="del">
        <pc:chgData name="VIJAY BATHINI" userId="S::vbathini@deakin.edu.au::83ff7ee2-00a6-49be-a1f4-37b2e699252b" providerId="AD" clId="Web-{47C63E03-3854-4BED-A68A-8D2838DCA1D8}" dt="2020-05-19T04:55:11.985" v="0"/>
        <pc:sldMkLst>
          <pc:docMk/>
          <pc:sldMk cId="867173381" sldId="285"/>
        </pc:sldMkLst>
      </pc:sldChg>
    </pc:docChg>
  </pc:docChgLst>
  <pc:docChgLst>
    <pc:chgData name="VIJAY BATHINI" userId="S::vbathini@deakin.edu.au::83ff7ee2-00a6-49be-a1f4-37b2e699252b" providerId="AD" clId="Web-{CE68EFCD-3919-46B9-A124-3A76175DC08C}"/>
    <pc:docChg chg="modSld">
      <pc:chgData name="VIJAY BATHINI" userId="S::vbathini@deakin.edu.au::83ff7ee2-00a6-49be-a1f4-37b2e699252b" providerId="AD" clId="Web-{CE68EFCD-3919-46B9-A124-3A76175DC08C}" dt="2020-05-19T04:59:20.118" v="23"/>
      <pc:docMkLst>
        <pc:docMk/>
      </pc:docMkLst>
      <pc:sldChg chg="addSp delSp modSp">
        <pc:chgData name="VIJAY BATHINI" userId="S::vbathini@deakin.edu.au::83ff7ee2-00a6-49be-a1f4-37b2e699252b" providerId="AD" clId="Web-{CE68EFCD-3919-46B9-A124-3A76175DC08C}" dt="2020-05-19T04:58:28.415" v="22"/>
        <pc:sldMkLst>
          <pc:docMk/>
          <pc:sldMk cId="1427185584" sldId="257"/>
        </pc:sldMkLst>
        <pc:spChg chg="mod">
          <ac:chgData name="VIJAY BATHINI" userId="S::vbathini@deakin.edu.au::83ff7ee2-00a6-49be-a1f4-37b2e699252b" providerId="AD" clId="Web-{CE68EFCD-3919-46B9-A124-3A76175DC08C}" dt="2020-05-19T04:58:28.415" v="22"/>
          <ac:spMkLst>
            <pc:docMk/>
            <pc:sldMk cId="1427185584" sldId="257"/>
            <ac:spMk id="2" creationId="{162184CF-2B76-B04F-8CE1-C80E74D5ACCB}"/>
          </ac:spMkLst>
        </pc:spChg>
        <pc:spChg chg="mod">
          <ac:chgData name="VIJAY BATHINI" userId="S::vbathini@deakin.edu.au::83ff7ee2-00a6-49be-a1f4-37b2e699252b" providerId="AD" clId="Web-{CE68EFCD-3919-46B9-A124-3A76175DC08C}" dt="2020-05-19T04:58:28.415" v="22"/>
          <ac:spMkLst>
            <pc:docMk/>
            <pc:sldMk cId="1427185584" sldId="257"/>
            <ac:spMk id="3" creationId="{544234B6-1F52-5E49-AD62-0D6833DCFF5A}"/>
          </ac:spMkLst>
        </pc:spChg>
        <pc:spChg chg="del">
          <ac:chgData name="VIJAY BATHINI" userId="S::vbathini@deakin.edu.au::83ff7ee2-00a6-49be-a1f4-37b2e699252b" providerId="AD" clId="Web-{CE68EFCD-3919-46B9-A124-3A76175DC08C}" dt="2020-05-19T04:58:28.415" v="22"/>
          <ac:spMkLst>
            <pc:docMk/>
            <pc:sldMk cId="1427185584" sldId="257"/>
            <ac:spMk id="18" creationId="{E8A8EAB8-D2FF-444D-B34B-7D32F106AD0E}"/>
          </ac:spMkLst>
        </pc:spChg>
        <pc:spChg chg="add">
          <ac:chgData name="VIJAY BATHINI" userId="S::vbathini@deakin.edu.au::83ff7ee2-00a6-49be-a1f4-37b2e699252b" providerId="AD" clId="Web-{CE68EFCD-3919-46B9-A124-3A76175DC08C}" dt="2020-05-19T04:58:28.415" v="22"/>
          <ac:spMkLst>
            <pc:docMk/>
            <pc:sldMk cId="1427185584" sldId="257"/>
            <ac:spMk id="27" creationId="{E8A8EAB8-D2FF-444D-B34B-7D32F106AD0E}"/>
          </ac:spMkLst>
        </pc:spChg>
        <pc:cxnChg chg="del">
          <ac:chgData name="VIJAY BATHINI" userId="S::vbathini@deakin.edu.au::83ff7ee2-00a6-49be-a1f4-37b2e699252b" providerId="AD" clId="Web-{CE68EFCD-3919-46B9-A124-3A76175DC08C}" dt="2020-05-19T04:58:28.415" v="22"/>
          <ac:cxnSpMkLst>
            <pc:docMk/>
            <pc:sldMk cId="1427185584" sldId="257"/>
            <ac:cxnSpMk id="20" creationId="{067633D1-6EE6-4118-B9F0-B363477BEE7A}"/>
          </ac:cxnSpMkLst>
        </pc:cxnChg>
        <pc:cxnChg chg="del">
          <ac:chgData name="VIJAY BATHINI" userId="S::vbathini@deakin.edu.au::83ff7ee2-00a6-49be-a1f4-37b2e699252b" providerId="AD" clId="Web-{CE68EFCD-3919-46B9-A124-3A76175DC08C}" dt="2020-05-19T04:58:28.415" v="22"/>
          <ac:cxnSpMkLst>
            <pc:docMk/>
            <pc:sldMk cId="1427185584" sldId="257"/>
            <ac:cxnSpMk id="22" creationId="{4AD7FFC6-42A9-49CB-B5E9-B3F6B038331B}"/>
          </ac:cxnSpMkLst>
        </pc:cxnChg>
        <pc:cxnChg chg="add">
          <ac:chgData name="VIJAY BATHINI" userId="S::vbathini@deakin.edu.au::83ff7ee2-00a6-49be-a1f4-37b2e699252b" providerId="AD" clId="Web-{CE68EFCD-3919-46B9-A124-3A76175DC08C}" dt="2020-05-19T04:58:28.415" v="22"/>
          <ac:cxnSpMkLst>
            <pc:docMk/>
            <pc:sldMk cId="1427185584" sldId="257"/>
            <ac:cxnSpMk id="29" creationId="{067633D1-6EE6-4118-B9F0-B363477BEE7A}"/>
          </ac:cxnSpMkLst>
        </pc:cxnChg>
        <pc:cxnChg chg="add">
          <ac:chgData name="VIJAY BATHINI" userId="S::vbathini@deakin.edu.au::83ff7ee2-00a6-49be-a1f4-37b2e699252b" providerId="AD" clId="Web-{CE68EFCD-3919-46B9-A124-3A76175DC08C}" dt="2020-05-19T04:58:28.415" v="22"/>
          <ac:cxnSpMkLst>
            <pc:docMk/>
            <pc:sldMk cId="1427185584" sldId="257"/>
            <ac:cxnSpMk id="31" creationId="{4AD7FFC6-42A9-49CB-B5E9-B3F6B038331B}"/>
          </ac:cxnSpMkLst>
        </pc:cxnChg>
      </pc:sldChg>
      <pc:sldChg chg="addSp delSp modSp mod setClrOvrMap">
        <pc:chgData name="VIJAY BATHINI" userId="S::vbathini@deakin.edu.au::83ff7ee2-00a6-49be-a1f4-37b2e699252b" providerId="AD" clId="Web-{CE68EFCD-3919-46B9-A124-3A76175DC08C}" dt="2020-05-19T04:59:20.118" v="23"/>
        <pc:sldMkLst>
          <pc:docMk/>
          <pc:sldMk cId="3892880083" sldId="292"/>
        </pc:sldMkLst>
        <pc:spChg chg="mod">
          <ac:chgData name="VIJAY BATHINI" userId="S::vbathini@deakin.edu.au::83ff7ee2-00a6-49be-a1f4-37b2e699252b" providerId="AD" clId="Web-{CE68EFCD-3919-46B9-A124-3A76175DC08C}" dt="2020-05-19T04:59:20.118" v="23"/>
          <ac:spMkLst>
            <pc:docMk/>
            <pc:sldMk cId="3892880083" sldId="292"/>
            <ac:spMk id="2" creationId="{3E689F0B-A1A0-47A6-BD67-82CA70CB5718}"/>
          </ac:spMkLst>
        </pc:spChg>
        <pc:spChg chg="mod">
          <ac:chgData name="VIJAY BATHINI" userId="S::vbathini@deakin.edu.au::83ff7ee2-00a6-49be-a1f4-37b2e699252b" providerId="AD" clId="Web-{CE68EFCD-3919-46B9-A124-3A76175DC08C}" dt="2020-05-19T04:59:20.118" v="23"/>
          <ac:spMkLst>
            <pc:docMk/>
            <pc:sldMk cId="3892880083" sldId="292"/>
            <ac:spMk id="3" creationId="{6691C14F-84F8-4AE6-B9DC-235B97A9394E}"/>
          </ac:spMkLst>
        </pc:spChg>
        <pc:spChg chg="mod">
          <ac:chgData name="VIJAY BATHINI" userId="S::vbathini@deakin.edu.au::83ff7ee2-00a6-49be-a1f4-37b2e699252b" providerId="AD" clId="Web-{CE68EFCD-3919-46B9-A124-3A76175DC08C}" dt="2020-05-19T04:59:20.118" v="23"/>
          <ac:spMkLst>
            <pc:docMk/>
            <pc:sldMk cId="3892880083" sldId="292"/>
            <ac:spMk id="4" creationId="{CD2B2FEB-BBF5-486B-962A-DB21592575C1}"/>
          </ac:spMkLst>
        </pc:spChg>
        <pc:spChg chg="del">
          <ac:chgData name="VIJAY BATHINI" userId="S::vbathini@deakin.edu.au::83ff7ee2-00a6-49be-a1f4-37b2e699252b" providerId="AD" clId="Web-{CE68EFCD-3919-46B9-A124-3A76175DC08C}" dt="2020-05-19T04:59:20.118" v="23"/>
          <ac:spMkLst>
            <pc:docMk/>
            <pc:sldMk cId="3892880083" sldId="292"/>
            <ac:spMk id="10" creationId="{E8A8EAB8-D2FF-444D-B34B-7D32F106AD0E}"/>
          </ac:spMkLst>
        </pc:spChg>
        <pc:spChg chg="add">
          <ac:chgData name="VIJAY BATHINI" userId="S::vbathini@deakin.edu.au::83ff7ee2-00a6-49be-a1f4-37b2e699252b" providerId="AD" clId="Web-{CE68EFCD-3919-46B9-A124-3A76175DC08C}" dt="2020-05-19T04:59:20.118" v="23"/>
          <ac:spMkLst>
            <pc:docMk/>
            <pc:sldMk cId="3892880083" sldId="292"/>
            <ac:spMk id="19" creationId="{C5E6CFF1-2F42-4E10-9A97-F116F46F53FE}"/>
          </ac:spMkLst>
        </pc:spChg>
        <pc:picChg chg="mod ord">
          <ac:chgData name="VIJAY BATHINI" userId="S::vbathini@deakin.edu.au::83ff7ee2-00a6-49be-a1f4-37b2e699252b" providerId="AD" clId="Web-{CE68EFCD-3919-46B9-A124-3A76175DC08C}" dt="2020-05-19T04:59:20.118" v="23"/>
          <ac:picMkLst>
            <pc:docMk/>
            <pc:sldMk cId="3892880083" sldId="292"/>
            <ac:picMk id="6" creationId="{8C675D7C-0E7C-4FC0-8B6A-0106D8092911}"/>
          </ac:picMkLst>
        </pc:picChg>
        <pc:cxnChg chg="del">
          <ac:chgData name="VIJAY BATHINI" userId="S::vbathini@deakin.edu.au::83ff7ee2-00a6-49be-a1f4-37b2e699252b" providerId="AD" clId="Web-{CE68EFCD-3919-46B9-A124-3A76175DC08C}" dt="2020-05-19T04:59:20.118" v="23"/>
          <ac:cxnSpMkLst>
            <pc:docMk/>
            <pc:sldMk cId="3892880083" sldId="292"/>
            <ac:cxnSpMk id="12" creationId="{EEA38897-7BA3-4408-8083-3235339C4A60}"/>
          </ac:cxnSpMkLst>
        </pc:cxnChg>
        <pc:cxnChg chg="del">
          <ac:chgData name="VIJAY BATHINI" userId="S::vbathini@deakin.edu.au::83ff7ee2-00a6-49be-a1f4-37b2e699252b" providerId="AD" clId="Web-{CE68EFCD-3919-46B9-A124-3A76175DC08C}" dt="2020-05-19T04:59:20.118" v="23"/>
          <ac:cxnSpMkLst>
            <pc:docMk/>
            <pc:sldMk cId="3892880083" sldId="292"/>
            <ac:cxnSpMk id="14" creationId="{F11AD06B-AB20-4097-8606-5DA00DBACE88}"/>
          </ac:cxnSpMkLst>
        </pc:cxnChg>
        <pc:cxnChg chg="add">
          <ac:chgData name="VIJAY BATHINI" userId="S::vbathini@deakin.edu.au::83ff7ee2-00a6-49be-a1f4-37b2e699252b" providerId="AD" clId="Web-{CE68EFCD-3919-46B9-A124-3A76175DC08C}" dt="2020-05-19T04:59:20.118" v="23"/>
          <ac:cxnSpMkLst>
            <pc:docMk/>
            <pc:sldMk cId="3892880083" sldId="292"/>
            <ac:cxnSpMk id="21" creationId="{67182200-4859-4C8D-BCBB-55B245C28BA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4C62F-78B7-4E39-8CE7-9F36060B86E0}"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US"/>
        </a:p>
      </dgm:t>
    </dgm:pt>
    <dgm:pt modelId="{6B626A2B-9958-4E51-B002-C58FA865519F}">
      <dgm:prSet/>
      <dgm:spPr/>
      <dgm:t>
        <a:bodyPr/>
        <a:lstStyle/>
        <a:p>
          <a:r>
            <a:rPr lang="en-US"/>
            <a:t>To complete the website which is under construction and make it available to the public </a:t>
          </a:r>
        </a:p>
      </dgm:t>
    </dgm:pt>
    <dgm:pt modelId="{79A6A62C-D36B-4798-9022-0E6E3CB5B2BF}" type="parTrans" cxnId="{33ABC7C4-7D1D-459D-B2E0-CFACEE887F1A}">
      <dgm:prSet/>
      <dgm:spPr/>
      <dgm:t>
        <a:bodyPr/>
        <a:lstStyle/>
        <a:p>
          <a:endParaRPr lang="en-US"/>
        </a:p>
      </dgm:t>
    </dgm:pt>
    <dgm:pt modelId="{071BB7E1-C868-4019-9D93-7465B66A6118}" type="sibTrans" cxnId="{33ABC7C4-7D1D-459D-B2E0-CFACEE887F1A}">
      <dgm:prSet/>
      <dgm:spPr/>
      <dgm:t>
        <a:bodyPr/>
        <a:lstStyle/>
        <a:p>
          <a:endParaRPr lang="en-US"/>
        </a:p>
      </dgm:t>
    </dgm:pt>
    <dgm:pt modelId="{5C8D31D9-1CE1-41F0-9EC5-7223453AB841}">
      <dgm:prSet/>
      <dgm:spPr/>
      <dgm:t>
        <a:bodyPr/>
        <a:lstStyle/>
        <a:p>
          <a:r>
            <a:rPr lang="en-US"/>
            <a:t>An accurate map of Australia with areas which are prone to bushfires highlighted</a:t>
          </a:r>
        </a:p>
      </dgm:t>
    </dgm:pt>
    <dgm:pt modelId="{49E3E11C-0126-47BB-948C-9F1DB02EB344}" type="parTrans" cxnId="{FD5C741A-3AA0-4867-A3EA-05A63CD0E5EA}">
      <dgm:prSet/>
      <dgm:spPr/>
      <dgm:t>
        <a:bodyPr/>
        <a:lstStyle/>
        <a:p>
          <a:endParaRPr lang="en-US"/>
        </a:p>
      </dgm:t>
    </dgm:pt>
    <dgm:pt modelId="{D3E4AA1A-90AA-4AB6-96AF-E38A502BCB17}" type="sibTrans" cxnId="{FD5C741A-3AA0-4867-A3EA-05A63CD0E5EA}">
      <dgm:prSet/>
      <dgm:spPr/>
      <dgm:t>
        <a:bodyPr/>
        <a:lstStyle/>
        <a:p>
          <a:endParaRPr lang="en-US"/>
        </a:p>
      </dgm:t>
    </dgm:pt>
    <dgm:pt modelId="{DB76D218-E898-4048-9E7C-818056C0DD25}">
      <dgm:prSet/>
      <dgm:spPr/>
      <dgm:t>
        <a:bodyPr/>
        <a:lstStyle/>
        <a:p>
          <a:r>
            <a:rPr lang="en-US"/>
            <a:t>A website that gives out information about ongoing fires and provides with emergency hotline numbers  and also includes information about ambulance data from  previous  project</a:t>
          </a:r>
        </a:p>
      </dgm:t>
    </dgm:pt>
    <dgm:pt modelId="{E32C0A17-A5B6-4AF8-9945-A6BEE1F4730A}" type="parTrans" cxnId="{9E411697-AA68-4407-871E-2C6D10CE0F98}">
      <dgm:prSet/>
      <dgm:spPr/>
      <dgm:t>
        <a:bodyPr/>
        <a:lstStyle/>
        <a:p>
          <a:endParaRPr lang="en-US"/>
        </a:p>
      </dgm:t>
    </dgm:pt>
    <dgm:pt modelId="{4677314E-B991-47D5-9AB7-66EB9F78DFA2}" type="sibTrans" cxnId="{9E411697-AA68-4407-871E-2C6D10CE0F98}">
      <dgm:prSet/>
      <dgm:spPr/>
      <dgm:t>
        <a:bodyPr/>
        <a:lstStyle/>
        <a:p>
          <a:endParaRPr lang="en-US"/>
        </a:p>
      </dgm:t>
    </dgm:pt>
    <dgm:pt modelId="{EB28AD08-ACCB-46E8-BA9A-56BCF26656F9}">
      <dgm:prSet/>
      <dgm:spPr/>
      <dgm:t>
        <a:bodyPr/>
        <a:lstStyle/>
        <a:p>
          <a:r>
            <a:rPr lang="en-US"/>
            <a:t>To handover the project to the next team progressing these ideas </a:t>
          </a:r>
        </a:p>
      </dgm:t>
    </dgm:pt>
    <dgm:pt modelId="{80D4206A-12F4-4D37-A938-BF7E373FC001}" type="parTrans" cxnId="{7C28D097-930B-4E82-AF52-7103DE730EE0}">
      <dgm:prSet/>
      <dgm:spPr/>
      <dgm:t>
        <a:bodyPr/>
        <a:lstStyle/>
        <a:p>
          <a:endParaRPr lang="en-US"/>
        </a:p>
      </dgm:t>
    </dgm:pt>
    <dgm:pt modelId="{B2957F62-7396-4BCE-9AF5-76EF2DDCCF92}" type="sibTrans" cxnId="{7C28D097-930B-4E82-AF52-7103DE730EE0}">
      <dgm:prSet/>
      <dgm:spPr/>
      <dgm:t>
        <a:bodyPr/>
        <a:lstStyle/>
        <a:p>
          <a:endParaRPr lang="en-US"/>
        </a:p>
      </dgm:t>
    </dgm:pt>
    <dgm:pt modelId="{7FEA0890-FC4B-4B3F-8199-CCE9BFB39F3B}" type="pres">
      <dgm:prSet presAssocID="{AF14C62F-78B7-4E39-8CE7-9F36060B86E0}" presName="outerComposite" presStyleCnt="0">
        <dgm:presLayoutVars>
          <dgm:chMax val="5"/>
          <dgm:dir/>
          <dgm:resizeHandles val="exact"/>
        </dgm:presLayoutVars>
      </dgm:prSet>
      <dgm:spPr/>
    </dgm:pt>
    <dgm:pt modelId="{CBC3BDFE-9137-4890-B915-CFFE9EF3B05F}" type="pres">
      <dgm:prSet presAssocID="{AF14C62F-78B7-4E39-8CE7-9F36060B86E0}" presName="dummyMaxCanvas" presStyleCnt="0">
        <dgm:presLayoutVars/>
      </dgm:prSet>
      <dgm:spPr/>
    </dgm:pt>
    <dgm:pt modelId="{7D87E22A-4F4B-4260-9C47-D55BC3A97575}" type="pres">
      <dgm:prSet presAssocID="{AF14C62F-78B7-4E39-8CE7-9F36060B86E0}" presName="FourNodes_1" presStyleLbl="node1" presStyleIdx="0" presStyleCnt="4">
        <dgm:presLayoutVars>
          <dgm:bulletEnabled val="1"/>
        </dgm:presLayoutVars>
      </dgm:prSet>
      <dgm:spPr/>
    </dgm:pt>
    <dgm:pt modelId="{83264B43-DF36-4CCC-A861-305DB017D63D}" type="pres">
      <dgm:prSet presAssocID="{AF14C62F-78B7-4E39-8CE7-9F36060B86E0}" presName="FourNodes_2" presStyleLbl="node1" presStyleIdx="1" presStyleCnt="4">
        <dgm:presLayoutVars>
          <dgm:bulletEnabled val="1"/>
        </dgm:presLayoutVars>
      </dgm:prSet>
      <dgm:spPr/>
    </dgm:pt>
    <dgm:pt modelId="{05A082CA-DA37-4169-A2D1-B265D5348E2D}" type="pres">
      <dgm:prSet presAssocID="{AF14C62F-78B7-4E39-8CE7-9F36060B86E0}" presName="FourNodes_3" presStyleLbl="node1" presStyleIdx="2" presStyleCnt="4">
        <dgm:presLayoutVars>
          <dgm:bulletEnabled val="1"/>
        </dgm:presLayoutVars>
      </dgm:prSet>
      <dgm:spPr/>
    </dgm:pt>
    <dgm:pt modelId="{107E899D-F76D-42A1-BD05-95C5CAE3131C}" type="pres">
      <dgm:prSet presAssocID="{AF14C62F-78B7-4E39-8CE7-9F36060B86E0}" presName="FourNodes_4" presStyleLbl="node1" presStyleIdx="3" presStyleCnt="4">
        <dgm:presLayoutVars>
          <dgm:bulletEnabled val="1"/>
        </dgm:presLayoutVars>
      </dgm:prSet>
      <dgm:spPr/>
    </dgm:pt>
    <dgm:pt modelId="{FDDC21B1-7B7B-4EE2-B7E4-8475088F92D7}" type="pres">
      <dgm:prSet presAssocID="{AF14C62F-78B7-4E39-8CE7-9F36060B86E0}" presName="FourConn_1-2" presStyleLbl="fgAccFollowNode1" presStyleIdx="0" presStyleCnt="3">
        <dgm:presLayoutVars>
          <dgm:bulletEnabled val="1"/>
        </dgm:presLayoutVars>
      </dgm:prSet>
      <dgm:spPr/>
    </dgm:pt>
    <dgm:pt modelId="{5C5C1794-070B-46FB-8FC0-9FCD18D1524B}" type="pres">
      <dgm:prSet presAssocID="{AF14C62F-78B7-4E39-8CE7-9F36060B86E0}" presName="FourConn_2-3" presStyleLbl="fgAccFollowNode1" presStyleIdx="1" presStyleCnt="3">
        <dgm:presLayoutVars>
          <dgm:bulletEnabled val="1"/>
        </dgm:presLayoutVars>
      </dgm:prSet>
      <dgm:spPr/>
    </dgm:pt>
    <dgm:pt modelId="{8CE9BF5F-E926-4E38-B2BD-E4B857048E8F}" type="pres">
      <dgm:prSet presAssocID="{AF14C62F-78B7-4E39-8CE7-9F36060B86E0}" presName="FourConn_3-4" presStyleLbl="fgAccFollowNode1" presStyleIdx="2" presStyleCnt="3">
        <dgm:presLayoutVars>
          <dgm:bulletEnabled val="1"/>
        </dgm:presLayoutVars>
      </dgm:prSet>
      <dgm:spPr/>
    </dgm:pt>
    <dgm:pt modelId="{13DBF090-0D2F-49B6-8FFE-967F26CA4007}" type="pres">
      <dgm:prSet presAssocID="{AF14C62F-78B7-4E39-8CE7-9F36060B86E0}" presName="FourNodes_1_text" presStyleLbl="node1" presStyleIdx="3" presStyleCnt="4">
        <dgm:presLayoutVars>
          <dgm:bulletEnabled val="1"/>
        </dgm:presLayoutVars>
      </dgm:prSet>
      <dgm:spPr/>
    </dgm:pt>
    <dgm:pt modelId="{4FA174A0-02E1-4E30-95B1-870A26B88592}" type="pres">
      <dgm:prSet presAssocID="{AF14C62F-78B7-4E39-8CE7-9F36060B86E0}" presName="FourNodes_2_text" presStyleLbl="node1" presStyleIdx="3" presStyleCnt="4">
        <dgm:presLayoutVars>
          <dgm:bulletEnabled val="1"/>
        </dgm:presLayoutVars>
      </dgm:prSet>
      <dgm:spPr/>
    </dgm:pt>
    <dgm:pt modelId="{BB2B52C4-4404-4BA9-90B7-10C49AEB9D7C}" type="pres">
      <dgm:prSet presAssocID="{AF14C62F-78B7-4E39-8CE7-9F36060B86E0}" presName="FourNodes_3_text" presStyleLbl="node1" presStyleIdx="3" presStyleCnt="4">
        <dgm:presLayoutVars>
          <dgm:bulletEnabled val="1"/>
        </dgm:presLayoutVars>
      </dgm:prSet>
      <dgm:spPr/>
    </dgm:pt>
    <dgm:pt modelId="{6DC14FDD-ECBB-4D5F-8197-2AF341A36759}" type="pres">
      <dgm:prSet presAssocID="{AF14C62F-78B7-4E39-8CE7-9F36060B86E0}" presName="FourNodes_4_text" presStyleLbl="node1" presStyleIdx="3" presStyleCnt="4">
        <dgm:presLayoutVars>
          <dgm:bulletEnabled val="1"/>
        </dgm:presLayoutVars>
      </dgm:prSet>
      <dgm:spPr/>
    </dgm:pt>
  </dgm:ptLst>
  <dgm:cxnLst>
    <dgm:cxn modelId="{4614070B-62C5-4D1D-95B1-98818585F549}" type="presOf" srcId="{5C8D31D9-1CE1-41F0-9EC5-7223453AB841}" destId="{4FA174A0-02E1-4E30-95B1-870A26B88592}" srcOrd="1" destOrd="0" presId="urn:microsoft.com/office/officeart/2005/8/layout/vProcess5"/>
    <dgm:cxn modelId="{7BB56B15-85E9-4FF9-B171-C30FDD3D2B8E}" type="presOf" srcId="{DB76D218-E898-4048-9E7C-818056C0DD25}" destId="{BB2B52C4-4404-4BA9-90B7-10C49AEB9D7C}" srcOrd="1" destOrd="0" presId="urn:microsoft.com/office/officeart/2005/8/layout/vProcess5"/>
    <dgm:cxn modelId="{FD5C741A-3AA0-4867-A3EA-05A63CD0E5EA}" srcId="{AF14C62F-78B7-4E39-8CE7-9F36060B86E0}" destId="{5C8D31D9-1CE1-41F0-9EC5-7223453AB841}" srcOrd="1" destOrd="0" parTransId="{49E3E11C-0126-47BB-948C-9F1DB02EB344}" sibTransId="{D3E4AA1A-90AA-4AB6-96AF-E38A502BCB17}"/>
    <dgm:cxn modelId="{96663536-C520-4336-B5D2-75D998082C9E}" type="presOf" srcId="{6B626A2B-9958-4E51-B002-C58FA865519F}" destId="{7D87E22A-4F4B-4260-9C47-D55BC3A97575}" srcOrd="0" destOrd="0" presId="urn:microsoft.com/office/officeart/2005/8/layout/vProcess5"/>
    <dgm:cxn modelId="{31DD2C61-AE7E-4041-B187-C8E52EEB85EC}" type="presOf" srcId="{6B626A2B-9958-4E51-B002-C58FA865519F}" destId="{13DBF090-0D2F-49B6-8FFE-967F26CA4007}" srcOrd="1" destOrd="0" presId="urn:microsoft.com/office/officeart/2005/8/layout/vProcess5"/>
    <dgm:cxn modelId="{577D2163-41D9-4657-BE4C-6392D37F36D0}" type="presOf" srcId="{D3E4AA1A-90AA-4AB6-96AF-E38A502BCB17}" destId="{5C5C1794-070B-46FB-8FC0-9FCD18D1524B}" srcOrd="0" destOrd="0" presId="urn:microsoft.com/office/officeart/2005/8/layout/vProcess5"/>
    <dgm:cxn modelId="{12D48F59-5BFB-4494-A035-058C7CED71BA}" type="presOf" srcId="{5C8D31D9-1CE1-41F0-9EC5-7223453AB841}" destId="{83264B43-DF36-4CCC-A861-305DB017D63D}" srcOrd="0" destOrd="0" presId="urn:microsoft.com/office/officeart/2005/8/layout/vProcess5"/>
    <dgm:cxn modelId="{9E411697-AA68-4407-871E-2C6D10CE0F98}" srcId="{AF14C62F-78B7-4E39-8CE7-9F36060B86E0}" destId="{DB76D218-E898-4048-9E7C-818056C0DD25}" srcOrd="2" destOrd="0" parTransId="{E32C0A17-A5B6-4AF8-9945-A6BEE1F4730A}" sibTransId="{4677314E-B991-47D5-9AB7-66EB9F78DFA2}"/>
    <dgm:cxn modelId="{7C28D097-930B-4E82-AF52-7103DE730EE0}" srcId="{AF14C62F-78B7-4E39-8CE7-9F36060B86E0}" destId="{EB28AD08-ACCB-46E8-BA9A-56BCF26656F9}" srcOrd="3" destOrd="0" parTransId="{80D4206A-12F4-4D37-A938-BF7E373FC001}" sibTransId="{B2957F62-7396-4BCE-9AF5-76EF2DDCCF92}"/>
    <dgm:cxn modelId="{A524879B-91AB-44BF-8139-8E6A9B5A729C}" type="presOf" srcId="{071BB7E1-C868-4019-9D93-7465B66A6118}" destId="{FDDC21B1-7B7B-4EE2-B7E4-8475088F92D7}" srcOrd="0" destOrd="0" presId="urn:microsoft.com/office/officeart/2005/8/layout/vProcess5"/>
    <dgm:cxn modelId="{C8C4AFB5-F448-4600-83DD-3B8914E04EB2}" type="presOf" srcId="{AF14C62F-78B7-4E39-8CE7-9F36060B86E0}" destId="{7FEA0890-FC4B-4B3F-8199-CCE9BFB39F3B}" srcOrd="0" destOrd="0" presId="urn:microsoft.com/office/officeart/2005/8/layout/vProcess5"/>
    <dgm:cxn modelId="{F6D740BC-6D96-4FF3-AE3C-C15D5A938001}" type="presOf" srcId="{DB76D218-E898-4048-9E7C-818056C0DD25}" destId="{05A082CA-DA37-4169-A2D1-B265D5348E2D}" srcOrd="0" destOrd="0" presId="urn:microsoft.com/office/officeart/2005/8/layout/vProcess5"/>
    <dgm:cxn modelId="{0B1E97BE-2B57-4E17-8440-546E1D802EBA}" type="presOf" srcId="{EB28AD08-ACCB-46E8-BA9A-56BCF26656F9}" destId="{107E899D-F76D-42A1-BD05-95C5CAE3131C}" srcOrd="0" destOrd="0" presId="urn:microsoft.com/office/officeart/2005/8/layout/vProcess5"/>
    <dgm:cxn modelId="{33ABC7C4-7D1D-459D-B2E0-CFACEE887F1A}" srcId="{AF14C62F-78B7-4E39-8CE7-9F36060B86E0}" destId="{6B626A2B-9958-4E51-B002-C58FA865519F}" srcOrd="0" destOrd="0" parTransId="{79A6A62C-D36B-4798-9022-0E6E3CB5B2BF}" sibTransId="{071BB7E1-C868-4019-9D93-7465B66A6118}"/>
    <dgm:cxn modelId="{01873CDB-75C3-44C7-B79A-C08AB5BB71BA}" type="presOf" srcId="{EB28AD08-ACCB-46E8-BA9A-56BCF26656F9}" destId="{6DC14FDD-ECBB-4D5F-8197-2AF341A36759}" srcOrd="1" destOrd="0" presId="urn:microsoft.com/office/officeart/2005/8/layout/vProcess5"/>
    <dgm:cxn modelId="{4FD887E3-A934-4589-B125-BEAABF2BDBB6}" type="presOf" srcId="{4677314E-B991-47D5-9AB7-66EB9F78DFA2}" destId="{8CE9BF5F-E926-4E38-B2BD-E4B857048E8F}" srcOrd="0" destOrd="0" presId="urn:microsoft.com/office/officeart/2005/8/layout/vProcess5"/>
    <dgm:cxn modelId="{94CFAC9A-03BC-43FC-B261-7F79A3123F77}" type="presParOf" srcId="{7FEA0890-FC4B-4B3F-8199-CCE9BFB39F3B}" destId="{CBC3BDFE-9137-4890-B915-CFFE9EF3B05F}" srcOrd="0" destOrd="0" presId="urn:microsoft.com/office/officeart/2005/8/layout/vProcess5"/>
    <dgm:cxn modelId="{DB40222F-7874-48A1-BF57-ECD56BE53833}" type="presParOf" srcId="{7FEA0890-FC4B-4B3F-8199-CCE9BFB39F3B}" destId="{7D87E22A-4F4B-4260-9C47-D55BC3A97575}" srcOrd="1" destOrd="0" presId="urn:microsoft.com/office/officeart/2005/8/layout/vProcess5"/>
    <dgm:cxn modelId="{66B9F2F3-2F19-4825-ADD0-5B01D6EAF377}" type="presParOf" srcId="{7FEA0890-FC4B-4B3F-8199-CCE9BFB39F3B}" destId="{83264B43-DF36-4CCC-A861-305DB017D63D}" srcOrd="2" destOrd="0" presId="urn:microsoft.com/office/officeart/2005/8/layout/vProcess5"/>
    <dgm:cxn modelId="{C726A27D-7502-497F-A31D-82F2E60DFD65}" type="presParOf" srcId="{7FEA0890-FC4B-4B3F-8199-CCE9BFB39F3B}" destId="{05A082CA-DA37-4169-A2D1-B265D5348E2D}" srcOrd="3" destOrd="0" presId="urn:microsoft.com/office/officeart/2005/8/layout/vProcess5"/>
    <dgm:cxn modelId="{3BB47F73-DA05-425C-B8CA-0858BD64DB7E}" type="presParOf" srcId="{7FEA0890-FC4B-4B3F-8199-CCE9BFB39F3B}" destId="{107E899D-F76D-42A1-BD05-95C5CAE3131C}" srcOrd="4" destOrd="0" presId="urn:microsoft.com/office/officeart/2005/8/layout/vProcess5"/>
    <dgm:cxn modelId="{FCE4468E-EF4D-4459-A436-32274278BE1B}" type="presParOf" srcId="{7FEA0890-FC4B-4B3F-8199-CCE9BFB39F3B}" destId="{FDDC21B1-7B7B-4EE2-B7E4-8475088F92D7}" srcOrd="5" destOrd="0" presId="urn:microsoft.com/office/officeart/2005/8/layout/vProcess5"/>
    <dgm:cxn modelId="{9F33CEE9-F69A-4C6F-930A-07414AF55815}" type="presParOf" srcId="{7FEA0890-FC4B-4B3F-8199-CCE9BFB39F3B}" destId="{5C5C1794-070B-46FB-8FC0-9FCD18D1524B}" srcOrd="6" destOrd="0" presId="urn:microsoft.com/office/officeart/2005/8/layout/vProcess5"/>
    <dgm:cxn modelId="{C1C01045-CC79-4BF1-9A71-6FC6BB0310AD}" type="presParOf" srcId="{7FEA0890-FC4B-4B3F-8199-CCE9BFB39F3B}" destId="{8CE9BF5F-E926-4E38-B2BD-E4B857048E8F}" srcOrd="7" destOrd="0" presId="urn:microsoft.com/office/officeart/2005/8/layout/vProcess5"/>
    <dgm:cxn modelId="{04B8D416-E8BC-41FB-8AA4-03358CDA6B74}" type="presParOf" srcId="{7FEA0890-FC4B-4B3F-8199-CCE9BFB39F3B}" destId="{13DBF090-0D2F-49B6-8FFE-967F26CA4007}" srcOrd="8" destOrd="0" presId="urn:microsoft.com/office/officeart/2005/8/layout/vProcess5"/>
    <dgm:cxn modelId="{A349E773-311B-4DCA-8FED-AE1D4B13ED08}" type="presParOf" srcId="{7FEA0890-FC4B-4B3F-8199-CCE9BFB39F3B}" destId="{4FA174A0-02E1-4E30-95B1-870A26B88592}" srcOrd="9" destOrd="0" presId="urn:microsoft.com/office/officeart/2005/8/layout/vProcess5"/>
    <dgm:cxn modelId="{1091E627-C4DD-4621-A238-15FD3E2B8C8F}" type="presParOf" srcId="{7FEA0890-FC4B-4B3F-8199-CCE9BFB39F3B}" destId="{BB2B52C4-4404-4BA9-90B7-10C49AEB9D7C}" srcOrd="10" destOrd="0" presId="urn:microsoft.com/office/officeart/2005/8/layout/vProcess5"/>
    <dgm:cxn modelId="{4B8156E0-F746-4BE9-8D25-AF86DD615419}" type="presParOf" srcId="{7FEA0890-FC4B-4B3F-8199-CCE9BFB39F3B}" destId="{6DC14FDD-ECBB-4D5F-8197-2AF341A3675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7E22A-4F4B-4260-9C47-D55BC3A97575}">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 complete the website which is under construction and make it available to the public </a:t>
          </a:r>
        </a:p>
      </dsp:txBody>
      <dsp:txXfrm>
        <a:off x="28038" y="28038"/>
        <a:ext cx="7298593" cy="901218"/>
      </dsp:txXfrm>
    </dsp:sp>
    <dsp:sp modelId="{83264B43-DF36-4CCC-A861-305DB017D63D}">
      <dsp:nvSpPr>
        <dsp:cNvPr id="0" name=""/>
        <dsp:cNvSpPr/>
      </dsp:nvSpPr>
      <dsp:spPr>
        <a:xfrm>
          <a:off x="704545" y="1131347"/>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 accurate map of Australia with areas which are prone to bushfires highlighted</a:t>
          </a:r>
        </a:p>
      </dsp:txBody>
      <dsp:txXfrm>
        <a:off x="732583" y="1159385"/>
        <a:ext cx="7029617" cy="901218"/>
      </dsp:txXfrm>
    </dsp:sp>
    <dsp:sp modelId="{05A082CA-DA37-4169-A2D1-B265D5348E2D}">
      <dsp:nvSpPr>
        <dsp:cNvPr id="0" name=""/>
        <dsp:cNvSpPr/>
      </dsp:nvSpPr>
      <dsp:spPr>
        <a:xfrm>
          <a:off x="1398574" y="2262695"/>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website that gives out information about ongoing fires and provides with emergency hotline numbers  and also includes information about ambulance data from  previous  project</a:t>
          </a:r>
        </a:p>
      </dsp:txBody>
      <dsp:txXfrm>
        <a:off x="1426612" y="2290733"/>
        <a:ext cx="7040133" cy="901218"/>
      </dsp:txXfrm>
    </dsp:sp>
    <dsp:sp modelId="{107E899D-F76D-42A1-BD05-95C5CAE3131C}">
      <dsp:nvSpPr>
        <dsp:cNvPr id="0" name=""/>
        <dsp:cNvSpPr/>
      </dsp:nvSpPr>
      <dsp:spPr>
        <a:xfrm>
          <a:off x="2103119" y="3394043"/>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 handover the project to the next team progressing these ideas </a:t>
          </a:r>
        </a:p>
      </dsp:txBody>
      <dsp:txXfrm>
        <a:off x="2131157" y="3422081"/>
        <a:ext cx="7029617" cy="901218"/>
      </dsp:txXfrm>
    </dsp:sp>
    <dsp:sp modelId="{FDDC21B1-7B7B-4EE2-B7E4-8475088F92D7}">
      <dsp:nvSpPr>
        <dsp:cNvPr id="0" name=""/>
        <dsp:cNvSpPr/>
      </dsp:nvSpPr>
      <dsp:spPr>
        <a:xfrm>
          <a:off x="7790238" y="733200"/>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5C5C1794-070B-46FB-8FC0-9FCD18D1524B}">
      <dsp:nvSpPr>
        <dsp:cNvPr id="0" name=""/>
        <dsp:cNvSpPr/>
      </dsp:nvSpPr>
      <dsp:spPr>
        <a:xfrm>
          <a:off x="8494783" y="1864548"/>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8CE9BF5F-E926-4E38-B2BD-E4B857048E8F}">
      <dsp:nvSpPr>
        <dsp:cNvPr id="0" name=""/>
        <dsp:cNvSpPr/>
      </dsp:nvSpPr>
      <dsp:spPr>
        <a:xfrm>
          <a:off x="9188813" y="2995896"/>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F3AEB-35C1-4F2F-BC31-8A8583A1F46F}" type="datetimeFigureOut">
              <a:rPr lang="en-AU" smtClean="0"/>
              <a:t>18/05/2020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E9BA0-783F-4551-B4E3-474D89BB6B68}" type="slidenum">
              <a:rPr lang="en-AU" smtClean="0"/>
              <a:t>‹#›</a:t>
            </a:fld>
            <a:endParaRPr lang="en-AU"/>
          </a:p>
        </p:txBody>
      </p:sp>
    </p:spTree>
    <p:extLst>
      <p:ext uri="{BB962C8B-B14F-4D97-AF65-F5344CB8AC3E}">
        <p14:creationId xmlns:p14="http://schemas.microsoft.com/office/powerpoint/2010/main" val="2389218308"/>
      </p:ext>
    </p:extLst>
  </p:cSld>
  <p:clrMap bg1="lt1" tx1="dk1" bg2="lt2" tx2="dk2" accent1="accent1" accent2="accent2" accent3="accent3" accent4="accent4" accent5="accent5" accent6="accent6" hlink="hlink" folHlink="folHlink"/>
  <p:notesStyle>
    <a:lvl1pPr marL="0" algn="l" defTabSz="914395" rtl="0" eaLnBrk="1" latinLnBrk="0" hangingPunct="1">
      <a:defRPr sz="1199" kern="1200">
        <a:solidFill>
          <a:schemeClr val="tx1"/>
        </a:solidFill>
        <a:latin typeface="+mn-lt"/>
        <a:ea typeface="+mn-ea"/>
        <a:cs typeface="+mn-cs"/>
      </a:defRPr>
    </a:lvl1pPr>
    <a:lvl2pPr marL="457196" algn="l" defTabSz="914395" rtl="0" eaLnBrk="1" latinLnBrk="0" hangingPunct="1">
      <a:defRPr sz="1199" kern="1200">
        <a:solidFill>
          <a:schemeClr val="tx1"/>
        </a:solidFill>
        <a:latin typeface="+mn-lt"/>
        <a:ea typeface="+mn-ea"/>
        <a:cs typeface="+mn-cs"/>
      </a:defRPr>
    </a:lvl2pPr>
    <a:lvl3pPr marL="914395" algn="l" defTabSz="914395" rtl="0" eaLnBrk="1" latinLnBrk="0" hangingPunct="1">
      <a:defRPr sz="1199" kern="1200">
        <a:solidFill>
          <a:schemeClr val="tx1"/>
        </a:solidFill>
        <a:latin typeface="+mn-lt"/>
        <a:ea typeface="+mn-ea"/>
        <a:cs typeface="+mn-cs"/>
      </a:defRPr>
    </a:lvl3pPr>
    <a:lvl4pPr marL="1371591" algn="l" defTabSz="914395" rtl="0" eaLnBrk="1" latinLnBrk="0" hangingPunct="1">
      <a:defRPr sz="1199" kern="1200">
        <a:solidFill>
          <a:schemeClr val="tx1"/>
        </a:solidFill>
        <a:latin typeface="+mn-lt"/>
        <a:ea typeface="+mn-ea"/>
        <a:cs typeface="+mn-cs"/>
      </a:defRPr>
    </a:lvl4pPr>
    <a:lvl5pPr marL="1828789" algn="l" defTabSz="914395" rtl="0" eaLnBrk="1" latinLnBrk="0" hangingPunct="1">
      <a:defRPr sz="1199" kern="1200">
        <a:solidFill>
          <a:schemeClr val="tx1"/>
        </a:solidFill>
        <a:latin typeface="+mn-lt"/>
        <a:ea typeface="+mn-ea"/>
        <a:cs typeface="+mn-cs"/>
      </a:defRPr>
    </a:lvl5pPr>
    <a:lvl6pPr marL="2285985" algn="l" defTabSz="914395" rtl="0" eaLnBrk="1" latinLnBrk="0" hangingPunct="1">
      <a:defRPr sz="1199" kern="1200">
        <a:solidFill>
          <a:schemeClr val="tx1"/>
        </a:solidFill>
        <a:latin typeface="+mn-lt"/>
        <a:ea typeface="+mn-ea"/>
        <a:cs typeface="+mn-cs"/>
      </a:defRPr>
    </a:lvl6pPr>
    <a:lvl7pPr marL="2743182" algn="l" defTabSz="914395" rtl="0" eaLnBrk="1" latinLnBrk="0" hangingPunct="1">
      <a:defRPr sz="1199" kern="1200">
        <a:solidFill>
          <a:schemeClr val="tx1"/>
        </a:solidFill>
        <a:latin typeface="+mn-lt"/>
        <a:ea typeface="+mn-ea"/>
        <a:cs typeface="+mn-cs"/>
      </a:defRPr>
    </a:lvl7pPr>
    <a:lvl8pPr marL="3200380" algn="l" defTabSz="914395" rtl="0" eaLnBrk="1" latinLnBrk="0" hangingPunct="1">
      <a:defRPr sz="1199" kern="1200">
        <a:solidFill>
          <a:schemeClr val="tx1"/>
        </a:solidFill>
        <a:latin typeface="+mn-lt"/>
        <a:ea typeface="+mn-ea"/>
        <a:cs typeface="+mn-cs"/>
      </a:defRPr>
    </a:lvl8pPr>
    <a:lvl9pPr marL="3657576" algn="l" defTabSz="914395"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F8BE-017E-9D44-BC2A-316036B3E9C9}"/>
              </a:ext>
            </a:extLst>
          </p:cNvPr>
          <p:cNvSpPr>
            <a:spLocks noGrp="1"/>
          </p:cNvSpPr>
          <p:nvPr>
            <p:ph type="ctrTitle"/>
          </p:nvPr>
        </p:nvSpPr>
        <p:spPr>
          <a:xfrm>
            <a:off x="1524000" y="1122364"/>
            <a:ext cx="9144000" cy="238760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EC981-99CC-FF43-B054-5536F84FA07F}"/>
              </a:ext>
            </a:extLst>
          </p:cNvPr>
          <p:cNvSpPr>
            <a:spLocks noGrp="1"/>
          </p:cNvSpPr>
          <p:nvPr>
            <p:ph type="subTitle" idx="1"/>
          </p:nvPr>
        </p:nvSpPr>
        <p:spPr>
          <a:xfrm>
            <a:off x="1524000" y="3602040"/>
            <a:ext cx="9144000" cy="1655760"/>
          </a:xfrm>
        </p:spPr>
        <p:txBody>
          <a:bodyPr/>
          <a:lstStyle>
            <a:lvl1pPr marL="0" indent="0" algn="ctr">
              <a:buNone/>
              <a:defRPr sz="2400"/>
            </a:lvl1pPr>
            <a:lvl2pPr marL="457088" indent="0" algn="ctr">
              <a:buNone/>
              <a:defRPr sz="2002"/>
            </a:lvl2pPr>
            <a:lvl3pPr marL="914175" indent="0" algn="ctr">
              <a:buNone/>
              <a:defRPr sz="1800"/>
            </a:lvl3pPr>
            <a:lvl4pPr marL="1371255" indent="0" algn="ctr">
              <a:buNone/>
              <a:defRPr sz="1598"/>
            </a:lvl4pPr>
            <a:lvl5pPr marL="1828343" indent="0" algn="ctr">
              <a:buNone/>
              <a:defRPr sz="1598"/>
            </a:lvl5pPr>
            <a:lvl6pPr marL="2285430" indent="0" algn="ctr">
              <a:buNone/>
              <a:defRPr sz="1598"/>
            </a:lvl6pPr>
            <a:lvl7pPr marL="2742518" indent="0" algn="ctr">
              <a:buNone/>
              <a:defRPr sz="1598"/>
            </a:lvl7pPr>
            <a:lvl8pPr marL="3199598" indent="0" algn="ctr">
              <a:buNone/>
              <a:defRPr sz="1598"/>
            </a:lvl8pPr>
            <a:lvl9pPr marL="3656685" indent="0" algn="ctr">
              <a:buNone/>
              <a:defRPr sz="1598"/>
            </a:lvl9pPr>
          </a:lstStyle>
          <a:p>
            <a:r>
              <a:rPr lang="en-US"/>
              <a:t>Click to edit Master subtitle style</a:t>
            </a:r>
          </a:p>
        </p:txBody>
      </p:sp>
      <p:sp>
        <p:nvSpPr>
          <p:cNvPr id="4" name="Date Placeholder 3">
            <a:extLst>
              <a:ext uri="{FF2B5EF4-FFF2-40B4-BE49-F238E27FC236}">
                <a16:creationId xmlns:a16="http://schemas.microsoft.com/office/drawing/2014/main" id="{E1E73DD9-9B20-FB4D-A8A6-9327FD42B575}"/>
              </a:ext>
            </a:extLst>
          </p:cNvPr>
          <p:cNvSpPr>
            <a:spLocks noGrp="1"/>
          </p:cNvSpPr>
          <p:nvPr>
            <p:ph type="dt" sz="half" idx="10"/>
          </p:nvPr>
        </p:nvSpPr>
        <p:spPr/>
        <p:txBody>
          <a:bodyPr/>
          <a:lstStyle/>
          <a:p>
            <a:fld id="{12E4EBDA-84F9-43CE-B970-35862B9326DA}" type="datetime1">
              <a:rPr lang="en-US" smtClean="0"/>
              <a:t>5/18/2020</a:t>
            </a:fld>
            <a:endParaRPr lang="en-US"/>
          </a:p>
        </p:txBody>
      </p:sp>
      <p:sp>
        <p:nvSpPr>
          <p:cNvPr id="5" name="Footer Placeholder 4">
            <a:extLst>
              <a:ext uri="{FF2B5EF4-FFF2-40B4-BE49-F238E27FC236}">
                <a16:creationId xmlns:a16="http://schemas.microsoft.com/office/drawing/2014/main" id="{8DCAA3CC-EDF1-CC48-8072-765F54502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AC275-DFAB-CF4D-BBF1-3181939426A4}"/>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56686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DBF1-2DEE-F344-B7B2-66A0C0E4C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0B37D9-E06E-8049-B091-7967EF0C92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5A82E-BE7E-8E4C-BABC-C61149DE45D9}"/>
              </a:ext>
            </a:extLst>
          </p:cNvPr>
          <p:cNvSpPr>
            <a:spLocks noGrp="1"/>
          </p:cNvSpPr>
          <p:nvPr>
            <p:ph type="dt" sz="half" idx="10"/>
          </p:nvPr>
        </p:nvSpPr>
        <p:spPr/>
        <p:txBody>
          <a:bodyPr/>
          <a:lstStyle/>
          <a:p>
            <a:fld id="{B16F8CDE-9F2F-42DF-8299-0147CD9AD65C}" type="datetime1">
              <a:rPr lang="en-US" smtClean="0"/>
              <a:t>5/18/2020</a:t>
            </a:fld>
            <a:endParaRPr lang="en-US"/>
          </a:p>
        </p:txBody>
      </p:sp>
      <p:sp>
        <p:nvSpPr>
          <p:cNvPr id="5" name="Footer Placeholder 4">
            <a:extLst>
              <a:ext uri="{FF2B5EF4-FFF2-40B4-BE49-F238E27FC236}">
                <a16:creationId xmlns:a16="http://schemas.microsoft.com/office/drawing/2014/main" id="{434CBC66-229F-3242-86F1-68A13400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E10A2-DEA8-B347-B034-2603DC7F5CAA}"/>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53061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8DE0D-A183-6C47-806C-925C64169279}"/>
              </a:ext>
            </a:extLst>
          </p:cNvPr>
          <p:cNvSpPr>
            <a:spLocks noGrp="1"/>
          </p:cNvSpPr>
          <p:nvPr>
            <p:ph type="title" orient="vert"/>
          </p:nvPr>
        </p:nvSpPr>
        <p:spPr>
          <a:xfrm>
            <a:off x="8724900" y="365123"/>
            <a:ext cx="2628900" cy="581184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0622C-DAA2-C848-B2DB-310032EB3566}"/>
              </a:ext>
            </a:extLst>
          </p:cNvPr>
          <p:cNvSpPr>
            <a:spLocks noGrp="1"/>
          </p:cNvSpPr>
          <p:nvPr>
            <p:ph type="body" orient="vert" idx="1"/>
          </p:nvPr>
        </p:nvSpPr>
        <p:spPr>
          <a:xfrm>
            <a:off x="838200" y="365123"/>
            <a:ext cx="7734300" cy="58118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6A357-A394-5E42-ABE3-BF9FB605F4D1}"/>
              </a:ext>
            </a:extLst>
          </p:cNvPr>
          <p:cNvSpPr>
            <a:spLocks noGrp="1"/>
          </p:cNvSpPr>
          <p:nvPr>
            <p:ph type="dt" sz="half" idx="10"/>
          </p:nvPr>
        </p:nvSpPr>
        <p:spPr/>
        <p:txBody>
          <a:bodyPr/>
          <a:lstStyle/>
          <a:p>
            <a:fld id="{946C4151-DDA2-40BF-B755-03622C171A1E}" type="datetime1">
              <a:rPr lang="en-US" smtClean="0"/>
              <a:t>5/18/2020</a:t>
            </a:fld>
            <a:endParaRPr lang="en-US"/>
          </a:p>
        </p:txBody>
      </p:sp>
      <p:sp>
        <p:nvSpPr>
          <p:cNvPr id="5" name="Footer Placeholder 4">
            <a:extLst>
              <a:ext uri="{FF2B5EF4-FFF2-40B4-BE49-F238E27FC236}">
                <a16:creationId xmlns:a16="http://schemas.microsoft.com/office/drawing/2014/main" id="{B83C8E08-044C-BE4F-B139-0F07284C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04B43-1323-F448-851E-4A1C0F44B62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222000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8311C-CFEB-E743-8C50-131642EA6D26}"/>
              </a:ext>
            </a:extLst>
          </p:cNvPr>
          <p:cNvSpPr>
            <a:spLocks noGrp="1"/>
          </p:cNvSpPr>
          <p:nvPr>
            <p:ph type="dt" sz="half" idx="10"/>
          </p:nvPr>
        </p:nvSpPr>
        <p:spPr/>
        <p:txBody>
          <a:bodyPr/>
          <a:lstStyle/>
          <a:p>
            <a:fld id="{3690E1BA-55DB-4B39-AA1C-A1248BFD7ECE}" type="datetime1">
              <a:rPr lang="en-US" smtClean="0"/>
              <a:t>5/18/2020</a:t>
            </a:fld>
            <a:endParaRPr lang="en-US"/>
          </a:p>
        </p:txBody>
      </p:sp>
      <p:sp>
        <p:nvSpPr>
          <p:cNvPr id="3" name="Footer Placeholder 2">
            <a:extLst>
              <a:ext uri="{FF2B5EF4-FFF2-40B4-BE49-F238E27FC236}">
                <a16:creationId xmlns:a16="http://schemas.microsoft.com/office/drawing/2014/main" id="{B12DF3BD-C947-1E41-9C3F-7D8E31061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A046B-EFAB-0A41-8B8D-279C2D1218F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208699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F8BE-017E-9D44-BC2A-316036B3E9C9}"/>
              </a:ext>
            </a:extLst>
          </p:cNvPr>
          <p:cNvSpPr>
            <a:spLocks noGrp="1"/>
          </p:cNvSpPr>
          <p:nvPr>
            <p:ph type="ctrTitle"/>
          </p:nvPr>
        </p:nvSpPr>
        <p:spPr>
          <a:xfrm>
            <a:off x="1524000" y="1122364"/>
            <a:ext cx="9144000" cy="238760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EC981-99CC-FF43-B054-5536F84FA07F}"/>
              </a:ext>
            </a:extLst>
          </p:cNvPr>
          <p:cNvSpPr>
            <a:spLocks noGrp="1"/>
          </p:cNvSpPr>
          <p:nvPr>
            <p:ph type="subTitle" idx="1"/>
          </p:nvPr>
        </p:nvSpPr>
        <p:spPr>
          <a:xfrm>
            <a:off x="1524000" y="3602040"/>
            <a:ext cx="9144000" cy="1655760"/>
          </a:xfrm>
        </p:spPr>
        <p:txBody>
          <a:bodyPr/>
          <a:lstStyle>
            <a:lvl1pPr marL="0" indent="0" algn="ctr">
              <a:buNone/>
              <a:defRPr sz="2400"/>
            </a:lvl1pPr>
            <a:lvl2pPr marL="457088" indent="0" algn="ctr">
              <a:buNone/>
              <a:defRPr sz="2002"/>
            </a:lvl2pPr>
            <a:lvl3pPr marL="914175" indent="0" algn="ctr">
              <a:buNone/>
              <a:defRPr sz="1800"/>
            </a:lvl3pPr>
            <a:lvl4pPr marL="1371255" indent="0" algn="ctr">
              <a:buNone/>
              <a:defRPr sz="1598"/>
            </a:lvl4pPr>
            <a:lvl5pPr marL="1828343" indent="0" algn="ctr">
              <a:buNone/>
              <a:defRPr sz="1598"/>
            </a:lvl5pPr>
            <a:lvl6pPr marL="2285430" indent="0" algn="ctr">
              <a:buNone/>
              <a:defRPr sz="1598"/>
            </a:lvl6pPr>
            <a:lvl7pPr marL="2742518" indent="0" algn="ctr">
              <a:buNone/>
              <a:defRPr sz="1598"/>
            </a:lvl7pPr>
            <a:lvl8pPr marL="3199598" indent="0" algn="ctr">
              <a:buNone/>
              <a:defRPr sz="1598"/>
            </a:lvl8pPr>
            <a:lvl9pPr marL="3656685" indent="0" algn="ctr">
              <a:buNone/>
              <a:defRPr sz="1598"/>
            </a:lvl9pPr>
          </a:lstStyle>
          <a:p>
            <a:r>
              <a:rPr lang="en-US"/>
              <a:t>Click to edit Master subtitle style</a:t>
            </a:r>
          </a:p>
        </p:txBody>
      </p:sp>
      <p:sp>
        <p:nvSpPr>
          <p:cNvPr id="4" name="Date Placeholder 3">
            <a:extLst>
              <a:ext uri="{FF2B5EF4-FFF2-40B4-BE49-F238E27FC236}">
                <a16:creationId xmlns:a16="http://schemas.microsoft.com/office/drawing/2014/main" id="{E1E73DD9-9B20-FB4D-A8A6-9327FD42B575}"/>
              </a:ext>
            </a:extLst>
          </p:cNvPr>
          <p:cNvSpPr>
            <a:spLocks noGrp="1"/>
          </p:cNvSpPr>
          <p:nvPr>
            <p:ph type="dt" sz="half" idx="10"/>
          </p:nvPr>
        </p:nvSpPr>
        <p:spPr/>
        <p:txBody>
          <a:bodyPr/>
          <a:lstStyle/>
          <a:p>
            <a:fld id="{F70F28BE-2851-45A0-AC24-7D78FF1BED12}" type="datetime1">
              <a:rPr lang="en-US" smtClean="0"/>
              <a:t>5/18/2020</a:t>
            </a:fld>
            <a:endParaRPr lang="en-US"/>
          </a:p>
        </p:txBody>
      </p:sp>
      <p:sp>
        <p:nvSpPr>
          <p:cNvPr id="5" name="Footer Placeholder 4">
            <a:extLst>
              <a:ext uri="{FF2B5EF4-FFF2-40B4-BE49-F238E27FC236}">
                <a16:creationId xmlns:a16="http://schemas.microsoft.com/office/drawing/2014/main" id="{8DCAA3CC-EDF1-CC48-8072-765F54502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AC275-DFAB-CF4D-BBF1-3181939426A4}"/>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56686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A67A-A617-CB4F-9261-4E2C07001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7B54A-4BEC-CD4F-B0E3-F79FB8DDE7D4}"/>
              </a:ext>
            </a:extLst>
          </p:cNvPr>
          <p:cNvSpPr>
            <a:spLocks noGrp="1"/>
          </p:cNvSpPr>
          <p:nvPr>
            <p:ph type="dt" sz="half" idx="10"/>
          </p:nvPr>
        </p:nvSpPr>
        <p:spPr/>
        <p:txBody>
          <a:bodyPr/>
          <a:lstStyle/>
          <a:p>
            <a:fld id="{2BC009CA-7388-4611-A690-A3A67C6B61C9}" type="datetime1">
              <a:rPr lang="en-US" smtClean="0"/>
              <a:t>5/18/2020</a:t>
            </a:fld>
            <a:endParaRPr lang="en-US"/>
          </a:p>
        </p:txBody>
      </p:sp>
      <p:sp>
        <p:nvSpPr>
          <p:cNvPr id="4" name="Footer Placeholder 3">
            <a:extLst>
              <a:ext uri="{FF2B5EF4-FFF2-40B4-BE49-F238E27FC236}">
                <a16:creationId xmlns:a16="http://schemas.microsoft.com/office/drawing/2014/main" id="{532FEFF0-F2F1-D740-B60D-32972A9C1F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32001-18CC-5F4B-BCF7-114EB90E4C1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600407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C1E9-518D-C34B-9CF9-914B544D6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6B7C6-66CC-0F4E-A207-38FC2D9ACA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031B8-D97A-4F4A-8E57-8B34FF0F78C1}"/>
              </a:ext>
            </a:extLst>
          </p:cNvPr>
          <p:cNvSpPr>
            <a:spLocks noGrp="1"/>
          </p:cNvSpPr>
          <p:nvPr>
            <p:ph type="dt" sz="half" idx="10"/>
          </p:nvPr>
        </p:nvSpPr>
        <p:spPr/>
        <p:txBody>
          <a:bodyPr/>
          <a:lstStyle/>
          <a:p>
            <a:fld id="{3FDE0675-496C-48AB-BE6B-7845E5113C45}" type="datetime1">
              <a:rPr lang="en-US" smtClean="0"/>
              <a:t>5/18/2020</a:t>
            </a:fld>
            <a:endParaRPr lang="en-US"/>
          </a:p>
        </p:txBody>
      </p:sp>
      <p:sp>
        <p:nvSpPr>
          <p:cNvPr id="5" name="Footer Placeholder 4">
            <a:extLst>
              <a:ext uri="{FF2B5EF4-FFF2-40B4-BE49-F238E27FC236}">
                <a16:creationId xmlns:a16="http://schemas.microsoft.com/office/drawing/2014/main" id="{45EFBEE6-DE8C-4141-B41E-393F98814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EEF3-A1B9-D847-AA2D-EA6402D4C27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7560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93CF5-B9A5-4B5C-8A12-5600CBF6D166}" type="datetime1">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51608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C1E9-518D-C34B-9CF9-914B544D6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6B7C6-66CC-0F4E-A207-38FC2D9ACA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031B8-D97A-4F4A-8E57-8B34FF0F78C1}"/>
              </a:ext>
            </a:extLst>
          </p:cNvPr>
          <p:cNvSpPr>
            <a:spLocks noGrp="1"/>
          </p:cNvSpPr>
          <p:nvPr>
            <p:ph type="dt" sz="half" idx="10"/>
          </p:nvPr>
        </p:nvSpPr>
        <p:spPr/>
        <p:txBody>
          <a:bodyPr/>
          <a:lstStyle/>
          <a:p>
            <a:fld id="{5A0AA489-49E7-4D2A-A2F4-EF9DB884EA7A}" type="datetime1">
              <a:rPr lang="en-US" smtClean="0"/>
              <a:t>5/18/2020</a:t>
            </a:fld>
            <a:endParaRPr lang="en-US"/>
          </a:p>
        </p:txBody>
      </p:sp>
      <p:sp>
        <p:nvSpPr>
          <p:cNvPr id="5" name="Footer Placeholder 4">
            <a:extLst>
              <a:ext uri="{FF2B5EF4-FFF2-40B4-BE49-F238E27FC236}">
                <a16:creationId xmlns:a16="http://schemas.microsoft.com/office/drawing/2014/main" id="{45EFBEE6-DE8C-4141-B41E-393F98814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EEF3-A1B9-D847-AA2D-EA6402D4C27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7560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647C-A592-3C45-BF22-EDF7BF34BC62}"/>
              </a:ext>
            </a:extLst>
          </p:cNvPr>
          <p:cNvSpPr>
            <a:spLocks noGrp="1"/>
          </p:cNvSpPr>
          <p:nvPr>
            <p:ph type="title"/>
          </p:nvPr>
        </p:nvSpPr>
        <p:spPr>
          <a:xfrm>
            <a:off x="831850" y="1709741"/>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4CD65E-7038-AC44-A514-198171127678}"/>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C3279A-53BE-C444-A03B-E1C3BC5935B5}"/>
              </a:ext>
            </a:extLst>
          </p:cNvPr>
          <p:cNvSpPr>
            <a:spLocks noGrp="1"/>
          </p:cNvSpPr>
          <p:nvPr>
            <p:ph type="dt" sz="half" idx="10"/>
          </p:nvPr>
        </p:nvSpPr>
        <p:spPr/>
        <p:txBody>
          <a:bodyPr/>
          <a:lstStyle/>
          <a:p>
            <a:fld id="{8255E1F4-7188-4E19-BEFE-AC0DF4552076}" type="datetime1">
              <a:rPr lang="en-US" smtClean="0"/>
              <a:t>5/18/2020</a:t>
            </a:fld>
            <a:endParaRPr lang="en-US"/>
          </a:p>
        </p:txBody>
      </p:sp>
      <p:sp>
        <p:nvSpPr>
          <p:cNvPr id="5" name="Footer Placeholder 4">
            <a:extLst>
              <a:ext uri="{FF2B5EF4-FFF2-40B4-BE49-F238E27FC236}">
                <a16:creationId xmlns:a16="http://schemas.microsoft.com/office/drawing/2014/main" id="{217DEF7F-5C92-A842-AA2E-ED6333FD4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D62FC-18DC-7B4E-90B2-0838C1C92D9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63867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B52E-0422-AB4B-A599-55C3BC914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ECAFB-5162-5E4D-B2C4-0CE08F4964C1}"/>
              </a:ext>
            </a:extLst>
          </p:cNvPr>
          <p:cNvSpPr>
            <a:spLocks noGrp="1"/>
          </p:cNvSpPr>
          <p:nvPr>
            <p:ph sz="half" idx="1"/>
          </p:nvPr>
        </p:nvSpPr>
        <p:spPr>
          <a:xfrm>
            <a:off x="838200" y="1825627"/>
            <a:ext cx="5181600" cy="43513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989F6-4B2A-D448-8D8C-1FB17A7E0B5D}"/>
              </a:ext>
            </a:extLst>
          </p:cNvPr>
          <p:cNvSpPr>
            <a:spLocks noGrp="1"/>
          </p:cNvSpPr>
          <p:nvPr>
            <p:ph sz="half" idx="2"/>
          </p:nvPr>
        </p:nvSpPr>
        <p:spPr>
          <a:xfrm>
            <a:off x="6172200" y="1825627"/>
            <a:ext cx="5181600" cy="43513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83C409-6BF2-8649-919A-81A22C8FBE6E}"/>
              </a:ext>
            </a:extLst>
          </p:cNvPr>
          <p:cNvSpPr>
            <a:spLocks noGrp="1"/>
          </p:cNvSpPr>
          <p:nvPr>
            <p:ph type="dt" sz="half" idx="10"/>
          </p:nvPr>
        </p:nvSpPr>
        <p:spPr/>
        <p:txBody>
          <a:bodyPr/>
          <a:lstStyle/>
          <a:p>
            <a:fld id="{2F8EAE54-A5DE-4E57-BC6D-55FA77F02EE1}" type="datetime1">
              <a:rPr lang="en-US" smtClean="0"/>
              <a:t>5/18/2020</a:t>
            </a:fld>
            <a:endParaRPr lang="en-US"/>
          </a:p>
        </p:txBody>
      </p:sp>
      <p:sp>
        <p:nvSpPr>
          <p:cNvPr id="6" name="Footer Placeholder 5">
            <a:extLst>
              <a:ext uri="{FF2B5EF4-FFF2-40B4-BE49-F238E27FC236}">
                <a16:creationId xmlns:a16="http://schemas.microsoft.com/office/drawing/2014/main" id="{88B3E832-CC40-844E-9B7E-FE680B776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6D8D7-75E8-1048-AD51-963B23462B57}"/>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44141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866-6B43-C244-A5DB-C40A61EDDAC8}"/>
              </a:ext>
            </a:extLst>
          </p:cNvPr>
          <p:cNvSpPr>
            <a:spLocks noGrp="1"/>
          </p:cNvSpPr>
          <p:nvPr>
            <p:ph type="title"/>
          </p:nvPr>
        </p:nvSpPr>
        <p:spPr>
          <a:xfrm>
            <a:off x="839788" y="365123"/>
            <a:ext cx="10515600" cy="13255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E0F79-D021-8F46-9C6A-BC8BB02B7A74}"/>
              </a:ext>
            </a:extLst>
          </p:cNvPr>
          <p:cNvSpPr>
            <a:spLocks noGrp="1"/>
          </p:cNvSpPr>
          <p:nvPr>
            <p:ph type="body" idx="1"/>
          </p:nvPr>
        </p:nvSpPr>
        <p:spPr>
          <a:xfrm>
            <a:off x="839788" y="1681166"/>
            <a:ext cx="5157787" cy="823913"/>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t>Edit Master text styles</a:t>
            </a:r>
          </a:p>
        </p:txBody>
      </p:sp>
      <p:sp>
        <p:nvSpPr>
          <p:cNvPr id="4" name="Content Placeholder 3">
            <a:extLst>
              <a:ext uri="{FF2B5EF4-FFF2-40B4-BE49-F238E27FC236}">
                <a16:creationId xmlns:a16="http://schemas.microsoft.com/office/drawing/2014/main" id="{033727FC-505A-0749-B01C-5EEADB17C749}"/>
              </a:ext>
            </a:extLst>
          </p:cNvPr>
          <p:cNvSpPr>
            <a:spLocks noGrp="1"/>
          </p:cNvSpPr>
          <p:nvPr>
            <p:ph sz="half" idx="2"/>
          </p:nvPr>
        </p:nvSpPr>
        <p:spPr>
          <a:xfrm>
            <a:off x="839788" y="2505075"/>
            <a:ext cx="5157787" cy="36845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1B1DB7-02D8-2542-BB49-FD40CFB30809}"/>
              </a:ext>
            </a:extLst>
          </p:cNvPr>
          <p:cNvSpPr>
            <a:spLocks noGrp="1"/>
          </p:cNvSpPr>
          <p:nvPr>
            <p:ph type="body" sz="quarter" idx="3"/>
          </p:nvPr>
        </p:nvSpPr>
        <p:spPr>
          <a:xfrm>
            <a:off x="6172201" y="1681166"/>
            <a:ext cx="5183188" cy="823913"/>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t>Edit Master text styles</a:t>
            </a:r>
          </a:p>
        </p:txBody>
      </p:sp>
      <p:sp>
        <p:nvSpPr>
          <p:cNvPr id="6" name="Content Placeholder 5">
            <a:extLst>
              <a:ext uri="{FF2B5EF4-FFF2-40B4-BE49-F238E27FC236}">
                <a16:creationId xmlns:a16="http://schemas.microsoft.com/office/drawing/2014/main" id="{0FDD652F-2C1E-CD4A-9B5A-1A017000A059}"/>
              </a:ext>
            </a:extLst>
          </p:cNvPr>
          <p:cNvSpPr>
            <a:spLocks noGrp="1"/>
          </p:cNvSpPr>
          <p:nvPr>
            <p:ph sz="quarter" idx="4"/>
          </p:nvPr>
        </p:nvSpPr>
        <p:spPr>
          <a:xfrm>
            <a:off x="6172201" y="2505075"/>
            <a:ext cx="5183188" cy="36845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FBFB3-8AB3-7C4B-9EC1-6F0275D9180E}"/>
              </a:ext>
            </a:extLst>
          </p:cNvPr>
          <p:cNvSpPr>
            <a:spLocks noGrp="1"/>
          </p:cNvSpPr>
          <p:nvPr>
            <p:ph type="dt" sz="half" idx="10"/>
          </p:nvPr>
        </p:nvSpPr>
        <p:spPr/>
        <p:txBody>
          <a:bodyPr/>
          <a:lstStyle/>
          <a:p>
            <a:fld id="{2AC4564E-C627-423C-94F4-36C6546BA662}" type="datetime1">
              <a:rPr lang="en-US" smtClean="0"/>
              <a:t>5/18/2020</a:t>
            </a:fld>
            <a:endParaRPr lang="en-US"/>
          </a:p>
        </p:txBody>
      </p:sp>
      <p:sp>
        <p:nvSpPr>
          <p:cNvPr id="8" name="Footer Placeholder 7">
            <a:extLst>
              <a:ext uri="{FF2B5EF4-FFF2-40B4-BE49-F238E27FC236}">
                <a16:creationId xmlns:a16="http://schemas.microsoft.com/office/drawing/2014/main" id="{EE73653B-EDFB-014E-BD39-72FFBFB19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D9FF9-327E-404B-B986-3379B5AF98B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205922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A67A-A617-CB4F-9261-4E2C07001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7B54A-4BEC-CD4F-B0E3-F79FB8DDE7D4}"/>
              </a:ext>
            </a:extLst>
          </p:cNvPr>
          <p:cNvSpPr>
            <a:spLocks noGrp="1"/>
          </p:cNvSpPr>
          <p:nvPr>
            <p:ph type="dt" sz="half" idx="10"/>
          </p:nvPr>
        </p:nvSpPr>
        <p:spPr/>
        <p:txBody>
          <a:bodyPr/>
          <a:lstStyle/>
          <a:p>
            <a:fld id="{4E4C4D34-D1D7-47E7-BC43-86ED51D93238}" type="datetime1">
              <a:rPr lang="en-US" smtClean="0"/>
              <a:t>5/18/2020</a:t>
            </a:fld>
            <a:endParaRPr lang="en-US"/>
          </a:p>
        </p:txBody>
      </p:sp>
      <p:sp>
        <p:nvSpPr>
          <p:cNvPr id="4" name="Footer Placeholder 3">
            <a:extLst>
              <a:ext uri="{FF2B5EF4-FFF2-40B4-BE49-F238E27FC236}">
                <a16:creationId xmlns:a16="http://schemas.microsoft.com/office/drawing/2014/main" id="{532FEFF0-F2F1-D740-B60D-32972A9C1F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32001-18CC-5F4B-BCF7-114EB90E4C1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60040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8311C-CFEB-E743-8C50-131642EA6D26}"/>
              </a:ext>
            </a:extLst>
          </p:cNvPr>
          <p:cNvSpPr>
            <a:spLocks noGrp="1"/>
          </p:cNvSpPr>
          <p:nvPr>
            <p:ph type="dt" sz="half" idx="10"/>
          </p:nvPr>
        </p:nvSpPr>
        <p:spPr/>
        <p:txBody>
          <a:bodyPr/>
          <a:lstStyle/>
          <a:p>
            <a:fld id="{960AFC75-3E65-4531-B5C6-7145214D71D8}" type="datetime1">
              <a:rPr lang="en-US" smtClean="0"/>
              <a:t>5/18/2020</a:t>
            </a:fld>
            <a:endParaRPr lang="en-US"/>
          </a:p>
        </p:txBody>
      </p:sp>
      <p:sp>
        <p:nvSpPr>
          <p:cNvPr id="3" name="Footer Placeholder 2">
            <a:extLst>
              <a:ext uri="{FF2B5EF4-FFF2-40B4-BE49-F238E27FC236}">
                <a16:creationId xmlns:a16="http://schemas.microsoft.com/office/drawing/2014/main" id="{B12DF3BD-C947-1E41-9C3F-7D8E31061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A046B-EFAB-0A41-8B8D-279C2D1218F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20869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2620-C97E-8141-A8DA-C43D9A40AB21}"/>
              </a:ext>
            </a:extLst>
          </p:cNvPr>
          <p:cNvSpPr>
            <a:spLocks noGrp="1"/>
          </p:cNvSpPr>
          <p:nvPr>
            <p:ph type="title"/>
          </p:nvPr>
        </p:nvSpPr>
        <p:spPr>
          <a:xfrm>
            <a:off x="839788" y="457200"/>
            <a:ext cx="3932237" cy="1600200"/>
          </a:xfrm>
        </p:spPr>
        <p:txBody>
          <a:bodyPr anchor="b"/>
          <a:lstStyle>
            <a:lvl1pPr>
              <a:defRPr sz="3202"/>
            </a:lvl1pPr>
          </a:lstStyle>
          <a:p>
            <a:r>
              <a:rPr lang="en-US"/>
              <a:t>Click to edit Master title style</a:t>
            </a:r>
          </a:p>
        </p:txBody>
      </p:sp>
      <p:sp>
        <p:nvSpPr>
          <p:cNvPr id="3" name="Content Placeholder 2">
            <a:extLst>
              <a:ext uri="{FF2B5EF4-FFF2-40B4-BE49-F238E27FC236}">
                <a16:creationId xmlns:a16="http://schemas.microsoft.com/office/drawing/2014/main" id="{936EB9E2-A02F-514A-9B99-13284E2E70B3}"/>
              </a:ext>
            </a:extLst>
          </p:cNvPr>
          <p:cNvSpPr>
            <a:spLocks noGrp="1"/>
          </p:cNvSpPr>
          <p:nvPr>
            <p:ph idx="1"/>
          </p:nvPr>
        </p:nvSpPr>
        <p:spPr>
          <a:xfrm>
            <a:off x="5183188" y="987431"/>
            <a:ext cx="6172200" cy="4873628"/>
          </a:xfrm>
        </p:spPr>
        <p:txBody>
          <a:bodyPr/>
          <a:lstStyle>
            <a:lvl1pPr>
              <a:defRPr sz="3202"/>
            </a:lvl1pPr>
            <a:lvl2pPr>
              <a:defRPr sz="2798"/>
            </a:lvl2pPr>
            <a:lvl3pPr>
              <a:defRPr sz="2400"/>
            </a:lvl3pPr>
            <a:lvl4pPr>
              <a:defRPr sz="2002"/>
            </a:lvl4pPr>
            <a:lvl5pPr>
              <a:defRPr sz="2002"/>
            </a:lvl5pPr>
            <a:lvl6pPr>
              <a:defRPr sz="2002"/>
            </a:lvl6pPr>
            <a:lvl7pPr>
              <a:defRPr sz="2002"/>
            </a:lvl7pPr>
            <a:lvl8pPr>
              <a:defRPr sz="2002"/>
            </a:lvl8pPr>
            <a:lvl9pPr>
              <a:defRPr sz="200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58DB2-E8C3-234E-A9CE-B306F9F50D9E}"/>
              </a:ext>
            </a:extLst>
          </p:cNvPr>
          <p:cNvSpPr>
            <a:spLocks noGrp="1"/>
          </p:cNvSpPr>
          <p:nvPr>
            <p:ph type="body" sz="half" idx="2"/>
          </p:nvPr>
        </p:nvSpPr>
        <p:spPr>
          <a:xfrm>
            <a:off x="839788" y="2057400"/>
            <a:ext cx="3932237"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en-US"/>
              <a:t>Edit Master text styles</a:t>
            </a:r>
          </a:p>
        </p:txBody>
      </p:sp>
      <p:sp>
        <p:nvSpPr>
          <p:cNvPr id="5" name="Date Placeholder 4">
            <a:extLst>
              <a:ext uri="{FF2B5EF4-FFF2-40B4-BE49-F238E27FC236}">
                <a16:creationId xmlns:a16="http://schemas.microsoft.com/office/drawing/2014/main" id="{05A18A78-80C5-184B-8014-2309213E0A40}"/>
              </a:ext>
            </a:extLst>
          </p:cNvPr>
          <p:cNvSpPr>
            <a:spLocks noGrp="1"/>
          </p:cNvSpPr>
          <p:nvPr>
            <p:ph type="dt" sz="half" idx="10"/>
          </p:nvPr>
        </p:nvSpPr>
        <p:spPr/>
        <p:txBody>
          <a:bodyPr/>
          <a:lstStyle/>
          <a:p>
            <a:fld id="{148A4A06-1336-4328-BA6A-75E5F58073D0}" type="datetime1">
              <a:rPr lang="en-US" smtClean="0"/>
              <a:t>5/18/2020</a:t>
            </a:fld>
            <a:endParaRPr lang="en-US"/>
          </a:p>
        </p:txBody>
      </p:sp>
      <p:sp>
        <p:nvSpPr>
          <p:cNvPr id="6" name="Footer Placeholder 5">
            <a:extLst>
              <a:ext uri="{FF2B5EF4-FFF2-40B4-BE49-F238E27FC236}">
                <a16:creationId xmlns:a16="http://schemas.microsoft.com/office/drawing/2014/main" id="{7C261AA0-0491-B841-89E7-9B63F67E0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60A7B-CF54-9544-82BF-EB229EAD8BB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01834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768D-5E22-B746-8C17-206B3AD4F654}"/>
              </a:ext>
            </a:extLst>
          </p:cNvPr>
          <p:cNvSpPr>
            <a:spLocks noGrp="1"/>
          </p:cNvSpPr>
          <p:nvPr>
            <p:ph type="title"/>
          </p:nvPr>
        </p:nvSpPr>
        <p:spPr>
          <a:xfrm>
            <a:off x="839788" y="457200"/>
            <a:ext cx="3932237" cy="1600200"/>
          </a:xfrm>
        </p:spPr>
        <p:txBody>
          <a:bodyPr anchor="b"/>
          <a:lstStyle>
            <a:lvl1pPr>
              <a:defRPr sz="3202"/>
            </a:lvl1pPr>
          </a:lstStyle>
          <a:p>
            <a:r>
              <a:rPr lang="en-US"/>
              <a:t>Click to edit Master title style</a:t>
            </a:r>
          </a:p>
        </p:txBody>
      </p:sp>
      <p:sp>
        <p:nvSpPr>
          <p:cNvPr id="3" name="Picture Placeholder 2">
            <a:extLst>
              <a:ext uri="{FF2B5EF4-FFF2-40B4-BE49-F238E27FC236}">
                <a16:creationId xmlns:a16="http://schemas.microsoft.com/office/drawing/2014/main" id="{26E5C523-748E-B94B-9097-0A6BA6798C58}"/>
              </a:ext>
            </a:extLst>
          </p:cNvPr>
          <p:cNvSpPr>
            <a:spLocks noGrp="1"/>
          </p:cNvSpPr>
          <p:nvPr>
            <p:ph type="pic" idx="1"/>
          </p:nvPr>
        </p:nvSpPr>
        <p:spPr>
          <a:xfrm>
            <a:off x="5183188" y="987431"/>
            <a:ext cx="6172200" cy="4873628"/>
          </a:xfrm>
        </p:spPr>
        <p:txBody>
          <a:bodyPr/>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endParaRPr lang="en-US"/>
          </a:p>
        </p:txBody>
      </p:sp>
      <p:sp>
        <p:nvSpPr>
          <p:cNvPr id="4" name="Text Placeholder 3">
            <a:extLst>
              <a:ext uri="{FF2B5EF4-FFF2-40B4-BE49-F238E27FC236}">
                <a16:creationId xmlns:a16="http://schemas.microsoft.com/office/drawing/2014/main" id="{72A01833-5EE9-4444-AB81-9830A8AEBCD4}"/>
              </a:ext>
            </a:extLst>
          </p:cNvPr>
          <p:cNvSpPr>
            <a:spLocks noGrp="1"/>
          </p:cNvSpPr>
          <p:nvPr>
            <p:ph type="body" sz="half" idx="2"/>
          </p:nvPr>
        </p:nvSpPr>
        <p:spPr>
          <a:xfrm>
            <a:off x="839788" y="2057400"/>
            <a:ext cx="3932237"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en-US"/>
              <a:t>Edit Master text styles</a:t>
            </a:r>
          </a:p>
        </p:txBody>
      </p:sp>
      <p:sp>
        <p:nvSpPr>
          <p:cNvPr id="5" name="Date Placeholder 4">
            <a:extLst>
              <a:ext uri="{FF2B5EF4-FFF2-40B4-BE49-F238E27FC236}">
                <a16:creationId xmlns:a16="http://schemas.microsoft.com/office/drawing/2014/main" id="{7EF066C1-A40E-4649-B091-DAA3AFF8D84C}"/>
              </a:ext>
            </a:extLst>
          </p:cNvPr>
          <p:cNvSpPr>
            <a:spLocks noGrp="1"/>
          </p:cNvSpPr>
          <p:nvPr>
            <p:ph type="dt" sz="half" idx="10"/>
          </p:nvPr>
        </p:nvSpPr>
        <p:spPr/>
        <p:txBody>
          <a:bodyPr/>
          <a:lstStyle/>
          <a:p>
            <a:fld id="{9E40A7E6-CDB9-4F8D-ACCF-129D0447D171}" type="datetime1">
              <a:rPr lang="en-US" smtClean="0"/>
              <a:t>5/18/2020</a:t>
            </a:fld>
            <a:endParaRPr lang="en-US"/>
          </a:p>
        </p:txBody>
      </p:sp>
      <p:sp>
        <p:nvSpPr>
          <p:cNvPr id="6" name="Footer Placeholder 5">
            <a:extLst>
              <a:ext uri="{FF2B5EF4-FFF2-40B4-BE49-F238E27FC236}">
                <a16:creationId xmlns:a16="http://schemas.microsoft.com/office/drawing/2014/main" id="{BAFA4E75-83D4-674F-B459-B81EBDD32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6A17F-9EB5-6F4F-9970-06B5A3C2EBDE}"/>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3405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FD7F-DAD2-1246-8489-4011F396520F}"/>
              </a:ext>
            </a:extLst>
          </p:cNvPr>
          <p:cNvSpPr>
            <a:spLocks noGrp="1"/>
          </p:cNvSpPr>
          <p:nvPr>
            <p:ph type="title"/>
          </p:nvPr>
        </p:nvSpPr>
        <p:spPr>
          <a:xfrm>
            <a:off x="838200" y="365123"/>
            <a:ext cx="10515600" cy="13255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78D1E-B3F8-9241-9907-CA571E9E99DB}"/>
              </a:ext>
            </a:extLst>
          </p:cNvPr>
          <p:cNvSpPr>
            <a:spLocks noGrp="1"/>
          </p:cNvSpPr>
          <p:nvPr>
            <p:ph type="body" idx="1"/>
          </p:nvPr>
        </p:nvSpPr>
        <p:spPr>
          <a:xfrm>
            <a:off x="838200" y="1825627"/>
            <a:ext cx="10515600" cy="435133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A677A-A585-E045-B13A-01536D4A7422}"/>
              </a:ext>
            </a:extLst>
          </p:cNvPr>
          <p:cNvSpPr>
            <a:spLocks noGrp="1"/>
          </p:cNvSpPr>
          <p:nvPr>
            <p:ph type="dt" sz="half" idx="2"/>
          </p:nvPr>
        </p:nvSpPr>
        <p:spPr>
          <a:xfrm>
            <a:off x="838200" y="6356359"/>
            <a:ext cx="27432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fld id="{C66E403A-7212-4602-8124-FC57776624FD}" type="datetime1">
              <a:rPr lang="en-US" smtClean="0"/>
              <a:t>5/18/2020</a:t>
            </a:fld>
            <a:endParaRPr lang="en-US"/>
          </a:p>
        </p:txBody>
      </p:sp>
      <p:sp>
        <p:nvSpPr>
          <p:cNvPr id="5" name="Footer Placeholder 4">
            <a:extLst>
              <a:ext uri="{FF2B5EF4-FFF2-40B4-BE49-F238E27FC236}">
                <a16:creationId xmlns:a16="http://schemas.microsoft.com/office/drawing/2014/main" id="{21123024-B286-3A4F-8E84-65960D02D577}"/>
              </a:ext>
            </a:extLst>
          </p:cNvPr>
          <p:cNvSpPr>
            <a:spLocks noGrp="1"/>
          </p:cNvSpPr>
          <p:nvPr>
            <p:ph type="ftr" sz="quarter" idx="3"/>
          </p:nvPr>
        </p:nvSpPr>
        <p:spPr>
          <a:xfrm>
            <a:off x="4038600" y="6356359"/>
            <a:ext cx="41148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67640-D6B8-5344-86F4-F0B1F18B9488}"/>
              </a:ext>
            </a:extLst>
          </p:cNvPr>
          <p:cNvSpPr>
            <a:spLocks noGrp="1"/>
          </p:cNvSpPr>
          <p:nvPr>
            <p:ph type="sldNum" sz="quarter" idx="4"/>
          </p:nvPr>
        </p:nvSpPr>
        <p:spPr>
          <a:xfrm>
            <a:off x="8610600" y="6356359"/>
            <a:ext cx="27432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fld id="{C48280ED-41E5-F44B-B077-EC45CC8728CD}" type="slidenum">
              <a:rPr lang="en-US" smtClean="0"/>
              <a:t>‹#›</a:t>
            </a:fld>
            <a:endParaRPr lang="en-US"/>
          </a:p>
        </p:txBody>
      </p:sp>
    </p:spTree>
    <p:extLst>
      <p:ext uri="{BB962C8B-B14F-4D97-AF65-F5344CB8AC3E}">
        <p14:creationId xmlns:p14="http://schemas.microsoft.com/office/powerpoint/2010/main" val="186273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FD7F-DAD2-1246-8489-4011F396520F}"/>
              </a:ext>
            </a:extLst>
          </p:cNvPr>
          <p:cNvSpPr>
            <a:spLocks noGrp="1"/>
          </p:cNvSpPr>
          <p:nvPr>
            <p:ph type="title"/>
          </p:nvPr>
        </p:nvSpPr>
        <p:spPr>
          <a:xfrm>
            <a:off x="838200" y="365123"/>
            <a:ext cx="10515600" cy="13255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78D1E-B3F8-9241-9907-CA571E9E99DB}"/>
              </a:ext>
            </a:extLst>
          </p:cNvPr>
          <p:cNvSpPr>
            <a:spLocks noGrp="1"/>
          </p:cNvSpPr>
          <p:nvPr>
            <p:ph type="body" idx="1"/>
          </p:nvPr>
        </p:nvSpPr>
        <p:spPr>
          <a:xfrm>
            <a:off x="838200" y="1825627"/>
            <a:ext cx="10515600" cy="435133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A677A-A585-E045-B13A-01536D4A7422}"/>
              </a:ext>
            </a:extLst>
          </p:cNvPr>
          <p:cNvSpPr>
            <a:spLocks noGrp="1"/>
          </p:cNvSpPr>
          <p:nvPr>
            <p:ph type="dt" sz="half" idx="2"/>
          </p:nvPr>
        </p:nvSpPr>
        <p:spPr>
          <a:xfrm>
            <a:off x="838200" y="6356359"/>
            <a:ext cx="27432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fld id="{E68FE9CB-BB07-4936-B8B7-6C8B6CC53771}" type="datetime1">
              <a:rPr lang="en-US" smtClean="0"/>
              <a:t>5/18/2020</a:t>
            </a:fld>
            <a:endParaRPr lang="en-US"/>
          </a:p>
        </p:txBody>
      </p:sp>
      <p:sp>
        <p:nvSpPr>
          <p:cNvPr id="5" name="Footer Placeholder 4">
            <a:extLst>
              <a:ext uri="{FF2B5EF4-FFF2-40B4-BE49-F238E27FC236}">
                <a16:creationId xmlns:a16="http://schemas.microsoft.com/office/drawing/2014/main" id="{21123024-B286-3A4F-8E84-65960D02D577}"/>
              </a:ext>
            </a:extLst>
          </p:cNvPr>
          <p:cNvSpPr>
            <a:spLocks noGrp="1"/>
          </p:cNvSpPr>
          <p:nvPr>
            <p:ph type="ftr" sz="quarter" idx="3"/>
          </p:nvPr>
        </p:nvSpPr>
        <p:spPr>
          <a:xfrm>
            <a:off x="4038600" y="6356359"/>
            <a:ext cx="41148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67640-D6B8-5344-86F4-F0B1F18B9488}"/>
              </a:ext>
            </a:extLst>
          </p:cNvPr>
          <p:cNvSpPr>
            <a:spLocks noGrp="1"/>
          </p:cNvSpPr>
          <p:nvPr>
            <p:ph type="sldNum" sz="quarter" idx="4"/>
          </p:nvPr>
        </p:nvSpPr>
        <p:spPr>
          <a:xfrm>
            <a:off x="8610600" y="6356359"/>
            <a:ext cx="27432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fld id="{C48280ED-41E5-F44B-B077-EC45CC8728CD}" type="slidenum">
              <a:rPr lang="en-US" smtClean="0"/>
              <a:t>‹#›</a:t>
            </a:fld>
            <a:endParaRPr lang="en-US"/>
          </a:p>
        </p:txBody>
      </p:sp>
    </p:spTree>
    <p:extLst>
      <p:ext uri="{BB962C8B-B14F-4D97-AF65-F5344CB8AC3E}">
        <p14:creationId xmlns:p14="http://schemas.microsoft.com/office/powerpoint/2010/main" val="1862733507"/>
      </p:ext>
    </p:extLst>
  </p:cSld>
  <p:clrMap bg1="lt1" tx1="dk1" bg2="lt2" tx2="dk2" accent1="accent1" accent2="accent2" accent3="accent3" accent4="accent4" accent5="accent5" accent6="accent6" hlink="hlink" folHlink="folHlink"/>
  <p:sldLayoutIdLst>
    <p:sldLayoutId id="2147483752" r:id="rId1"/>
    <p:sldLayoutId id="2147483751" r:id="rId2"/>
    <p:sldLayoutId id="2147483750" r:id="rId3"/>
    <p:sldLayoutId id="2147483661" r:id="rId4"/>
  </p:sldLayoutIdLst>
  <p:hf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3"/>
            <a:ext cx="12192002" cy="6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5"/>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1" y="6459791"/>
            <a:ext cx="2472272" cy="365123"/>
          </a:xfrm>
          <a:prstGeom prst="rect">
            <a:avLst/>
          </a:prstGeom>
        </p:spPr>
        <p:txBody>
          <a:bodyPr vert="horz" lIns="91440" tIns="45720" rIns="91440" bIns="45720" rtlCol="0" anchor="ctr"/>
          <a:lstStyle>
            <a:lvl1pPr algn="l">
              <a:defRPr sz="900">
                <a:solidFill>
                  <a:srgbClr val="FFFFFF"/>
                </a:solidFill>
              </a:defRPr>
            </a:lvl1pPr>
          </a:lstStyle>
          <a:p>
            <a:fld id="{9812E945-6F07-41FD-85D6-F6E848117639}" type="datetime1">
              <a:rPr lang="en-US" smtClean="0"/>
              <a:t>5/18/2020</a:t>
            </a:fld>
            <a:endParaRPr lang="en-US"/>
          </a:p>
        </p:txBody>
      </p:sp>
      <p:sp>
        <p:nvSpPr>
          <p:cNvPr id="5" name="Footer Placeholder 4"/>
          <p:cNvSpPr>
            <a:spLocks noGrp="1"/>
          </p:cNvSpPr>
          <p:nvPr>
            <p:ph type="ftr" sz="quarter" idx="3"/>
          </p:nvPr>
        </p:nvSpPr>
        <p:spPr>
          <a:xfrm>
            <a:off x="3686185" y="6459791"/>
            <a:ext cx="4822803" cy="365123"/>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9" y="6459791"/>
            <a:ext cx="1312025" cy="365123"/>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1904"/>
      </p:ext>
    </p:extLst>
  </p:cSld>
  <p:clrMap bg1="lt1" tx1="dk1" bg2="lt2" tx2="dk2" accent1="accent1" accent2="accent2" accent3="accent3" accent4="accent4" accent5="accent5" accent6="accent6" hlink="hlink" folHlink="folHlink"/>
  <p:sldLayoutIdLst>
    <p:sldLayoutId id="2147483749" r:id="rId1"/>
  </p:sldLayoutIdLst>
  <p:hf hdr="0" ftr="0" dt="0"/>
  <p:txStyles>
    <p:titleStyle>
      <a:lvl1pPr algn="l" defTabSz="914175" rtl="0" eaLnBrk="1" latinLnBrk="0" hangingPunct="1">
        <a:lnSpc>
          <a:spcPct val="85000"/>
        </a:lnSpc>
        <a:spcBef>
          <a:spcPct val="0"/>
        </a:spcBef>
        <a:buNone/>
        <a:defRPr sz="4800" kern="1200" spc="-53" baseline="0">
          <a:solidFill>
            <a:schemeClr val="tx1">
              <a:lumMod val="75000"/>
              <a:lumOff val="25000"/>
            </a:schemeClr>
          </a:solidFill>
          <a:latin typeface="+mj-lt"/>
          <a:ea typeface="+mj-ea"/>
          <a:cs typeface="+mj-cs"/>
        </a:defRPr>
      </a:lvl1pPr>
    </p:titleStyle>
    <p:bodyStyle>
      <a:lvl1pPr marL="91418" indent="-91418" algn="l" defTabSz="914175" rtl="0" eaLnBrk="1" latinLnBrk="0" hangingPunct="1">
        <a:lnSpc>
          <a:spcPct val="90000"/>
        </a:lnSpc>
        <a:spcBef>
          <a:spcPts val="1200"/>
        </a:spcBef>
        <a:spcAft>
          <a:spcPts val="203"/>
        </a:spcAft>
        <a:buClr>
          <a:schemeClr val="accent1"/>
        </a:buClr>
        <a:buSzPct val="100000"/>
        <a:buFont typeface="Calibri" panose="020F0502020204030204" pitchFamily="34" charset="0"/>
        <a:buChar char=" "/>
        <a:defRPr sz="2002" kern="1200">
          <a:solidFill>
            <a:schemeClr val="tx1">
              <a:lumMod val="75000"/>
              <a:lumOff val="25000"/>
            </a:schemeClr>
          </a:solidFill>
          <a:latin typeface="+mn-lt"/>
          <a:ea typeface="+mn-ea"/>
          <a:cs typeface="+mn-cs"/>
        </a:defRPr>
      </a:lvl1pPr>
      <a:lvl2pPr marL="383955" indent="-182835" algn="l" defTabSz="914175" rtl="0" eaLnBrk="1" latinLnBrk="0" hangingPunct="1">
        <a:lnSpc>
          <a:spcPct val="90000"/>
        </a:lnSpc>
        <a:spcBef>
          <a:spcPts val="203"/>
        </a:spcBef>
        <a:spcAft>
          <a:spcPts val="398"/>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790" indent="-182835"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3pPr>
      <a:lvl4pPr marL="749618" indent="-182835"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4pPr>
      <a:lvl5pPr marL="932453" indent="-182835"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5pPr>
      <a:lvl6pPr marL="1099725" indent="-228540"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6pPr>
      <a:lvl7pPr marL="1299675" indent="-228540"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7pPr>
      <a:lvl8pPr marL="1499625" indent="-228540"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8pPr>
      <a:lvl9pPr marL="1699575" indent="-228540" algn="l" defTabSz="914175" rtl="0" eaLnBrk="1" latinLnBrk="0" hangingPunct="1">
        <a:lnSpc>
          <a:spcPct val="90000"/>
        </a:lnSpc>
        <a:spcBef>
          <a:spcPts val="203"/>
        </a:spcBef>
        <a:spcAft>
          <a:spcPts val="398"/>
        </a:spcAft>
        <a:buClr>
          <a:schemeClr val="accent1"/>
        </a:buClr>
        <a:buFont typeface="Calibri" pitchFamily="34" charset="0"/>
        <a:buChar char="◦"/>
        <a:defRPr sz="1403" kern="1200">
          <a:solidFill>
            <a:schemeClr val="tx1">
              <a:lumMod val="75000"/>
              <a:lumOff val="25000"/>
            </a:schemeClr>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5" name="Picture 4" descr="A picture containing building, looking, front, street&#10;&#10;Description automatically generated">
            <a:extLst>
              <a:ext uri="{FF2B5EF4-FFF2-40B4-BE49-F238E27FC236}">
                <a16:creationId xmlns:a16="http://schemas.microsoft.com/office/drawing/2014/main" id="{20976871-B34B-4DF9-BA20-78E633581528}"/>
              </a:ext>
            </a:extLst>
          </p:cNvPr>
          <p:cNvPicPr>
            <a:picLocks noChangeAspect="1"/>
          </p:cNvPicPr>
          <p:nvPr/>
        </p:nvPicPr>
        <p:blipFill rotWithShape="1">
          <a:blip r:embed="rId2">
            <a:alphaModFix/>
          </a:blip>
          <a:srcRect t="13778" r="-1" b="603"/>
          <a:stretch/>
        </p:blipFill>
        <p:spPr>
          <a:xfrm>
            <a:off x="4547937" y="-5"/>
            <a:ext cx="7644062" cy="3681406"/>
          </a:xfrm>
          <a:prstGeom prst="rect">
            <a:avLst/>
          </a:prstGeom>
        </p:spPr>
      </p:pic>
      <p:pic>
        <p:nvPicPr>
          <p:cNvPr id="7" name="Picture 6" descr="A city street filled with traffic at night&#10;&#10;Description automatically generated">
            <a:extLst>
              <a:ext uri="{FF2B5EF4-FFF2-40B4-BE49-F238E27FC236}">
                <a16:creationId xmlns:a16="http://schemas.microsoft.com/office/drawing/2014/main" id="{4B746CBB-DB75-424D-AD75-AEA342B9E33D}"/>
              </a:ext>
            </a:extLst>
          </p:cNvPr>
          <p:cNvPicPr>
            <a:picLocks noChangeAspect="1"/>
          </p:cNvPicPr>
          <p:nvPr/>
        </p:nvPicPr>
        <p:blipFill rotWithShape="1">
          <a:blip r:embed="rId3"/>
          <a:srcRect t="17003" r="-1" b="2694"/>
          <a:stretch/>
        </p:blipFill>
        <p:spPr>
          <a:xfrm>
            <a:off x="4547940" y="3681413"/>
            <a:ext cx="7644060" cy="3176595"/>
          </a:xfrm>
          <a:prstGeom prst="rect">
            <a:avLst/>
          </a:prstGeom>
        </p:spPr>
      </p:pic>
      <p:sp>
        <p:nvSpPr>
          <p:cNvPr id="14" name="Rectangle 1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 name="Title 1">
            <a:extLst>
              <a:ext uri="{FF2B5EF4-FFF2-40B4-BE49-F238E27FC236}">
                <a16:creationId xmlns:a16="http://schemas.microsoft.com/office/drawing/2014/main" id="{A5E90AFD-29F3-CC4C-BCF1-211A6179904D}"/>
              </a:ext>
            </a:extLst>
          </p:cNvPr>
          <p:cNvSpPr>
            <a:spLocks noGrp="1"/>
          </p:cNvSpPr>
          <p:nvPr>
            <p:ph type="ctrTitle"/>
          </p:nvPr>
        </p:nvSpPr>
        <p:spPr>
          <a:xfrm>
            <a:off x="838204" y="1115224"/>
            <a:ext cx="5395913" cy="2387603"/>
          </a:xfrm>
        </p:spPr>
        <p:txBody>
          <a:bodyPr>
            <a:normAutofit/>
          </a:bodyPr>
          <a:lstStyle/>
          <a:p>
            <a:pPr algn="l"/>
            <a:r>
              <a:rPr lang="en-US" sz="5003" b="1">
                <a:solidFill>
                  <a:schemeClr val="bg1"/>
                </a:solidFill>
              </a:rPr>
              <a:t>Emergency  Management</a:t>
            </a:r>
          </a:p>
        </p:txBody>
      </p:sp>
      <p:sp>
        <p:nvSpPr>
          <p:cNvPr id="3" name="Subtitle 2">
            <a:extLst>
              <a:ext uri="{FF2B5EF4-FFF2-40B4-BE49-F238E27FC236}">
                <a16:creationId xmlns:a16="http://schemas.microsoft.com/office/drawing/2014/main" id="{D6C5FA00-0F2A-EC4C-9F2A-F4CB5A3436F9}"/>
              </a:ext>
            </a:extLst>
          </p:cNvPr>
          <p:cNvSpPr>
            <a:spLocks noGrp="1"/>
          </p:cNvSpPr>
          <p:nvPr>
            <p:ph type="subTitle" idx="1"/>
          </p:nvPr>
        </p:nvSpPr>
        <p:spPr>
          <a:xfrm>
            <a:off x="838204" y="3902078"/>
            <a:ext cx="5395913" cy="1655760"/>
          </a:xfrm>
        </p:spPr>
        <p:txBody>
          <a:bodyPr>
            <a:normAutofit/>
          </a:bodyPr>
          <a:lstStyle/>
          <a:p>
            <a:pPr algn="l"/>
            <a:r>
              <a:rPr lang="en-US" sz="2002" b="1">
                <a:solidFill>
                  <a:schemeClr val="bg1"/>
                </a:solidFill>
              </a:rPr>
              <a:t> SIT782 </a:t>
            </a:r>
            <a:r>
              <a:rPr lang="en-US" sz="2002">
                <a:solidFill>
                  <a:schemeClr val="bg1"/>
                </a:solidFill>
              </a:rPr>
              <a:t>Team Project (A) – Project Management and Practices</a:t>
            </a:r>
          </a:p>
          <a:p>
            <a:pPr algn="l"/>
            <a:r>
              <a:rPr lang="en-US" sz="2002">
                <a:solidFill>
                  <a:schemeClr val="bg1"/>
                </a:solidFill>
              </a:rPr>
              <a:t>Australian Bushfires &amp; Ambulance Data</a:t>
            </a:r>
          </a:p>
          <a:p>
            <a:pPr algn="l"/>
            <a:endParaRPr lang="en-US" sz="2002">
              <a:solidFill>
                <a:schemeClr val="bg1"/>
              </a:solidFill>
            </a:endParaRPr>
          </a:p>
          <a:p>
            <a:pPr algn="l"/>
            <a:endParaRPr lang="en-US" sz="2002">
              <a:solidFill>
                <a:schemeClr val="bg1"/>
              </a:solidFill>
            </a:endParaRPr>
          </a:p>
          <a:p>
            <a:pPr algn="l"/>
            <a:endParaRPr lang="en-US" sz="2002" b="1">
              <a:solidFill>
                <a:schemeClr val="bg1"/>
              </a:solidFill>
            </a:endParaRPr>
          </a:p>
        </p:txBody>
      </p:sp>
      <p:cxnSp>
        <p:nvCxnSpPr>
          <p:cNvPr id="16" name="Straight Connector 1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5"/>
            <a:ext cx="113538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F2AFE36A-F789-4D90-B34D-A2E5E99EE07B}"/>
              </a:ext>
            </a:extLst>
          </p:cNvPr>
          <p:cNvSpPr>
            <a:spLocks noGrp="1"/>
          </p:cNvSpPr>
          <p:nvPr>
            <p:ph type="sldNum" sz="quarter" idx="12"/>
          </p:nvPr>
        </p:nvSpPr>
        <p:spPr/>
        <p:txBody>
          <a:bodyPr/>
          <a:lstStyle/>
          <a:p>
            <a:fld id="{C48280ED-41E5-F44B-B077-EC45CC8728CD}" type="slidenum">
              <a:rPr lang="en-US" smtClean="0"/>
              <a:t>1</a:t>
            </a:fld>
            <a:endParaRPr lang="en-US"/>
          </a:p>
        </p:txBody>
      </p:sp>
    </p:spTree>
    <p:extLst>
      <p:ext uri="{BB962C8B-B14F-4D97-AF65-F5344CB8AC3E}">
        <p14:creationId xmlns:p14="http://schemas.microsoft.com/office/powerpoint/2010/main" val="522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4" name="Rectangle 10">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9" y="487088"/>
            <a:ext cx="5458118" cy="5897880"/>
          </a:xfrm>
          <a:prstGeom prst="rect">
            <a:avLst/>
          </a:prstGeom>
          <a:solidFill>
            <a:srgbClr val="FFFFFF"/>
          </a:solidFill>
          <a:ln w="19050">
            <a:solidFill>
              <a:srgbClr val="FE7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3" name="Picture 2">
            <a:extLst>
              <a:ext uri="{FF2B5EF4-FFF2-40B4-BE49-F238E27FC236}">
                <a16:creationId xmlns:a16="http://schemas.microsoft.com/office/drawing/2014/main" id="{2044A141-D122-47E9-B0D2-FAC55369BC34}"/>
              </a:ext>
            </a:extLst>
          </p:cNvPr>
          <p:cNvPicPr>
            <a:picLocks noChangeAspect="1"/>
          </p:cNvPicPr>
          <p:nvPr/>
        </p:nvPicPr>
        <p:blipFill>
          <a:blip r:embed="rId2"/>
          <a:stretch>
            <a:fillRect/>
          </a:stretch>
        </p:blipFill>
        <p:spPr>
          <a:xfrm>
            <a:off x="641186" y="1416184"/>
            <a:ext cx="5129783" cy="4039703"/>
          </a:xfrm>
          <a:prstGeom prst="rect">
            <a:avLst/>
          </a:prstGeom>
        </p:spPr>
      </p:pic>
      <p:sp>
        <p:nvSpPr>
          <p:cNvPr id="25" name="Rectangle 12">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71" y="480060"/>
            <a:ext cx="5458118" cy="5897880"/>
          </a:xfrm>
          <a:prstGeom prst="rect">
            <a:avLst/>
          </a:prstGeom>
          <a:solidFill>
            <a:srgbClr val="FFFFFF"/>
          </a:solidFill>
          <a:ln w="19050">
            <a:solidFill>
              <a:srgbClr val="FE7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4" name="Picture 3">
            <a:extLst>
              <a:ext uri="{FF2B5EF4-FFF2-40B4-BE49-F238E27FC236}">
                <a16:creationId xmlns:a16="http://schemas.microsoft.com/office/drawing/2014/main" id="{FC256B0B-107A-4915-9584-B5223D70A432}"/>
              </a:ext>
            </a:extLst>
          </p:cNvPr>
          <p:cNvPicPr>
            <a:picLocks noChangeAspect="1"/>
          </p:cNvPicPr>
          <p:nvPr/>
        </p:nvPicPr>
        <p:blipFill>
          <a:blip r:embed="rId3"/>
          <a:stretch>
            <a:fillRect/>
          </a:stretch>
        </p:blipFill>
        <p:spPr>
          <a:xfrm>
            <a:off x="6412151" y="1682888"/>
            <a:ext cx="5129783" cy="3938370"/>
          </a:xfrm>
          <a:prstGeom prst="rect">
            <a:avLst/>
          </a:prstGeom>
        </p:spPr>
      </p:pic>
      <p:sp>
        <p:nvSpPr>
          <p:cNvPr id="2" name="Slide Number Placeholder 1">
            <a:extLst>
              <a:ext uri="{FF2B5EF4-FFF2-40B4-BE49-F238E27FC236}">
                <a16:creationId xmlns:a16="http://schemas.microsoft.com/office/drawing/2014/main" id="{025487A2-F3D6-43E0-828E-0CC89F2AF55E}"/>
              </a:ext>
            </a:extLst>
          </p:cNvPr>
          <p:cNvSpPr>
            <a:spLocks noGrp="1"/>
          </p:cNvSpPr>
          <p:nvPr>
            <p:ph type="sldNum" sz="quarter" idx="12"/>
          </p:nvPr>
        </p:nvSpPr>
        <p:spPr>
          <a:xfrm>
            <a:off x="8610600" y="6356359"/>
            <a:ext cx="2743200" cy="365123"/>
          </a:xfrm>
        </p:spPr>
        <p:txBody>
          <a:bodyPr>
            <a:normAutofit/>
          </a:bodyPr>
          <a:lstStyle/>
          <a:p>
            <a:pPr>
              <a:spcAft>
                <a:spcPts val="600"/>
              </a:spcAft>
            </a:pPr>
            <a:fld id="{C48280ED-41E5-F44B-B077-EC45CC8728CD}" type="slidenum">
              <a:rPr lang="en-US" smtClean="0"/>
              <a:pPr>
                <a:spcAft>
                  <a:spcPts val="600"/>
                </a:spcAft>
              </a:pPr>
              <a:t>10</a:t>
            </a:fld>
            <a:endParaRPr lang="en-US"/>
          </a:p>
        </p:txBody>
      </p:sp>
      <p:sp>
        <p:nvSpPr>
          <p:cNvPr id="6" name="TextBox 5">
            <a:extLst>
              <a:ext uri="{FF2B5EF4-FFF2-40B4-BE49-F238E27FC236}">
                <a16:creationId xmlns:a16="http://schemas.microsoft.com/office/drawing/2014/main" id="{69DD532B-7F88-438B-87C4-90714DA544A3}"/>
              </a:ext>
            </a:extLst>
          </p:cNvPr>
          <p:cNvSpPr txBox="1"/>
          <p:nvPr/>
        </p:nvSpPr>
        <p:spPr>
          <a:xfrm>
            <a:off x="972769" y="5544769"/>
            <a:ext cx="4445543" cy="212366"/>
          </a:xfrm>
          <a:prstGeom prst="rect">
            <a:avLst/>
          </a:prstGeom>
          <a:noFill/>
        </p:spPr>
        <p:txBody>
          <a:bodyPr wrap="square" rtlCol="0">
            <a:spAutoFit/>
          </a:bodyPr>
          <a:lstStyle/>
          <a:p>
            <a:pPr algn="ctr"/>
            <a:r>
              <a:rPr lang="en-AU" sz="780"/>
              <a:t>No. of accidents Vs Type of Vehicles</a:t>
            </a:r>
          </a:p>
        </p:txBody>
      </p:sp>
      <p:sp>
        <p:nvSpPr>
          <p:cNvPr id="7" name="TextBox 6">
            <a:extLst>
              <a:ext uri="{FF2B5EF4-FFF2-40B4-BE49-F238E27FC236}">
                <a16:creationId xmlns:a16="http://schemas.microsoft.com/office/drawing/2014/main" id="{BAB14C08-D835-417E-888B-91002BAE6BF5}"/>
              </a:ext>
            </a:extLst>
          </p:cNvPr>
          <p:cNvSpPr txBox="1"/>
          <p:nvPr/>
        </p:nvSpPr>
        <p:spPr>
          <a:xfrm>
            <a:off x="6751001" y="5455886"/>
            <a:ext cx="4468238" cy="212366"/>
          </a:xfrm>
          <a:prstGeom prst="rect">
            <a:avLst/>
          </a:prstGeom>
          <a:noFill/>
        </p:spPr>
        <p:txBody>
          <a:bodyPr wrap="square" rtlCol="0">
            <a:spAutoFit/>
          </a:bodyPr>
          <a:lstStyle/>
          <a:p>
            <a:pPr algn="ctr"/>
            <a:r>
              <a:rPr lang="en-AU" sz="780"/>
              <a:t>No. of accidents Vs Top 10 Crash Area</a:t>
            </a:r>
          </a:p>
        </p:txBody>
      </p:sp>
    </p:spTree>
    <p:extLst>
      <p:ext uri="{BB962C8B-B14F-4D97-AF65-F5344CB8AC3E}">
        <p14:creationId xmlns:p14="http://schemas.microsoft.com/office/powerpoint/2010/main" val="42640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7" name="Picture 6" descr="A picture containing outdoor, grass, fire, man&#10;&#10;Description automatically generated">
            <a:extLst>
              <a:ext uri="{FF2B5EF4-FFF2-40B4-BE49-F238E27FC236}">
                <a16:creationId xmlns:a16="http://schemas.microsoft.com/office/drawing/2014/main" id="{68A8CE22-CDAD-4C32-B832-A5491A073B0D}"/>
              </a:ext>
            </a:extLst>
          </p:cNvPr>
          <p:cNvPicPr>
            <a:picLocks noChangeAspect="1"/>
          </p:cNvPicPr>
          <p:nvPr/>
        </p:nvPicPr>
        <p:blipFill rotWithShape="1">
          <a:blip r:embed="rId2"/>
          <a:srcRect l="18925" r="13906" b="5530"/>
          <a:stretch/>
        </p:blipFill>
        <p:spPr>
          <a:xfrm>
            <a:off x="3523485" y="11"/>
            <a:ext cx="8668515" cy="6857993"/>
          </a:xfrm>
          <a:prstGeom prst="rect">
            <a:avLst/>
          </a:prstGeom>
        </p:spPr>
      </p:pic>
      <p:sp>
        <p:nvSpPr>
          <p:cNvPr id="40" name="Rectangle 3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9339203"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3" name="TextBox 2">
            <a:extLst>
              <a:ext uri="{FF2B5EF4-FFF2-40B4-BE49-F238E27FC236}">
                <a16:creationId xmlns:a16="http://schemas.microsoft.com/office/drawing/2014/main" id="{ABD136E3-FC32-4018-BFA5-EDD9629A9089}"/>
              </a:ext>
            </a:extLst>
          </p:cNvPr>
          <p:cNvSpPr txBox="1"/>
          <p:nvPr/>
        </p:nvSpPr>
        <p:spPr>
          <a:xfrm>
            <a:off x="477983" y="1122360"/>
            <a:ext cx="4023360" cy="3204135"/>
          </a:xfr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Bush Fire </a:t>
            </a:r>
          </a:p>
        </p:txBody>
      </p:sp>
      <p:sp>
        <p:nvSpPr>
          <p:cNvPr id="42"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6" y="346793"/>
            <a:ext cx="146303" cy="7040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solidFill>
                <a:prstClr val="white"/>
              </a:solidFill>
              <a:latin typeface="Calibri" panose="020F0502020204030204"/>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8" y="4546920"/>
            <a:ext cx="3977640" cy="18285"/>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5">
              <a:defRPr/>
            </a:pPr>
            <a:endParaRPr lang="en-US" sz="1800">
              <a:solidFill>
                <a:prstClr val="white"/>
              </a:solidFill>
              <a:latin typeface="Calibri" panose="020F0502020204030204"/>
            </a:endParaRPr>
          </a:p>
        </p:txBody>
      </p:sp>
      <p:sp>
        <p:nvSpPr>
          <p:cNvPr id="2" name="Slide Number Placeholder 1">
            <a:extLst>
              <a:ext uri="{FF2B5EF4-FFF2-40B4-BE49-F238E27FC236}">
                <a16:creationId xmlns:a16="http://schemas.microsoft.com/office/drawing/2014/main" id="{E6E3653D-3AB1-4F9D-BBE6-2A47A1AAA9B0}"/>
              </a:ext>
            </a:extLst>
          </p:cNvPr>
          <p:cNvSpPr>
            <a:spLocks noGrp="1"/>
          </p:cNvSpPr>
          <p:nvPr>
            <p:ph type="sldNum" sz="quarter" idx="12"/>
          </p:nvPr>
        </p:nvSpPr>
        <p:spPr>
          <a:xfrm>
            <a:off x="8970818" y="6356359"/>
            <a:ext cx="2743200" cy="365123"/>
          </a:xfrm>
        </p:spPr>
        <p:txBody>
          <a:bodyPr vert="horz" lIns="91440" tIns="45720" rIns="91440" bIns="45720" rtlCol="0" anchor="ctr">
            <a:normAutofit/>
          </a:bodyPr>
          <a:lstStyle/>
          <a:p>
            <a:pPr>
              <a:spcAft>
                <a:spcPts val="600"/>
              </a:spcAft>
              <a:defRPr/>
            </a:pPr>
            <a:fld id="{C48280ED-41E5-F44B-B077-EC45CC8728CD}" type="slidenum">
              <a:rPr lang="en-US">
                <a:solidFill>
                  <a:schemeClr val="tx1"/>
                </a:solidFill>
                <a:latin typeface="Calibri" panose="020F0502020204030204"/>
              </a:rPr>
              <a:pPr>
                <a:spcAft>
                  <a:spcPts val="600"/>
                </a:spcAft>
                <a:defRPr/>
              </a:pPr>
              <a:t>11</a:t>
            </a:fld>
            <a:endParaRPr lang="en-US">
              <a:solidFill>
                <a:schemeClr val="tx1"/>
              </a:solidFill>
              <a:latin typeface="Calibri" panose="020F0502020204030204"/>
            </a:endParaRPr>
          </a:p>
        </p:txBody>
      </p:sp>
    </p:spTree>
    <p:extLst>
      <p:ext uri="{BB962C8B-B14F-4D97-AF65-F5344CB8AC3E}">
        <p14:creationId xmlns:p14="http://schemas.microsoft.com/office/powerpoint/2010/main" val="20022685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5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solidFill>
                <a:schemeClr val="bg1"/>
              </a:solidFill>
            </a:endParaRPr>
          </a:p>
        </p:txBody>
      </p:sp>
      <p:sp>
        <p:nvSpPr>
          <p:cNvPr id="2" name="Title 1">
            <a:extLst>
              <a:ext uri="{FF2B5EF4-FFF2-40B4-BE49-F238E27FC236}">
                <a16:creationId xmlns:a16="http://schemas.microsoft.com/office/drawing/2014/main" id="{D1B32C62-9193-C749-A449-33AFE21F6A5C}"/>
              </a:ext>
            </a:extLst>
          </p:cNvPr>
          <p:cNvSpPr>
            <a:spLocks noGrp="1"/>
          </p:cNvSpPr>
          <p:nvPr>
            <p:ph type="title"/>
          </p:nvPr>
        </p:nvSpPr>
        <p:spPr>
          <a:xfrm>
            <a:off x="838204" y="448718"/>
            <a:ext cx="4707668" cy="1225650"/>
          </a:xfrm>
        </p:spPr>
        <p:txBody>
          <a:bodyPr anchor="b">
            <a:normAutofit/>
          </a:bodyPr>
          <a:lstStyle/>
          <a:p>
            <a:r>
              <a:rPr lang="en-US" sz="3803" b="1">
                <a:solidFill>
                  <a:schemeClr val="bg1"/>
                </a:solidFill>
              </a:rPr>
              <a:t>Deliverables of this iteration :</a:t>
            </a:r>
            <a:endParaRPr lang="en-US" sz="3803">
              <a:solidFill>
                <a:schemeClr val="bg1"/>
              </a:solidFill>
            </a:endParaRPr>
          </a:p>
        </p:txBody>
      </p:sp>
      <p:cxnSp>
        <p:nvCxnSpPr>
          <p:cNvPr id="86" name="Straight Connector 5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81" y="1749758"/>
            <a:ext cx="471830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841CF9-B553-7842-B608-8679D31C6F7F}"/>
              </a:ext>
            </a:extLst>
          </p:cNvPr>
          <p:cNvSpPr>
            <a:spLocks noGrp="1"/>
          </p:cNvSpPr>
          <p:nvPr>
            <p:ph idx="1"/>
          </p:nvPr>
        </p:nvSpPr>
        <p:spPr>
          <a:xfrm>
            <a:off x="897776" y="1909196"/>
            <a:ext cx="4586513" cy="3647708"/>
          </a:xfrm>
        </p:spPr>
        <p:txBody>
          <a:bodyPr>
            <a:normAutofit/>
          </a:bodyPr>
          <a:lstStyle/>
          <a:p>
            <a:pPr marL="0" indent="0">
              <a:buNone/>
            </a:pPr>
            <a:r>
              <a:rPr lang="en-US" sz="2002">
                <a:solidFill>
                  <a:schemeClr val="bg1"/>
                </a:solidFill>
              </a:rPr>
              <a:t>The main goal that we tried to achieve until now is to predict  areas which are prone to bushfires by using different models and create a website which gives out information about bushfires</a:t>
            </a:r>
          </a:p>
          <a:p>
            <a:pPr marL="0" indent="0">
              <a:buNone/>
            </a:pPr>
            <a:endParaRPr lang="en-US" sz="2002">
              <a:solidFill>
                <a:schemeClr val="bg1"/>
              </a:solidFill>
            </a:endParaRPr>
          </a:p>
          <a:p>
            <a:pPr marL="0" indent="0">
              <a:buNone/>
            </a:pPr>
            <a:r>
              <a:rPr lang="en-US" sz="2002">
                <a:solidFill>
                  <a:schemeClr val="bg1"/>
                </a:solidFill>
                <a:latin typeface="Times New Roman"/>
                <a:cs typeface="Calibri"/>
              </a:rPr>
              <a:t>This graph shows the total number of bushfire cases across Australia. The fires have different levels of intensity which is demonstrated by the color map</a:t>
            </a:r>
            <a:endParaRPr lang="en-US" sz="2002">
              <a:solidFill>
                <a:schemeClr val="bg1"/>
              </a:solidFill>
            </a:endParaRPr>
          </a:p>
        </p:txBody>
      </p:sp>
      <p:cxnSp>
        <p:nvCxnSpPr>
          <p:cNvPr id="87" name="Straight Connector 5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34" y="5707673"/>
            <a:ext cx="471399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112" descr="A screenshot of a cell phone&#10;&#10;Description generated with high confidence">
            <a:extLst>
              <a:ext uri="{FF2B5EF4-FFF2-40B4-BE49-F238E27FC236}">
                <a16:creationId xmlns:a16="http://schemas.microsoft.com/office/drawing/2014/main" id="{A365A2A4-2FA1-4E9D-81B3-A8C4A706FA6F}"/>
              </a:ext>
            </a:extLst>
          </p:cNvPr>
          <p:cNvPicPr>
            <a:picLocks noChangeAspect="1"/>
          </p:cNvPicPr>
          <p:nvPr/>
        </p:nvPicPr>
        <p:blipFill rotWithShape="1">
          <a:blip r:embed="rId2"/>
          <a:srcRect l="13870" r="24987"/>
          <a:stretch/>
        </p:blipFill>
        <p:spPr>
          <a:xfrm>
            <a:off x="6525450" y="11"/>
            <a:ext cx="5666550" cy="6857993"/>
          </a:xfrm>
          <a:prstGeom prst="rect">
            <a:avLst/>
          </a:prstGeom>
        </p:spPr>
      </p:pic>
      <p:sp>
        <p:nvSpPr>
          <p:cNvPr id="5" name="Slide Number Placeholder 4">
            <a:extLst>
              <a:ext uri="{FF2B5EF4-FFF2-40B4-BE49-F238E27FC236}">
                <a16:creationId xmlns:a16="http://schemas.microsoft.com/office/drawing/2014/main" id="{7F67D653-E87F-4A38-8831-0E9285F23C42}"/>
              </a:ext>
            </a:extLst>
          </p:cNvPr>
          <p:cNvSpPr>
            <a:spLocks noGrp="1"/>
          </p:cNvSpPr>
          <p:nvPr>
            <p:ph type="sldNum" sz="quarter" idx="12"/>
          </p:nvPr>
        </p:nvSpPr>
        <p:spPr>
          <a:xfrm>
            <a:off x="9303026" y="6356359"/>
            <a:ext cx="2050778" cy="365123"/>
          </a:xfrm>
        </p:spPr>
        <p:txBody>
          <a:bodyPr>
            <a:normAutofit/>
          </a:bodyPr>
          <a:lstStyle/>
          <a:p>
            <a:pPr>
              <a:spcAft>
                <a:spcPts val="600"/>
              </a:spcAft>
            </a:pPr>
            <a:fld id="{C48280ED-41E5-F44B-B077-EC45CC8728CD}"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324288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3" y="0"/>
            <a:ext cx="1218895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 name="Title 1">
            <a:extLst>
              <a:ext uri="{FF2B5EF4-FFF2-40B4-BE49-F238E27FC236}">
                <a16:creationId xmlns:a16="http://schemas.microsoft.com/office/drawing/2014/main" id="{DDB549F7-0BDA-4B4F-AE25-E352E9091903}"/>
              </a:ext>
            </a:extLst>
          </p:cNvPr>
          <p:cNvSpPr>
            <a:spLocks noGrp="1"/>
          </p:cNvSpPr>
          <p:nvPr>
            <p:ph type="title"/>
          </p:nvPr>
        </p:nvSpPr>
        <p:spPr>
          <a:xfrm>
            <a:off x="949054" y="643470"/>
            <a:ext cx="2771273" cy="5225625"/>
          </a:xfrm>
        </p:spPr>
        <p:txBody>
          <a:bodyPr anchor="ctr">
            <a:normAutofit/>
          </a:bodyPr>
          <a:lstStyle/>
          <a:p>
            <a:r>
              <a:rPr lang="en-US" sz="3600">
                <a:cs typeface="Calibri Light"/>
              </a:rPr>
              <a:t>Prediction analysis</a:t>
            </a:r>
            <a:endParaRPr lang="en-US" sz="3600"/>
          </a:p>
        </p:txBody>
      </p:sp>
      <p:cxnSp>
        <p:nvCxnSpPr>
          <p:cNvPr id="20" name="Straight Connector 1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0" y="1570268"/>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D2030425-440E-4CAF-AF0B-7EC97114A689}"/>
              </a:ext>
            </a:extLst>
          </p:cNvPr>
          <p:cNvSpPr>
            <a:spLocks noGrp="1"/>
          </p:cNvSpPr>
          <p:nvPr>
            <p:ph idx="1"/>
          </p:nvPr>
        </p:nvSpPr>
        <p:spPr>
          <a:xfrm>
            <a:off x="4351024" y="643470"/>
            <a:ext cx="6895973" cy="5225625"/>
          </a:xfrm>
        </p:spPr>
        <p:txBody>
          <a:bodyPr vert="horz" lIns="0" tIns="45720" rIns="0" bIns="45720" rtlCol="0" anchor="ctr">
            <a:normAutofit/>
          </a:bodyPr>
          <a:lstStyle/>
          <a:p>
            <a:pPr marL="90805" indent="-90805"/>
            <a:r>
              <a:rPr lang="en-US" sz="2000">
                <a:ea typeface="+mn-lt"/>
                <a:cs typeface="+mn-lt"/>
              </a:rPr>
              <a:t>We have chosen a dependent variable as a state for the first model, i.e. logistic regression which is used after encoding the categorical data, the accuracy of this model is 0.98 </a:t>
            </a:r>
            <a:endParaRPr lang="en-US" sz="2000">
              <a:cs typeface="Calibri" panose="020F0502020204030204"/>
            </a:endParaRPr>
          </a:p>
          <a:p>
            <a:pPr marL="90805" indent="-90805"/>
            <a:r>
              <a:rPr lang="en-US" sz="2000">
                <a:ea typeface="+mn-lt"/>
                <a:cs typeface="+mn-lt"/>
              </a:rPr>
              <a:t>the prediction variable have features such as probability which can provide the likelihood of bushfires for different places with under various conditions</a:t>
            </a:r>
            <a:endParaRPr lang="en-US" sz="2000">
              <a:cs typeface="Calibri" panose="020F0502020204030204"/>
            </a:endParaRPr>
          </a:p>
          <a:p>
            <a:pPr marL="90805" indent="-90805"/>
            <a:r>
              <a:rPr lang="en-US" sz="2000">
                <a:ea typeface="+mn-lt"/>
                <a:cs typeface="+mn-lt"/>
              </a:rPr>
              <a:t>we used multinomial Logistic Regression by taking suburbs as dependent variable , which got an accuracy of  0.86</a:t>
            </a:r>
            <a:endParaRPr lang="en-US" sz="2000">
              <a:cs typeface="Calibri"/>
            </a:endParaRPr>
          </a:p>
          <a:p>
            <a:pPr marL="90805" indent="-90805"/>
            <a:endParaRPr lang="en-US">
              <a:cs typeface="Calibri"/>
            </a:endParaRPr>
          </a:p>
        </p:txBody>
      </p:sp>
      <p:sp>
        <p:nvSpPr>
          <p:cNvPr id="22" name="Rectangle 2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6336795"/>
            <a:ext cx="12188828" cy="521205"/>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ABC821ED-CBC2-494C-B910-36337107DC7B}"/>
              </a:ext>
            </a:extLst>
          </p:cNvPr>
          <p:cNvSpPr>
            <a:spLocks noGrp="1"/>
          </p:cNvSpPr>
          <p:nvPr>
            <p:ph type="sldNum" sz="quarter" idx="12"/>
          </p:nvPr>
        </p:nvSpPr>
        <p:spPr>
          <a:xfrm>
            <a:off x="9900461" y="6459791"/>
            <a:ext cx="1312028" cy="365123"/>
          </a:xfrm>
        </p:spPr>
        <p:txBody>
          <a:bodyPr>
            <a:normAutofit/>
          </a:bodyPr>
          <a:lstStyle/>
          <a:p>
            <a:pPr>
              <a:spcAft>
                <a:spcPts val="600"/>
              </a:spcAft>
            </a:pPr>
            <a:fld id="{6113E31D-E2AB-40D1-8B51-AFA5AFEF393A}" type="slidenum">
              <a:rPr lang="en-US">
                <a:solidFill>
                  <a:schemeClr val="tx1"/>
                </a:solidFill>
              </a:rPr>
              <a:pPr>
                <a:spcAft>
                  <a:spcPts val="600"/>
                </a:spcAft>
              </a:pPr>
              <a:t>13</a:t>
            </a:fld>
            <a:endParaRPr lang="en-US">
              <a:solidFill>
                <a:schemeClr val="tx1"/>
              </a:solidFill>
            </a:endParaRPr>
          </a:p>
        </p:txBody>
      </p:sp>
    </p:spTree>
    <p:extLst>
      <p:ext uri="{BB962C8B-B14F-4D97-AF65-F5344CB8AC3E}">
        <p14:creationId xmlns:p14="http://schemas.microsoft.com/office/powerpoint/2010/main" val="15793730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2" name="Rectangle 5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7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80"/>
          </a:p>
        </p:txBody>
      </p:sp>
      <p:sp>
        <p:nvSpPr>
          <p:cNvPr id="2" name="Title 1">
            <a:extLst>
              <a:ext uri="{FF2B5EF4-FFF2-40B4-BE49-F238E27FC236}">
                <a16:creationId xmlns:a16="http://schemas.microsoft.com/office/drawing/2014/main" id="{7D4B84FD-F6E7-4267-9B05-235885558EED}"/>
              </a:ext>
            </a:extLst>
          </p:cNvPr>
          <p:cNvSpPr>
            <a:spLocks noGrp="1"/>
          </p:cNvSpPr>
          <p:nvPr>
            <p:ph type="title"/>
          </p:nvPr>
        </p:nvSpPr>
        <p:spPr>
          <a:xfrm>
            <a:off x="833003" y="448253"/>
            <a:ext cx="10520700" cy="1325565"/>
          </a:xfrm>
        </p:spPr>
        <p:txBody>
          <a:bodyPr vert="horz" lIns="91440" tIns="45720" rIns="91440" bIns="45720" rtlCol="0" anchor="ctr">
            <a:normAutofit/>
          </a:bodyPr>
          <a:lstStyle/>
          <a:p>
            <a:r>
              <a:rPr lang="en-US" kern="1200">
                <a:solidFill>
                  <a:schemeClr val="tx1"/>
                </a:solidFill>
                <a:latin typeface="+mj-lt"/>
                <a:ea typeface="+mj-ea"/>
                <a:cs typeface="+mj-cs"/>
              </a:rPr>
              <a:t>Predictions: </a:t>
            </a:r>
          </a:p>
        </p:txBody>
      </p:sp>
      <p:sp>
        <p:nvSpPr>
          <p:cNvPr id="6" name="TextBox 5">
            <a:extLst>
              <a:ext uri="{FF2B5EF4-FFF2-40B4-BE49-F238E27FC236}">
                <a16:creationId xmlns:a16="http://schemas.microsoft.com/office/drawing/2014/main" id="{D058EEB5-5F4B-4EE7-8348-79CA3126EC44}"/>
              </a:ext>
            </a:extLst>
          </p:cNvPr>
          <p:cNvSpPr txBox="1"/>
          <p:nvPr/>
        </p:nvSpPr>
        <p:spPr>
          <a:xfrm>
            <a:off x="838200" y="2191808"/>
            <a:ext cx="4936065" cy="3985155"/>
          </a:xfr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675" indent="-228540">
              <a:lnSpc>
                <a:spcPct val="90000"/>
              </a:lnSpc>
              <a:spcAft>
                <a:spcPts val="600"/>
              </a:spcAft>
              <a:buClr>
                <a:schemeClr val="accent1"/>
              </a:buClr>
              <a:buFont typeface="Arial" panose="020B0604020202020204" pitchFamily="34" charset="0"/>
              <a:buChar char="•"/>
            </a:pPr>
            <a:r>
              <a:rPr lang="en-US" sz="2002"/>
              <a:t>From the prediction analysis, suburbs such as Bairnsdale which had temperatures above 38-degree Celsius had the highest probability of bushfire with 0.879</a:t>
            </a:r>
          </a:p>
          <a:p>
            <a:pPr marL="285675" indent="-228540">
              <a:lnSpc>
                <a:spcPct val="90000"/>
              </a:lnSpc>
              <a:spcAft>
                <a:spcPts val="600"/>
              </a:spcAft>
              <a:buClr>
                <a:schemeClr val="accent1"/>
              </a:buClr>
              <a:buFont typeface="Arial" panose="020B0604020202020204" pitchFamily="34" charset="0"/>
              <a:buChar char="•"/>
            </a:pPr>
            <a:r>
              <a:rPr lang="en-US" sz="2002"/>
              <a:t>The areas with temperatures lower than 12-degree Celsius and humidity greater than 30% had fewer chances of bushfires with probability of 0.39</a:t>
            </a:r>
          </a:p>
          <a:p>
            <a:pPr marL="285675" indent="-228540">
              <a:lnSpc>
                <a:spcPct val="90000"/>
              </a:lnSpc>
              <a:spcAft>
                <a:spcPts val="600"/>
              </a:spcAft>
              <a:buClr>
                <a:schemeClr val="accent1"/>
              </a:buClr>
              <a:buFont typeface="Arial" panose="020B0604020202020204" pitchFamily="34" charset="0"/>
              <a:buChar char="•"/>
            </a:pPr>
            <a:r>
              <a:rPr lang="en-US" sz="2002"/>
              <a:t>Hence proved that weather conditions have an impact on bushfires</a:t>
            </a:r>
          </a:p>
          <a:p>
            <a:pPr indent="-228540">
              <a:lnSpc>
                <a:spcPct val="90000"/>
              </a:lnSpc>
              <a:spcAft>
                <a:spcPts val="600"/>
              </a:spcAft>
              <a:buClr>
                <a:schemeClr val="accent1"/>
              </a:buClr>
              <a:buFont typeface="Arial" panose="020B0604020202020204" pitchFamily="34" charset="0"/>
              <a:buChar char="•"/>
            </a:pPr>
            <a:endParaRPr lang="en-US" sz="2002"/>
          </a:p>
        </p:txBody>
      </p:sp>
      <p:pic>
        <p:nvPicPr>
          <p:cNvPr id="5" name="Picture 5" descr="A close up of a map&#10;&#10;Description generated with high confidence">
            <a:extLst>
              <a:ext uri="{FF2B5EF4-FFF2-40B4-BE49-F238E27FC236}">
                <a16:creationId xmlns:a16="http://schemas.microsoft.com/office/drawing/2014/main" id="{5253ECF9-D0B8-461F-9312-C6A92BD473E3}"/>
              </a:ext>
            </a:extLst>
          </p:cNvPr>
          <p:cNvPicPr>
            <a:picLocks noGrp="1" noChangeAspect="1"/>
          </p:cNvPicPr>
          <p:nvPr>
            <p:ph idx="1"/>
          </p:nvPr>
        </p:nvPicPr>
        <p:blipFill rotWithShape="1">
          <a:blip r:embed="rId2"/>
          <a:srcRect r="4537"/>
          <a:stretch/>
        </p:blipFill>
        <p:spPr>
          <a:xfrm>
            <a:off x="6417739" y="2353148"/>
            <a:ext cx="4935968" cy="3662475"/>
          </a:xfrm>
          <a:prstGeom prst="rect">
            <a:avLst/>
          </a:prstGeom>
        </p:spPr>
      </p:pic>
      <p:sp>
        <p:nvSpPr>
          <p:cNvPr id="4" name="Slide Number Placeholder 3">
            <a:extLst>
              <a:ext uri="{FF2B5EF4-FFF2-40B4-BE49-F238E27FC236}">
                <a16:creationId xmlns:a16="http://schemas.microsoft.com/office/drawing/2014/main" id="{8DE69E45-BC65-435C-92C4-0D7321F599FF}"/>
              </a:ext>
            </a:extLst>
          </p:cNvPr>
          <p:cNvSpPr>
            <a:spLocks noGrp="1"/>
          </p:cNvSpPr>
          <p:nvPr>
            <p:ph type="sldNum" sz="quarter" idx="12"/>
          </p:nvPr>
        </p:nvSpPr>
        <p:spPr>
          <a:xfrm>
            <a:off x="8610600" y="6356359"/>
            <a:ext cx="2743200" cy="365123"/>
          </a:xfrm>
        </p:spPr>
        <p:txBody>
          <a:bodyPr vert="horz" lIns="91440" tIns="45720" rIns="91440" bIns="45720" rtlCol="0" anchor="ctr">
            <a:normAutofit/>
          </a:bodyPr>
          <a:lstStyle/>
          <a:p>
            <a:pPr>
              <a:spcAft>
                <a:spcPts val="600"/>
              </a:spcAft>
              <a:defRPr/>
            </a:pPr>
            <a:fld id="{6113E31D-E2AB-40D1-8B51-AFA5AFEF393A}" type="slidenum">
              <a:rPr lang="en-US">
                <a:solidFill>
                  <a:schemeClr val="tx1">
                    <a:alpha val="80000"/>
                  </a:schemeClr>
                </a:solidFill>
              </a:rPr>
              <a:pPr>
                <a:spcAft>
                  <a:spcPts val="600"/>
                </a:spcAft>
                <a:defRPr/>
              </a:pPr>
              <a:t>14</a:t>
            </a:fld>
            <a:endParaRPr lang="en-US">
              <a:solidFill>
                <a:schemeClr val="tx1">
                  <a:alpha val="80000"/>
                </a:schemeClr>
              </a:solidFill>
            </a:endParaRPr>
          </a:p>
        </p:txBody>
      </p:sp>
    </p:spTree>
    <p:extLst>
      <p:ext uri="{BB962C8B-B14F-4D97-AF65-F5344CB8AC3E}">
        <p14:creationId xmlns:p14="http://schemas.microsoft.com/office/powerpoint/2010/main" val="9996017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0"/>
            <a:ext cx="12188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47" name="Rectangle 4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49" name="Freeform: Shape 4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46335"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80"/>
          </a:p>
        </p:txBody>
      </p:sp>
      <p:sp>
        <p:nvSpPr>
          <p:cNvPr id="9" name="TextBox 8">
            <a:extLst>
              <a:ext uri="{FF2B5EF4-FFF2-40B4-BE49-F238E27FC236}">
                <a16:creationId xmlns:a16="http://schemas.microsoft.com/office/drawing/2014/main" id="{B7F2B9D1-C96A-4810-98BD-126933D5DC4E}"/>
              </a:ext>
            </a:extLst>
          </p:cNvPr>
          <p:cNvSpPr txBox="1"/>
          <p:nvPr/>
        </p:nvSpPr>
        <p:spPr>
          <a:xfrm>
            <a:off x="804679" y="2121765"/>
            <a:ext cx="5157218" cy="3773010"/>
          </a:xfrm>
        </p:spPr>
        <p:txBody>
          <a:bodyPr vert="horz" lIns="91440" tIns="45720" rIns="91440" bIns="45720" rtlCol="0">
            <a:normAutofit/>
          </a:bodyPr>
          <a:lstStyle/>
          <a:p>
            <a:pPr indent="-228540">
              <a:lnSpc>
                <a:spcPct val="90000"/>
              </a:lnSpc>
              <a:spcAft>
                <a:spcPts val="600"/>
              </a:spcAft>
              <a:buFont typeface="Arial" panose="020B0604020202020204" pitchFamily="34" charset="0"/>
              <a:buChar char="•"/>
            </a:pPr>
            <a:r>
              <a:rPr lang="en-US" sz="2002" b="1"/>
              <a:t>PREDICTION ANALYSIS: </a:t>
            </a:r>
          </a:p>
          <a:p>
            <a:pPr indent="-228540">
              <a:lnSpc>
                <a:spcPct val="90000"/>
              </a:lnSpc>
              <a:spcAft>
                <a:spcPts val="600"/>
              </a:spcAft>
              <a:buFont typeface="Arial" panose="020B0604020202020204" pitchFamily="34" charset="0"/>
              <a:buChar char="•"/>
            </a:pPr>
            <a:r>
              <a:rPr lang="en-US" sz="2002"/>
              <a:t>A visualization of the frequency of bushfires data in the last two decades. The graph was plotted using Python. </a:t>
            </a:r>
          </a:p>
        </p:txBody>
      </p:sp>
      <p:pic>
        <p:nvPicPr>
          <p:cNvPr id="7" name="Content Placeholder 6" descr="A screenshot of a cell phone&#10;&#10;Description automatically generated">
            <a:extLst>
              <a:ext uri="{FF2B5EF4-FFF2-40B4-BE49-F238E27FC236}">
                <a16:creationId xmlns:a16="http://schemas.microsoft.com/office/drawing/2014/main" id="{3A9CE790-9711-47CA-B0D2-D4287F40BD91}"/>
              </a:ext>
            </a:extLst>
          </p:cNvPr>
          <p:cNvPicPr>
            <a:picLocks noGrp="1" noChangeAspect="1"/>
          </p:cNvPicPr>
          <p:nvPr>
            <p:ph idx="1"/>
          </p:nvPr>
        </p:nvPicPr>
        <p:blipFill rotWithShape="1">
          <a:blip r:embed="rId2"/>
          <a:srcRect t="4258" r="1" b="1"/>
          <a:stretch/>
        </p:blipFill>
        <p:spPr>
          <a:xfrm>
            <a:off x="6969649" y="1728803"/>
            <a:ext cx="4736963" cy="3244950"/>
          </a:xfrm>
          <a:prstGeom prst="rect">
            <a:avLst/>
          </a:prstGeom>
        </p:spPr>
      </p:pic>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a:xfrm>
            <a:off x="10260424" y="6356359"/>
            <a:ext cx="1096433" cy="365123"/>
          </a:xfrm>
        </p:spPr>
        <p:txBody>
          <a:bodyPr vert="horz" lIns="91440" tIns="45720" rIns="91440" bIns="45720" rtlCol="0" anchor="ctr">
            <a:normAutofit/>
          </a:bodyPr>
          <a:lstStyle/>
          <a:p>
            <a:pPr>
              <a:spcAft>
                <a:spcPts val="600"/>
              </a:spcAft>
              <a:defRPr/>
            </a:pPr>
            <a:fld id="{C48280ED-41E5-F44B-B077-EC45CC8728CD}" type="slidenum">
              <a:rPr lang="en-US">
                <a:solidFill>
                  <a:schemeClr val="bg1">
                    <a:alpha val="80000"/>
                  </a:schemeClr>
                </a:solidFill>
              </a:rPr>
              <a:pPr>
                <a:spcAft>
                  <a:spcPts val="600"/>
                </a:spcAft>
                <a:defRPr/>
              </a:pPr>
              <a:t>15</a:t>
            </a:fld>
            <a:endParaRPr lang="en-US">
              <a:solidFill>
                <a:schemeClr val="bg1">
                  <a:alpha val="80000"/>
                </a:schemeClr>
              </a:solidFill>
            </a:endParaRPr>
          </a:p>
        </p:txBody>
      </p:sp>
    </p:spTree>
    <p:extLst>
      <p:ext uri="{BB962C8B-B14F-4D97-AF65-F5344CB8AC3E}">
        <p14:creationId xmlns:p14="http://schemas.microsoft.com/office/powerpoint/2010/main" val="137496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 name="Title 1">
            <a:extLst>
              <a:ext uri="{FF2B5EF4-FFF2-40B4-BE49-F238E27FC236}">
                <a16:creationId xmlns:a16="http://schemas.microsoft.com/office/drawing/2014/main" id="{B8B10A47-9A1F-8D4F-B741-4E054D46E109}"/>
              </a:ext>
            </a:extLst>
          </p:cNvPr>
          <p:cNvSpPr>
            <a:spLocks noGrp="1"/>
          </p:cNvSpPr>
          <p:nvPr>
            <p:ph type="title"/>
          </p:nvPr>
        </p:nvSpPr>
        <p:spPr>
          <a:xfrm>
            <a:off x="908456" y="1360481"/>
            <a:ext cx="4605338" cy="2387603"/>
          </a:xfrm>
        </p:spPr>
        <p:txBody>
          <a:bodyPr vert="horz" lIns="91440" tIns="45720" rIns="91440" bIns="45720" rtlCol="0" anchor="b">
            <a:normAutofit/>
          </a:bodyPr>
          <a:lstStyle/>
          <a:p>
            <a:r>
              <a:rPr lang="en-US" sz="3098" b="1">
                <a:solidFill>
                  <a:schemeClr val="bg1"/>
                </a:solidFill>
              </a:rPr>
              <a:t>PREDICTION ANALYSIS:</a:t>
            </a:r>
          </a:p>
          <a:p>
            <a:r>
              <a:rPr lang="en-US" sz="3098">
                <a:solidFill>
                  <a:schemeClr val="bg1"/>
                </a:solidFill>
              </a:rPr>
              <a:t>This is the  graphical representation of the increase in extreme heat days over the last century.</a:t>
            </a:r>
          </a:p>
        </p:txBody>
      </p:sp>
      <p:pic>
        <p:nvPicPr>
          <p:cNvPr id="8" name="Content Placeholder 7" descr="A screenshot of a cell phone&#10;&#10;Description automatically generated">
            <a:extLst>
              <a:ext uri="{FF2B5EF4-FFF2-40B4-BE49-F238E27FC236}">
                <a16:creationId xmlns:a16="http://schemas.microsoft.com/office/drawing/2014/main" id="{052807BB-F4D1-4F12-829E-B3FA67BFFE40}"/>
              </a:ext>
            </a:extLst>
          </p:cNvPr>
          <p:cNvPicPr>
            <a:picLocks noGrp="1" noChangeAspect="1"/>
          </p:cNvPicPr>
          <p:nvPr>
            <p:ph idx="1"/>
          </p:nvPr>
        </p:nvPicPr>
        <p:blipFill rotWithShape="1">
          <a:blip r:embed="rId2">
            <a:alphaModFix/>
          </a:blip>
          <a:srcRect l="7740" r="7745" b="3"/>
          <a:stretch/>
        </p:blipFill>
        <p:spPr>
          <a:xfrm>
            <a:off x="5800736" y="1057275"/>
            <a:ext cx="5917403" cy="4743450"/>
          </a:xfrm>
          <a:prstGeom prst="rect">
            <a:avLst/>
          </a:prstGeom>
        </p:spPr>
      </p:pic>
      <p:sp>
        <p:nvSpPr>
          <p:cNvPr id="73" name="Rectangle 7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0" y="1197776"/>
            <a:ext cx="10987080"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a:xfrm>
            <a:off x="8610600" y="6356359"/>
            <a:ext cx="2743200" cy="365123"/>
          </a:xfrm>
        </p:spPr>
        <p:txBody>
          <a:bodyPr vert="horz" lIns="91440" tIns="45720" rIns="91440" bIns="45720" rtlCol="0" anchor="ctr">
            <a:normAutofit/>
          </a:bodyPr>
          <a:lstStyle/>
          <a:p>
            <a:pPr>
              <a:spcAft>
                <a:spcPts val="600"/>
              </a:spcAft>
              <a:defRPr/>
            </a:pPr>
            <a:fld id="{C48280ED-41E5-F44B-B077-EC45CC8728CD}" type="slidenum">
              <a:rPr lang="en-US" smtClean="0">
                <a:solidFill>
                  <a:schemeClr val="bg1">
                    <a:lumMod val="50000"/>
                  </a:schemeClr>
                </a:solidFill>
                <a:latin typeface="Calibri" panose="020F0502020204030204"/>
              </a:rPr>
              <a:pPr>
                <a:spcAft>
                  <a:spcPts val="600"/>
                </a:spcAft>
                <a:defRPr/>
              </a:pPr>
              <a:t>16</a:t>
            </a:fld>
            <a:endParaRPr lang="en-US">
              <a:solidFill>
                <a:schemeClr val="bg1">
                  <a:lumMod val="50000"/>
                </a:schemeClr>
              </a:solidFill>
              <a:latin typeface="Calibri" panose="020F0502020204030204"/>
            </a:endParaRPr>
          </a:p>
        </p:txBody>
      </p:sp>
    </p:spTree>
    <p:extLst>
      <p:ext uri="{BB962C8B-B14F-4D97-AF65-F5344CB8AC3E}">
        <p14:creationId xmlns:p14="http://schemas.microsoft.com/office/powerpoint/2010/main" val="216487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solidFill>
                <a:schemeClr val="bg1"/>
              </a:solidFill>
            </a:endParaRPr>
          </a:p>
        </p:txBody>
      </p:sp>
      <p:sp>
        <p:nvSpPr>
          <p:cNvPr id="3" name="Title 2">
            <a:extLst>
              <a:ext uri="{FF2B5EF4-FFF2-40B4-BE49-F238E27FC236}">
                <a16:creationId xmlns:a16="http://schemas.microsoft.com/office/drawing/2014/main" id="{ED011F7A-4D72-4845-BC29-E84E7DC77C9B}"/>
              </a:ext>
            </a:extLst>
          </p:cNvPr>
          <p:cNvSpPr>
            <a:spLocks noGrp="1"/>
          </p:cNvSpPr>
          <p:nvPr>
            <p:ph type="title"/>
          </p:nvPr>
        </p:nvSpPr>
        <p:spPr>
          <a:xfrm>
            <a:off x="1014146" y="1450661"/>
            <a:ext cx="3932033" cy="3956693"/>
          </a:xfrm>
        </p:spPr>
        <p:txBody>
          <a:bodyPr anchor="ctr">
            <a:normAutofit/>
          </a:bodyPr>
          <a:lstStyle/>
          <a:p>
            <a:r>
              <a:rPr lang="en-US" sz="7995">
                <a:solidFill>
                  <a:schemeClr val="bg1"/>
                </a:solidFill>
                <a:cs typeface="Calibri Light"/>
              </a:rPr>
              <a:t>Website Creation</a:t>
            </a:r>
          </a:p>
        </p:txBody>
      </p:sp>
      <p:cxnSp>
        <p:nvCxnSpPr>
          <p:cNvPr id="67" name="Straight Connector 66">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6" y="1450658"/>
            <a:ext cx="39320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6" y="5408573"/>
            <a:ext cx="39320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51D009DA-5460-4396-96CC-53614AC79B08}"/>
              </a:ext>
            </a:extLst>
          </p:cNvPr>
          <p:cNvSpPr>
            <a:spLocks noGrp="1"/>
          </p:cNvSpPr>
          <p:nvPr>
            <p:ph idx="1"/>
          </p:nvPr>
        </p:nvSpPr>
        <p:spPr>
          <a:xfrm>
            <a:off x="6096004" y="1108065"/>
            <a:ext cx="5008898" cy="4571970"/>
          </a:xfrm>
        </p:spPr>
        <p:txBody>
          <a:bodyPr vert="horz" lIns="91440" tIns="45720" rIns="91440" bIns="45720" rtlCol="0" anchor="ctr">
            <a:normAutofit/>
          </a:bodyPr>
          <a:lstStyle/>
          <a:p>
            <a:r>
              <a:rPr lang="en-US" sz="2002">
                <a:solidFill>
                  <a:schemeClr val="bg1"/>
                </a:solidFill>
                <a:cs typeface="Calibri"/>
              </a:rPr>
              <a:t>The team has created an access page for general public use and a made a main page with Victoria map</a:t>
            </a:r>
          </a:p>
          <a:p>
            <a:endParaRPr lang="en-US" sz="2002">
              <a:solidFill>
                <a:schemeClr val="bg1"/>
              </a:solidFill>
              <a:cs typeface="Calibri"/>
            </a:endParaRPr>
          </a:p>
          <a:p>
            <a:endParaRPr lang="en-US" sz="2002">
              <a:solidFill>
                <a:schemeClr val="bg1"/>
              </a:solidFill>
              <a:cs typeface="Calibri"/>
            </a:endParaRPr>
          </a:p>
          <a:p>
            <a:r>
              <a:rPr lang="en-US" sz="2002">
                <a:solidFill>
                  <a:schemeClr val="bg1"/>
                </a:solidFill>
                <a:cs typeface="Calibri"/>
              </a:rPr>
              <a:t>To create the website we are using Atom software where we run html code</a:t>
            </a:r>
          </a:p>
        </p:txBody>
      </p:sp>
      <p:sp>
        <p:nvSpPr>
          <p:cNvPr id="2" name="Slide Number Placeholder 1">
            <a:extLst>
              <a:ext uri="{FF2B5EF4-FFF2-40B4-BE49-F238E27FC236}">
                <a16:creationId xmlns:a16="http://schemas.microsoft.com/office/drawing/2014/main" id="{C4BC61DC-D995-4D02-8A6A-3E281E67FC98}"/>
              </a:ext>
            </a:extLst>
          </p:cNvPr>
          <p:cNvSpPr>
            <a:spLocks noGrp="1"/>
          </p:cNvSpPr>
          <p:nvPr>
            <p:ph type="sldNum" sz="quarter" idx="12"/>
          </p:nvPr>
        </p:nvSpPr>
        <p:spPr>
          <a:xfrm>
            <a:off x="9303026" y="6356359"/>
            <a:ext cx="2050778" cy="365123"/>
          </a:xfrm>
        </p:spPr>
        <p:txBody>
          <a:bodyPr>
            <a:normAutofit/>
          </a:bodyPr>
          <a:lstStyle/>
          <a:p>
            <a:pPr>
              <a:spcAft>
                <a:spcPts val="600"/>
              </a:spcAft>
            </a:pPr>
            <a:fld id="{C48280ED-41E5-F44B-B077-EC45CC8728CD}" type="slidenum">
              <a:rPr lang="en-US">
                <a:solidFill>
                  <a:schemeClr val="bg1">
                    <a:lumMod val="50000"/>
                  </a:schemeClr>
                </a:solidFill>
              </a:rPr>
              <a:pPr>
                <a:spcAft>
                  <a:spcPts val="600"/>
                </a:spcAft>
              </a:pPr>
              <a:t>17</a:t>
            </a:fld>
            <a:endParaRPr lang="en-US">
              <a:solidFill>
                <a:schemeClr val="bg1">
                  <a:lumMod val="50000"/>
                </a:schemeClr>
              </a:solidFill>
            </a:endParaRPr>
          </a:p>
        </p:txBody>
      </p:sp>
    </p:spTree>
    <p:extLst>
      <p:ext uri="{BB962C8B-B14F-4D97-AF65-F5344CB8AC3E}">
        <p14:creationId xmlns:p14="http://schemas.microsoft.com/office/powerpoint/2010/main" val="1133635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A screenshot of a cell phone&#10;&#10;Description generated with very high confidence">
            <a:extLst>
              <a:ext uri="{FF2B5EF4-FFF2-40B4-BE49-F238E27FC236}">
                <a16:creationId xmlns:a16="http://schemas.microsoft.com/office/drawing/2014/main" id="{72FFC677-2CAD-4238-9D60-E89A357EC4E5}"/>
              </a:ext>
            </a:extLst>
          </p:cNvPr>
          <p:cNvPicPr>
            <a:picLocks noChangeAspect="1"/>
          </p:cNvPicPr>
          <p:nvPr/>
        </p:nvPicPr>
        <p:blipFill rotWithShape="1">
          <a:blip r:embed="rId2"/>
          <a:srcRect/>
          <a:stretch/>
        </p:blipFill>
        <p:spPr>
          <a:xfrm>
            <a:off x="26" y="11"/>
            <a:ext cx="12191978" cy="6857993"/>
          </a:xfrm>
          <a:prstGeom prst="rect">
            <a:avLst/>
          </a:prstGeom>
        </p:spPr>
      </p:pic>
      <p:sp>
        <p:nvSpPr>
          <p:cNvPr id="2" name="Slide Number Placeholder 1">
            <a:extLst>
              <a:ext uri="{FF2B5EF4-FFF2-40B4-BE49-F238E27FC236}">
                <a16:creationId xmlns:a16="http://schemas.microsoft.com/office/drawing/2014/main" id="{72688BE2-58A8-472B-8204-35CC3F9AB67C}"/>
              </a:ext>
            </a:extLst>
          </p:cNvPr>
          <p:cNvSpPr>
            <a:spLocks noGrp="1"/>
          </p:cNvSpPr>
          <p:nvPr>
            <p:ph type="sldNum" sz="quarter" idx="12"/>
          </p:nvPr>
        </p:nvSpPr>
        <p:spPr>
          <a:xfrm>
            <a:off x="8610600" y="6356359"/>
            <a:ext cx="2743200" cy="365123"/>
          </a:xfrm>
        </p:spPr>
        <p:txBody>
          <a:bodyPr>
            <a:normAutofit/>
          </a:bodyPr>
          <a:lstStyle/>
          <a:p>
            <a:pPr>
              <a:spcAft>
                <a:spcPts val="600"/>
              </a:spcAft>
            </a:pPr>
            <a:fld id="{C48280ED-41E5-F44B-B077-EC45CC8728CD}" type="slidenum">
              <a:rPr lang="en-US">
                <a:solidFill>
                  <a:srgbClr val="FFFFFF"/>
                </a:solidFill>
              </a:rPr>
              <a:pPr>
                <a:spcAft>
                  <a:spcPts val="600"/>
                </a:spcAft>
              </a:pPr>
              <a:t>18</a:t>
            </a:fld>
            <a:endParaRPr lang="en-US">
              <a:solidFill>
                <a:srgbClr val="FFFFFF"/>
              </a:solidFill>
            </a:endParaRPr>
          </a:p>
        </p:txBody>
      </p:sp>
      <p:sp>
        <p:nvSpPr>
          <p:cNvPr id="18" name="Rectangle 17">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14" y="115193"/>
            <a:ext cx="11939588" cy="6627615"/>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Tree>
    <p:extLst>
      <p:ext uri="{BB962C8B-B14F-4D97-AF65-F5344CB8AC3E}">
        <p14:creationId xmlns:p14="http://schemas.microsoft.com/office/powerpoint/2010/main" val="212720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screenshot&#10;&#10;Description generated with very high confidence">
            <a:extLst>
              <a:ext uri="{FF2B5EF4-FFF2-40B4-BE49-F238E27FC236}">
                <a16:creationId xmlns:a16="http://schemas.microsoft.com/office/drawing/2014/main" id="{18801FB5-99C6-4822-A93C-F8495315C8F8}"/>
              </a:ext>
            </a:extLst>
          </p:cNvPr>
          <p:cNvPicPr>
            <a:picLocks noChangeAspect="1"/>
          </p:cNvPicPr>
          <p:nvPr/>
        </p:nvPicPr>
        <p:blipFill rotWithShape="1">
          <a:blip r:embed="rId2"/>
          <a:srcRect t="5462"/>
          <a:stretch/>
        </p:blipFill>
        <p:spPr>
          <a:xfrm>
            <a:off x="26" y="11"/>
            <a:ext cx="12191978" cy="6857993"/>
          </a:xfrm>
          <a:prstGeom prst="rect">
            <a:avLst/>
          </a:prstGeom>
        </p:spPr>
      </p:pic>
      <p:sp>
        <p:nvSpPr>
          <p:cNvPr id="2" name="Slide Number Placeholder 1">
            <a:extLst>
              <a:ext uri="{FF2B5EF4-FFF2-40B4-BE49-F238E27FC236}">
                <a16:creationId xmlns:a16="http://schemas.microsoft.com/office/drawing/2014/main" id="{E6EC8E99-8A4A-47CE-B81E-AD7F12BE08AE}"/>
              </a:ext>
            </a:extLst>
          </p:cNvPr>
          <p:cNvSpPr>
            <a:spLocks noGrp="1"/>
          </p:cNvSpPr>
          <p:nvPr>
            <p:ph type="sldNum" sz="quarter" idx="12"/>
          </p:nvPr>
        </p:nvSpPr>
        <p:spPr>
          <a:xfrm>
            <a:off x="8610600" y="6356359"/>
            <a:ext cx="2743200" cy="365123"/>
          </a:xfrm>
        </p:spPr>
        <p:txBody>
          <a:bodyPr>
            <a:normAutofit/>
          </a:bodyPr>
          <a:lstStyle/>
          <a:p>
            <a:pPr>
              <a:spcAft>
                <a:spcPts val="600"/>
              </a:spcAft>
            </a:pPr>
            <a:fld id="{C48280ED-41E5-F44B-B077-EC45CC8728CD}" type="slidenum">
              <a:rPr lang="en-US">
                <a:solidFill>
                  <a:srgbClr val="FFFFFF"/>
                </a:solidFill>
              </a:rPr>
              <a:pPr>
                <a:spcAft>
                  <a:spcPts val="600"/>
                </a:spcAft>
              </a:pPr>
              <a:t>19</a:t>
            </a:fld>
            <a:endParaRPr lang="en-US">
              <a:solidFill>
                <a:srgbClr val="FFFFFF"/>
              </a:solidFill>
            </a:endParaRPr>
          </a:p>
        </p:txBody>
      </p:sp>
      <p:sp>
        <p:nvSpPr>
          <p:cNvPr id="18" name="Rectangle 17">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14" y="115193"/>
            <a:ext cx="11939588" cy="6627615"/>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3" name="TextBox 2">
            <a:extLst>
              <a:ext uri="{FF2B5EF4-FFF2-40B4-BE49-F238E27FC236}">
                <a16:creationId xmlns:a16="http://schemas.microsoft.com/office/drawing/2014/main" id="{0634F333-6E0E-4513-A4B4-A1E13562436F}"/>
              </a:ext>
            </a:extLst>
          </p:cNvPr>
          <p:cNvSpPr txBox="1"/>
          <p:nvPr/>
        </p:nvSpPr>
        <p:spPr>
          <a:xfrm>
            <a:off x="4752675" y="5298225"/>
            <a:ext cx="2737635" cy="212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780">
              <a:cs typeface="Calibri"/>
            </a:endParaRPr>
          </a:p>
        </p:txBody>
      </p:sp>
    </p:spTree>
    <p:extLst>
      <p:ext uri="{BB962C8B-B14F-4D97-AF65-F5344CB8AC3E}">
        <p14:creationId xmlns:p14="http://schemas.microsoft.com/office/powerpoint/2010/main" val="35773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62184CF-2B76-B04F-8CE1-C80E74D5ACCB}"/>
              </a:ext>
            </a:extLst>
          </p:cNvPr>
          <p:cNvSpPr>
            <a:spLocks noGrp="1"/>
          </p:cNvSpPr>
          <p:nvPr>
            <p:ph type="title"/>
          </p:nvPr>
        </p:nvSpPr>
        <p:spPr>
          <a:xfrm>
            <a:off x="1014146" y="1450661"/>
            <a:ext cx="3932033" cy="3956693"/>
          </a:xfrm>
        </p:spPr>
        <p:txBody>
          <a:bodyPr vert="horz" lIns="91440" tIns="45720" rIns="91440" bIns="45720" rtlCol="0" anchor="ctr">
            <a:normAutofit/>
          </a:bodyPr>
          <a:lstStyle/>
          <a:p>
            <a:r>
              <a:rPr lang="en-US" sz="7400" b="1">
                <a:solidFill>
                  <a:schemeClr val="bg1"/>
                </a:solidFill>
              </a:rPr>
              <a:t> Project Overview</a:t>
            </a:r>
          </a:p>
        </p:txBody>
      </p:sp>
      <p:cxnSp>
        <p:nvCxnSpPr>
          <p:cNvPr id="29" name="Straight Connector 2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4234B6-1F52-5E49-AD62-0D6833DCFF5A}"/>
              </a:ext>
            </a:extLst>
          </p:cNvPr>
          <p:cNvSpPr>
            <a:spLocks noGrp="1"/>
          </p:cNvSpPr>
          <p:nvPr>
            <p:ph idx="1"/>
          </p:nvPr>
        </p:nvSpPr>
        <p:spPr>
          <a:xfrm>
            <a:off x="6096004" y="1108065"/>
            <a:ext cx="5008898" cy="4571970"/>
          </a:xfrm>
        </p:spPr>
        <p:txBody>
          <a:bodyPr anchor="ctr">
            <a:normAutofit/>
          </a:bodyPr>
          <a:lstStyle/>
          <a:p>
            <a:pPr marL="0" indent="0">
              <a:buNone/>
            </a:pPr>
            <a:r>
              <a:rPr lang="en-US" sz="2000" b="1">
                <a:solidFill>
                  <a:schemeClr val="bg1"/>
                </a:solidFill>
              </a:rPr>
              <a:t>Ambulance data</a:t>
            </a:r>
            <a:endParaRPr lang="en-US" sz="2000" b="1">
              <a:solidFill>
                <a:schemeClr val="bg1"/>
              </a:solidFill>
              <a:cs typeface="Calibri"/>
            </a:endParaRPr>
          </a:p>
          <a:p>
            <a:pPr marL="0" indent="0">
              <a:buNone/>
            </a:pPr>
            <a:r>
              <a:rPr lang="en-AU" sz="2000">
                <a:solidFill>
                  <a:schemeClr val="bg1"/>
                </a:solidFill>
              </a:rPr>
              <a:t>the aspect of the project is to analyse  the data, where in the various steps of the data analysis cycle have been used to identify factors that affect road accidents and Applying demographic characteristics to ambulance data and Road accident data</a:t>
            </a:r>
          </a:p>
          <a:p>
            <a:pPr marL="0" indent="0">
              <a:buNone/>
            </a:pPr>
            <a:r>
              <a:rPr lang="en-US" sz="2000">
                <a:solidFill>
                  <a:schemeClr val="bg1"/>
                </a:solidFill>
              </a:rPr>
              <a:t> </a:t>
            </a:r>
            <a:endParaRPr lang="en-US" sz="2000">
              <a:solidFill>
                <a:schemeClr val="bg1"/>
              </a:solidFill>
              <a:cs typeface="Calibri"/>
            </a:endParaRPr>
          </a:p>
          <a:p>
            <a:pPr marL="0" indent="0">
              <a:buNone/>
            </a:pPr>
            <a:r>
              <a:rPr lang="en-US" sz="2000" b="1">
                <a:solidFill>
                  <a:schemeClr val="bg1"/>
                </a:solidFill>
              </a:rPr>
              <a:t>Bushfire data</a:t>
            </a:r>
          </a:p>
          <a:p>
            <a:pPr marL="0" indent="0">
              <a:buNone/>
            </a:pPr>
            <a:r>
              <a:rPr lang="en-AU" sz="2000">
                <a:solidFill>
                  <a:schemeClr val="bg1"/>
                </a:solidFill>
              </a:rPr>
              <a:t>the primary goal of the project is to  predict areas which have a considerable risk for  bushfires across bushfires and  developing a website with information based on bushfire regions which have  high risk of fires</a:t>
            </a:r>
          </a:p>
          <a:p>
            <a:pPr marL="0" indent="0">
              <a:buNone/>
            </a:pPr>
            <a:endParaRPr lang="en-US" sz="2000" b="1">
              <a:solidFill>
                <a:schemeClr val="bg1"/>
              </a:solidFill>
              <a:cs typeface="Calibri"/>
            </a:endParaRPr>
          </a:p>
          <a:p>
            <a:pPr marL="457088" lvl="1" indent="0">
              <a:buNone/>
            </a:pPr>
            <a:endParaRPr lang="en-US" sz="2000">
              <a:solidFill>
                <a:schemeClr val="bg1"/>
              </a:solidFill>
            </a:endParaRPr>
          </a:p>
          <a:p>
            <a:pPr marL="0" indent="0">
              <a:buNone/>
            </a:pPr>
            <a:endParaRPr lang="en-US" sz="2000">
              <a:solidFill>
                <a:schemeClr val="bg1"/>
              </a:solidFill>
            </a:endParaRPr>
          </a:p>
        </p:txBody>
      </p:sp>
      <p:sp>
        <p:nvSpPr>
          <p:cNvPr id="5" name="Slide Number Placeholder 4">
            <a:extLst>
              <a:ext uri="{FF2B5EF4-FFF2-40B4-BE49-F238E27FC236}">
                <a16:creationId xmlns:a16="http://schemas.microsoft.com/office/drawing/2014/main" id="{F4FE1E99-2AF1-42A4-A94A-0EC909F33E37}"/>
              </a:ext>
            </a:extLst>
          </p:cNvPr>
          <p:cNvSpPr>
            <a:spLocks noGrp="1"/>
          </p:cNvSpPr>
          <p:nvPr>
            <p:ph type="sldNum" sz="quarter" idx="12"/>
          </p:nvPr>
        </p:nvSpPr>
        <p:spPr>
          <a:xfrm>
            <a:off x="9303026" y="6356359"/>
            <a:ext cx="2050778" cy="365123"/>
          </a:xfrm>
        </p:spPr>
        <p:txBody>
          <a:bodyPr>
            <a:normAutofit/>
          </a:bodyPr>
          <a:lstStyle/>
          <a:p>
            <a:pPr>
              <a:spcAft>
                <a:spcPts val="600"/>
              </a:spcAft>
            </a:pPr>
            <a:fld id="{C48280ED-41E5-F44B-B077-EC45CC8728CD}" type="slidenum">
              <a:rPr lang="en-US">
                <a:solidFill>
                  <a:schemeClr val="bg1">
                    <a:lumMod val="50000"/>
                  </a:schemeClr>
                </a:solidFill>
              </a:rPr>
              <a:pPr>
                <a:spcAft>
                  <a:spcPts val="600"/>
                </a:spcAft>
              </a:pPr>
              <a:t>2</a:t>
            </a:fld>
            <a:endParaRPr lang="en-US">
              <a:solidFill>
                <a:schemeClr val="bg1">
                  <a:lumMod val="50000"/>
                </a:schemeClr>
              </a:solidFill>
            </a:endParaRPr>
          </a:p>
        </p:txBody>
      </p:sp>
    </p:spTree>
    <p:extLst>
      <p:ext uri="{BB962C8B-B14F-4D97-AF65-F5344CB8AC3E}">
        <p14:creationId xmlns:p14="http://schemas.microsoft.com/office/powerpoint/2010/main" val="1427185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C675D7C-0E7C-4FC0-8B6A-0106D8092911}"/>
              </a:ext>
            </a:extLst>
          </p:cNvPr>
          <p:cNvPicPr>
            <a:picLocks noChangeAspect="1"/>
          </p:cNvPicPr>
          <p:nvPr/>
        </p:nvPicPr>
        <p:blipFill rotWithShape="1">
          <a:blip r:embed="rId2">
            <a:alphaModFix amt="35000"/>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3E689F0B-A1A0-47A6-BD67-82CA70CB5718}"/>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Challenges Faced:</a:t>
            </a:r>
            <a:endParaRPr lang="en-AU" sz="4000">
              <a:solidFill>
                <a:srgbClr val="FFFFFF"/>
              </a:solidFill>
            </a:endParaRPr>
          </a:p>
        </p:txBody>
      </p:sp>
      <p:cxnSp>
        <p:nvCxnSpPr>
          <p:cNvPr id="21" name="Straight Connector 2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91C14F-84F8-4AE6-B9DC-235B97A9394E}"/>
              </a:ext>
            </a:extLst>
          </p:cNvPr>
          <p:cNvSpPr>
            <a:spLocks noGrp="1"/>
          </p:cNvSpPr>
          <p:nvPr>
            <p:ph idx="1"/>
          </p:nvPr>
        </p:nvSpPr>
        <p:spPr>
          <a:xfrm>
            <a:off x="5155379" y="1065862"/>
            <a:ext cx="5744685" cy="4726276"/>
          </a:xfrm>
        </p:spPr>
        <p:txBody>
          <a:bodyPr vert="horz" lIns="91440" tIns="45720" rIns="91440" bIns="45720" rtlCol="0" anchor="ctr">
            <a:normAutofit/>
          </a:bodyPr>
          <a:lstStyle/>
          <a:p>
            <a:pPr marL="227965" indent="-227965"/>
            <a:r>
              <a:rPr lang="en-US" sz="2000">
                <a:solidFill>
                  <a:srgbClr val="FFFFFF"/>
                </a:solidFill>
              </a:rPr>
              <a:t>Data Analysis:- A new concept for some team members </a:t>
            </a:r>
          </a:p>
          <a:p>
            <a:pPr marL="227965" indent="-227965"/>
            <a:r>
              <a:rPr lang="en-US" sz="2000">
                <a:solidFill>
                  <a:srgbClr val="FFFFFF"/>
                </a:solidFill>
              </a:rPr>
              <a:t>User Interface:- Figuring out  what to include in website and which software to be used in developing the website</a:t>
            </a:r>
            <a:endParaRPr lang="en-US" sz="2000">
              <a:solidFill>
                <a:srgbClr val="FFFFFF"/>
              </a:solidFill>
              <a:cs typeface="Calibri"/>
            </a:endParaRPr>
          </a:p>
          <a:p>
            <a:pPr marL="227965" indent="-227965"/>
            <a:r>
              <a:rPr lang="en-US" sz="2000">
                <a:solidFill>
                  <a:srgbClr val="FFFFFF"/>
                </a:solidFill>
              </a:rPr>
              <a:t>Prediction Analysis:- Trying out different models to get good accuracy and plotting graphs by using different characteristics with python</a:t>
            </a:r>
            <a:endParaRPr lang="en-US" sz="2000">
              <a:solidFill>
                <a:srgbClr val="FFFFFF"/>
              </a:solidFill>
              <a:cs typeface="Calibri"/>
            </a:endParaRPr>
          </a:p>
          <a:p>
            <a:pPr marL="0" indent="0">
              <a:buNone/>
            </a:pPr>
            <a:endParaRPr lang="en-AU" sz="2000">
              <a:solidFill>
                <a:srgbClr val="FFFFFF"/>
              </a:solidFill>
            </a:endParaRPr>
          </a:p>
        </p:txBody>
      </p:sp>
      <p:sp>
        <p:nvSpPr>
          <p:cNvPr id="4" name="Slide Number Placeholder 3">
            <a:extLst>
              <a:ext uri="{FF2B5EF4-FFF2-40B4-BE49-F238E27FC236}">
                <a16:creationId xmlns:a16="http://schemas.microsoft.com/office/drawing/2014/main" id="{CD2B2FEB-BBF5-486B-962A-DB21592575C1}"/>
              </a:ext>
            </a:extLst>
          </p:cNvPr>
          <p:cNvSpPr>
            <a:spLocks noGrp="1"/>
          </p:cNvSpPr>
          <p:nvPr>
            <p:ph type="sldNum" sz="quarter" idx="12"/>
          </p:nvPr>
        </p:nvSpPr>
        <p:spPr>
          <a:xfrm>
            <a:off x="10453254" y="6356350"/>
            <a:ext cx="900545" cy="365125"/>
          </a:xfrm>
        </p:spPr>
        <p:txBody>
          <a:bodyPr>
            <a:normAutofit/>
          </a:bodyPr>
          <a:lstStyle/>
          <a:p>
            <a:pPr>
              <a:spcAft>
                <a:spcPts val="600"/>
              </a:spcAft>
            </a:pPr>
            <a:fld id="{C48280ED-41E5-F44B-B077-EC45CC8728CD}"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389288008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7360-846E-4AF3-AA8A-A13591A33250}"/>
              </a:ext>
            </a:extLst>
          </p:cNvPr>
          <p:cNvSpPr>
            <a:spLocks noGrp="1"/>
          </p:cNvSpPr>
          <p:nvPr>
            <p:ph type="title"/>
          </p:nvPr>
        </p:nvSpPr>
        <p:spPr>
          <a:xfrm>
            <a:off x="838200" y="291090"/>
            <a:ext cx="10515600" cy="932685"/>
          </a:xfrm>
        </p:spPr>
        <p:txBody>
          <a:bodyPr vert="horz" lIns="91440" tIns="45720" rIns="91440" bIns="45720" rtlCol="0" anchor="b">
            <a:normAutofit/>
          </a:bodyPr>
          <a:lstStyle/>
          <a:p>
            <a:r>
              <a:rPr lang="en-US" sz="5400" b="1"/>
              <a:t>Team Contribution</a:t>
            </a:r>
            <a:endParaRPr lang="en-US" sz="5400"/>
          </a:p>
        </p:txBody>
      </p:sp>
      <p:sp>
        <p:nvSpPr>
          <p:cNvPr id="3" name="Slide Number Placeholder 2">
            <a:extLst>
              <a:ext uri="{FF2B5EF4-FFF2-40B4-BE49-F238E27FC236}">
                <a16:creationId xmlns:a16="http://schemas.microsoft.com/office/drawing/2014/main" id="{AF57ACF3-CFF1-4024-995E-36476D915DA9}"/>
              </a:ext>
            </a:extLst>
          </p:cNvPr>
          <p:cNvSpPr>
            <a:spLocks noGrp="1"/>
          </p:cNvSpPr>
          <p:nvPr>
            <p:ph type="sldNum" sz="quarter" idx="12"/>
          </p:nvPr>
        </p:nvSpPr>
        <p:spPr>
          <a:xfrm>
            <a:off x="8610600" y="6356359"/>
            <a:ext cx="2743200" cy="365123"/>
          </a:xfrm>
        </p:spPr>
        <p:txBody>
          <a:bodyPr vert="horz" lIns="91440" tIns="45720" rIns="91440" bIns="45720" rtlCol="0" anchor="ctr">
            <a:normAutofit/>
          </a:bodyPr>
          <a:lstStyle/>
          <a:p>
            <a:pPr>
              <a:spcAft>
                <a:spcPts val="600"/>
              </a:spcAft>
            </a:pPr>
            <a:fld id="{C48280ED-41E5-F44B-B077-EC45CC8728CD}" type="slidenum">
              <a:rPr lang="en-US"/>
              <a:pPr>
                <a:spcAft>
                  <a:spcPts val="600"/>
                </a:spcAft>
              </a:pPr>
              <a:t>21</a:t>
            </a:fld>
            <a:endParaRPr lang="en-US"/>
          </a:p>
        </p:txBody>
      </p:sp>
      <p:graphicFrame>
        <p:nvGraphicFramePr>
          <p:cNvPr id="7" name="Content Placeholder 6">
            <a:extLst>
              <a:ext uri="{FF2B5EF4-FFF2-40B4-BE49-F238E27FC236}">
                <a16:creationId xmlns:a16="http://schemas.microsoft.com/office/drawing/2014/main" id="{834982D9-5E70-47D7-9273-703B4E778E7E}"/>
              </a:ext>
            </a:extLst>
          </p:cNvPr>
          <p:cNvGraphicFramePr>
            <a:graphicFrameLocks noGrp="1"/>
          </p:cNvGraphicFramePr>
          <p:nvPr>
            <p:ph idx="1"/>
          </p:nvPr>
        </p:nvGraphicFramePr>
        <p:xfrm>
          <a:off x="838200" y="2096168"/>
          <a:ext cx="10515601" cy="3960949"/>
        </p:xfrm>
        <a:graphic>
          <a:graphicData uri="http://schemas.openxmlformats.org/drawingml/2006/table">
            <a:tbl>
              <a:tblPr firstRow="1" bandRow="1"/>
              <a:tblGrid>
                <a:gridCol w="1828515">
                  <a:extLst>
                    <a:ext uri="{9D8B030D-6E8A-4147-A177-3AD203B41FA5}">
                      <a16:colId xmlns:a16="http://schemas.microsoft.com/office/drawing/2014/main" val="3820590529"/>
                    </a:ext>
                  </a:extLst>
                </a:gridCol>
                <a:gridCol w="7176728">
                  <a:extLst>
                    <a:ext uri="{9D8B030D-6E8A-4147-A177-3AD203B41FA5}">
                      <a16:colId xmlns:a16="http://schemas.microsoft.com/office/drawing/2014/main" val="1279607042"/>
                    </a:ext>
                  </a:extLst>
                </a:gridCol>
                <a:gridCol w="1510358">
                  <a:extLst>
                    <a:ext uri="{9D8B030D-6E8A-4147-A177-3AD203B41FA5}">
                      <a16:colId xmlns:a16="http://schemas.microsoft.com/office/drawing/2014/main" val="1428280046"/>
                    </a:ext>
                  </a:extLst>
                </a:gridCol>
              </a:tblGrid>
              <a:tr h="497003">
                <a:tc>
                  <a:txBody>
                    <a:bodyPr/>
                    <a:lstStyle/>
                    <a:p>
                      <a:pPr algn="l" rtl="0" fontAlgn="base"/>
                      <a:r>
                        <a:rPr lang="en-US" sz="1500" b="1" i="0">
                          <a:solidFill>
                            <a:srgbClr val="FFFFFF"/>
                          </a:solidFill>
                          <a:effectLst/>
                          <a:latin typeface="Century Gothic"/>
                        </a:rPr>
                        <a:t>Team Members​</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520" cap="flat" cmpd="sng" algn="ctr">
                      <a:solidFill>
                        <a:srgbClr val="FFFFFF"/>
                      </a:solidFill>
                      <a:prstDash val="solid"/>
                      <a:round/>
                      <a:headEnd type="none" w="med" len="med"/>
                      <a:tailEnd type="none" w="med" len="med"/>
                    </a:lnB>
                    <a:solidFill>
                      <a:srgbClr val="6F6F6F"/>
                    </a:solidFill>
                  </a:tcPr>
                </a:tc>
                <a:tc>
                  <a:txBody>
                    <a:bodyPr/>
                    <a:lstStyle/>
                    <a:p>
                      <a:pPr algn="l" rtl="0" fontAlgn="base"/>
                      <a:r>
                        <a:rPr lang="en-GB" sz="1500" b="1" i="0">
                          <a:solidFill>
                            <a:srgbClr val="FFFFFF"/>
                          </a:solidFill>
                          <a:effectLst/>
                          <a:latin typeface="Times New Roman"/>
                        </a:rPr>
                        <a:t>Major Contribution(s)​</a:t>
                      </a:r>
                    </a:p>
                    <a:p>
                      <a:pPr algn="l" rtl="0" fontAlgn="base"/>
                      <a:r>
                        <a:rPr lang="en-GB" sz="1500" b="1" i="0">
                          <a:solidFill>
                            <a:srgbClr val="FFFFFF"/>
                          </a:solidFill>
                          <a:effectLst/>
                          <a:latin typeface="Century Gothic"/>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520" cap="flat" cmpd="sng" algn="ctr">
                      <a:solidFill>
                        <a:srgbClr val="FFFFFF"/>
                      </a:solidFill>
                      <a:prstDash val="solid"/>
                      <a:round/>
                      <a:headEnd type="none" w="med" len="med"/>
                      <a:tailEnd type="none" w="med" len="med"/>
                    </a:lnB>
                    <a:solidFill>
                      <a:srgbClr val="6F6F6F"/>
                    </a:solidFill>
                  </a:tcPr>
                </a:tc>
                <a:tc>
                  <a:txBody>
                    <a:bodyPr/>
                    <a:lstStyle/>
                    <a:p>
                      <a:pPr algn="l" rtl="0" fontAlgn="base"/>
                      <a:r>
                        <a:rPr lang="en-GB" sz="1500" b="1" i="0">
                          <a:solidFill>
                            <a:srgbClr val="FFFFFF"/>
                          </a:solidFill>
                          <a:effectLst/>
                          <a:latin typeface="Times New Roman"/>
                        </a:rPr>
                        <a:t>Hours Recorded ​</a:t>
                      </a:r>
                    </a:p>
                    <a:p>
                      <a:pPr algn="l" rtl="0" fontAlgn="base"/>
                      <a:r>
                        <a:rPr lang="en-GB" sz="1500" b="1" i="0">
                          <a:solidFill>
                            <a:srgbClr val="FFFFFF"/>
                          </a:solidFill>
                          <a:effectLst/>
                          <a:latin typeface="Century Gothic"/>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520" cap="flat" cmpd="sng" algn="ctr">
                      <a:solidFill>
                        <a:srgbClr val="FFFFFF"/>
                      </a:solidFill>
                      <a:prstDash val="solid"/>
                      <a:round/>
                      <a:headEnd type="none" w="med" len="med"/>
                      <a:tailEnd type="none" w="med" len="med"/>
                    </a:lnB>
                    <a:solidFill>
                      <a:srgbClr val="6F6F6F"/>
                    </a:solidFill>
                  </a:tcPr>
                </a:tc>
                <a:extLst>
                  <a:ext uri="{0D108BD9-81ED-4DB2-BD59-A6C34878D82A}">
                    <a16:rowId xmlns:a16="http://schemas.microsoft.com/office/drawing/2014/main" val="880472240"/>
                  </a:ext>
                </a:extLst>
              </a:tr>
              <a:tr h="703725">
                <a:tc>
                  <a:txBody>
                    <a:bodyPr/>
                    <a:lstStyle/>
                    <a:p>
                      <a:pPr algn="l" rtl="0" fontAlgn="base"/>
                      <a:r>
                        <a:rPr lang="en-US" sz="1500" b="0" i="0">
                          <a:solidFill>
                            <a:srgbClr val="000000"/>
                          </a:solidFill>
                          <a:effectLst/>
                          <a:latin typeface="Times New Roman"/>
                        </a:rPr>
                        <a:t>Mohan Kiran </a:t>
                      </a:r>
                      <a:r>
                        <a:rPr lang="en-US" sz="1500" b="0" i="0" err="1">
                          <a:solidFill>
                            <a:srgbClr val="000000"/>
                          </a:solidFill>
                          <a:effectLst/>
                          <a:latin typeface="Times New Roman"/>
                        </a:rPr>
                        <a:t>Bandaru</a:t>
                      </a:r>
                      <a:r>
                        <a:rPr lang="en-US" sz="1500" b="0" i="0">
                          <a:solidFill>
                            <a:srgbClr val="000000"/>
                          </a:solidFill>
                          <a:effectLst/>
                          <a:latin typeface="Times New Roman"/>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125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base">
                        <a:buFont typeface="Arial" panose="020B0604020202020204" pitchFamily="34" charset="0"/>
                        <a:buChar char="•"/>
                      </a:pPr>
                      <a:r>
                        <a:rPr lang="en-US" sz="1500" b="0" i="0">
                          <a:solidFill>
                            <a:srgbClr val="000000"/>
                          </a:solidFill>
                          <a:effectLst/>
                          <a:latin typeface="Times New Roman"/>
                        </a:rPr>
                        <a:t>Visualization using Tableau and Python( time series for Canberra)​</a:t>
                      </a:r>
                    </a:p>
                    <a:p>
                      <a:pPr algn="l" rtl="0" fontAlgn="base">
                        <a:buFont typeface="Arial" panose="020B0604020202020204" pitchFamily="34" charset="0"/>
                        <a:buChar char="•"/>
                      </a:pPr>
                      <a:r>
                        <a:rPr lang="en-US" sz="1500" b="0" i="0">
                          <a:solidFill>
                            <a:srgbClr val="000000"/>
                          </a:solidFill>
                          <a:effectLst/>
                          <a:latin typeface="Times New Roman"/>
                        </a:rPr>
                        <a:t>Data sourcing for bushfire locations​</a:t>
                      </a:r>
                    </a:p>
                    <a:p>
                      <a:pPr algn="l" rtl="0" fontAlgn="base">
                        <a:buFont typeface="Arial" panose="020B0604020202020204" pitchFamily="34" charset="0"/>
                        <a:buChar char="•"/>
                      </a:pPr>
                      <a:r>
                        <a:rPr lang="en-US" sz="1500" b="0" i="0">
                          <a:solidFill>
                            <a:srgbClr val="000000"/>
                          </a:solidFill>
                          <a:effectLst/>
                          <a:latin typeface="Times New Roman"/>
                        </a:rPr>
                        <a:t>Documentation and it is showcased in folder "Mohan"​</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125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auto"/>
                      <a:r>
                        <a:rPr lang="en-AU" sz="1500" b="0" i="0">
                          <a:solidFill>
                            <a:srgbClr val="000000"/>
                          </a:solidFill>
                          <a:effectLst/>
                          <a:latin typeface="Century Gothic"/>
                        </a:rPr>
                        <a:t>​84</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125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extLst>
                  <a:ext uri="{0D108BD9-81ED-4DB2-BD59-A6C34878D82A}">
                    <a16:rowId xmlns:a16="http://schemas.microsoft.com/office/drawing/2014/main" val="1164344696"/>
                  </a:ext>
                </a:extLst>
              </a:tr>
              <a:tr h="497003">
                <a:tc>
                  <a:txBody>
                    <a:bodyPr/>
                    <a:lstStyle/>
                    <a:p>
                      <a:pPr algn="l" rtl="0" fontAlgn="base"/>
                      <a:r>
                        <a:rPr lang="en-US" sz="1500" b="0" i="0">
                          <a:solidFill>
                            <a:srgbClr val="000000"/>
                          </a:solidFill>
                          <a:effectLst/>
                          <a:latin typeface="Times New Roman"/>
                        </a:rPr>
                        <a:t>Hamza Zulfiqar​</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tc>
                  <a:txBody>
                    <a:bodyPr/>
                    <a:lstStyle/>
                    <a:p>
                      <a:pPr algn="l" rtl="0" fontAlgn="base"/>
                      <a:r>
                        <a:rPr lang="en-US" sz="1500" b="0" i="0" u="none" strike="noStrike">
                          <a:solidFill>
                            <a:srgbClr val="000000"/>
                          </a:solidFill>
                          <a:effectLst/>
                          <a:latin typeface="Times New Roman"/>
                        </a:rPr>
                        <a:t>Data extraction for the bushfires, got familiar with python for my part in Iteration 2, learnt how to plot graphs and visualize data in python</a:t>
                      </a:r>
                      <a:r>
                        <a:rPr lang="en-US" sz="1500" b="0" i="0">
                          <a:solidFill>
                            <a:srgbClr val="000000"/>
                          </a:solidFill>
                          <a:effectLst/>
                          <a:latin typeface="Times New Roman"/>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tc>
                  <a:txBody>
                    <a:bodyPr/>
                    <a:lstStyle/>
                    <a:p>
                      <a:pPr algn="l" rtl="0" fontAlgn="auto"/>
                      <a:r>
                        <a:rPr lang="en-AU" sz="1500" b="0" i="0">
                          <a:solidFill>
                            <a:srgbClr val="000000"/>
                          </a:solidFill>
                          <a:effectLst/>
                          <a:latin typeface="Century Gothic"/>
                        </a:rPr>
                        <a:t>​70.5</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508163051"/>
                  </a:ext>
                </a:extLst>
              </a:tr>
              <a:tr h="497003">
                <a:tc>
                  <a:txBody>
                    <a:bodyPr/>
                    <a:lstStyle/>
                    <a:p>
                      <a:pPr algn="l" rtl="0" fontAlgn="base"/>
                      <a:r>
                        <a:rPr lang="en-US" sz="1500" b="0" i="0">
                          <a:solidFill>
                            <a:srgbClr val="000000"/>
                          </a:solidFill>
                          <a:effectLst/>
                          <a:latin typeface="Times New Roman"/>
                        </a:rPr>
                        <a:t>Shikhar </a:t>
                      </a:r>
                      <a:r>
                        <a:rPr lang="en-US" sz="1500" b="0" i="0" err="1">
                          <a:solidFill>
                            <a:srgbClr val="000000"/>
                          </a:solidFill>
                          <a:effectLst/>
                          <a:latin typeface="Times New Roman"/>
                        </a:rPr>
                        <a:t>Dhyani</a:t>
                      </a:r>
                      <a:r>
                        <a:rPr lang="en-US" sz="1500" b="0" i="0">
                          <a:solidFill>
                            <a:srgbClr val="000000"/>
                          </a:solidFill>
                          <a:effectLst/>
                          <a:latin typeface="Times New Roman"/>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base"/>
                      <a:r>
                        <a:rPr lang="en-US" sz="1500" b="0" i="0" u="none" strike="noStrike">
                          <a:solidFill>
                            <a:srgbClr val="000000"/>
                          </a:solidFill>
                          <a:effectLst/>
                          <a:latin typeface="Times New Roman"/>
                        </a:rPr>
                        <a:t>Data sourcing, documentation of presentations, upskilling in python, using python to create graphs for data analysis., prediction analysis of bushfire data</a:t>
                      </a:r>
                      <a:endParaRPr lang="en-US" sz="1500" b="0" i="0">
                        <a:solidFill>
                          <a:srgbClr val="000000"/>
                        </a:solidFill>
                        <a:effectLst/>
                        <a:latin typeface="Times New Roman"/>
                      </a:endParaRP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auto"/>
                      <a:r>
                        <a:rPr lang="en-AU" sz="1500" b="0" i="0">
                          <a:solidFill>
                            <a:srgbClr val="000000"/>
                          </a:solidFill>
                          <a:effectLst/>
                          <a:latin typeface="Century Gothic"/>
                        </a:rPr>
                        <a:t>​64.3 </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extLst>
                  <a:ext uri="{0D108BD9-81ED-4DB2-BD59-A6C34878D82A}">
                    <a16:rowId xmlns:a16="http://schemas.microsoft.com/office/drawing/2014/main" val="175796312"/>
                  </a:ext>
                </a:extLst>
              </a:tr>
              <a:tr h="497003">
                <a:tc>
                  <a:txBody>
                    <a:bodyPr/>
                    <a:lstStyle/>
                    <a:p>
                      <a:pPr algn="l" rtl="0" fontAlgn="base"/>
                      <a:r>
                        <a:rPr lang="en-US" sz="1500" b="0" i="0">
                          <a:solidFill>
                            <a:srgbClr val="000000"/>
                          </a:solidFill>
                          <a:effectLst/>
                          <a:latin typeface="Times New Roman"/>
                        </a:rPr>
                        <a:t>Piyush Gandhi​</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tc>
                  <a:txBody>
                    <a:bodyPr/>
                    <a:lstStyle/>
                    <a:p>
                      <a:pPr algn="l" rtl="0" fontAlgn="base"/>
                      <a:r>
                        <a:rPr lang="en-US" sz="1500" b="0" i="0">
                          <a:solidFill>
                            <a:srgbClr val="000000"/>
                          </a:solidFill>
                          <a:effectLst/>
                          <a:latin typeface="Times New Roman"/>
                        </a:rPr>
                        <a:t>Data Sourcing, Analysis and Visualization of Ambulance Victoria Data, Predicting future Emergency Requirements.​</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tc>
                  <a:txBody>
                    <a:bodyPr/>
                    <a:lstStyle/>
                    <a:p>
                      <a:pPr algn="l" rtl="0" fontAlgn="auto"/>
                      <a:r>
                        <a:rPr lang="en-AU" sz="1500" b="0" i="0">
                          <a:solidFill>
                            <a:srgbClr val="000000"/>
                          </a:solidFill>
                          <a:effectLst/>
                          <a:latin typeface="Century Gothic"/>
                        </a:rPr>
                        <a:t>​</a:t>
                      </a:r>
                      <a:r>
                        <a:rPr lang="en-IN" sz="1500" b="0" i="0">
                          <a:solidFill>
                            <a:srgbClr val="000000"/>
                          </a:solidFill>
                          <a:effectLst/>
                          <a:latin typeface="Century Gothic"/>
                        </a:rPr>
                        <a:t>95</a:t>
                      </a:r>
                      <a:endParaRPr lang="en-AU" sz="1500" b="0" i="0">
                        <a:solidFill>
                          <a:srgbClr val="000000"/>
                        </a:solidFill>
                        <a:effectLst/>
                        <a:latin typeface="Century Gothic"/>
                      </a:endParaRP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97446634"/>
                  </a:ext>
                </a:extLst>
              </a:tr>
              <a:tr h="275205">
                <a:tc>
                  <a:txBody>
                    <a:bodyPr/>
                    <a:lstStyle/>
                    <a:p>
                      <a:pPr algn="l" rtl="0" fontAlgn="base"/>
                      <a:r>
                        <a:rPr lang="en-GB" sz="1500" b="0" i="0" u="none" strike="noStrike">
                          <a:solidFill>
                            <a:srgbClr val="000000"/>
                          </a:solidFill>
                          <a:effectLst/>
                          <a:latin typeface="Times New Roman"/>
                        </a:rPr>
                        <a:t>Nithin Reddy </a:t>
                      </a:r>
                      <a:r>
                        <a:rPr lang="en-GB" sz="1500" b="0" i="0" u="none" strike="noStrike" err="1">
                          <a:solidFill>
                            <a:srgbClr val="000000"/>
                          </a:solidFill>
                          <a:effectLst/>
                          <a:latin typeface="Times New Roman"/>
                        </a:rPr>
                        <a:t>Gundre</a:t>
                      </a:r>
                      <a:r>
                        <a:rPr lang="en-GB" sz="1500" b="0" i="0">
                          <a:solidFill>
                            <a:srgbClr val="000000"/>
                          </a:solidFill>
                          <a:effectLst/>
                          <a:latin typeface="Times New Roman"/>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base"/>
                      <a:r>
                        <a:rPr lang="en-US" sz="1500" b="0" i="0" u="none" strike="noStrike">
                          <a:solidFill>
                            <a:srgbClr val="000000"/>
                          </a:solidFill>
                          <a:effectLst/>
                          <a:latin typeface="Times New Roman"/>
                        </a:rPr>
                        <a:t>Data Sourcing, Extracting weather data, Visualization, Documentation of UI (prototype)</a:t>
                      </a:r>
                      <a:r>
                        <a:rPr lang="en-US" sz="1500" b="0" i="0">
                          <a:solidFill>
                            <a:srgbClr val="000000"/>
                          </a:solidFill>
                          <a:effectLst/>
                          <a:latin typeface="Times New Roman"/>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auto"/>
                      <a:r>
                        <a:rPr lang="en-AU" sz="1500" b="0" i="0">
                          <a:solidFill>
                            <a:srgbClr val="000000"/>
                          </a:solidFill>
                          <a:effectLst/>
                          <a:latin typeface="Century Gothic"/>
                        </a:rPr>
                        <a:t>​74</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extLst>
                  <a:ext uri="{0D108BD9-81ED-4DB2-BD59-A6C34878D82A}">
                    <a16:rowId xmlns:a16="http://schemas.microsoft.com/office/drawing/2014/main" val="727377775"/>
                  </a:ext>
                </a:extLst>
              </a:tr>
              <a:tr h="497003">
                <a:tc>
                  <a:txBody>
                    <a:bodyPr/>
                    <a:lstStyle/>
                    <a:p>
                      <a:pPr algn="l" rtl="0" fontAlgn="base"/>
                      <a:r>
                        <a:rPr lang="en-US" sz="1500" b="0" i="0">
                          <a:solidFill>
                            <a:srgbClr val="000000"/>
                          </a:solidFill>
                          <a:effectLst/>
                          <a:latin typeface="Times New Roman"/>
                        </a:rPr>
                        <a:t>Nikhil Reddy </a:t>
                      </a:r>
                      <a:r>
                        <a:rPr lang="en-US" sz="1500" b="0" i="0" err="1">
                          <a:solidFill>
                            <a:srgbClr val="000000"/>
                          </a:solidFill>
                          <a:effectLst/>
                          <a:latin typeface="Times New Roman"/>
                        </a:rPr>
                        <a:t>Viraati</a:t>
                      </a:r>
                      <a:r>
                        <a:rPr lang="en-US" sz="1500" b="0" i="0">
                          <a:solidFill>
                            <a:srgbClr val="000000"/>
                          </a:solidFill>
                          <a:effectLst/>
                          <a:latin typeface="Times New Roman"/>
                        </a:rPr>
                        <a:t>​</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tc>
                  <a:txBody>
                    <a:bodyPr/>
                    <a:lstStyle/>
                    <a:p>
                      <a:pPr algn="l" rtl="0" fontAlgn="base"/>
                      <a:r>
                        <a:rPr lang="en-US" sz="1500" b="0" i="0">
                          <a:solidFill>
                            <a:srgbClr val="000000"/>
                          </a:solidFill>
                          <a:effectLst/>
                          <a:latin typeface="Times New Roman"/>
                        </a:rPr>
                        <a:t>Data Sourcing, Data visualization, Working on the previous year's project Ambulance Data, Extracting Weather data relevant to the Bushfire Data.​</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tc>
                  <a:txBody>
                    <a:bodyPr/>
                    <a:lstStyle/>
                    <a:p>
                      <a:pPr algn="l" rtl="0" fontAlgn="auto"/>
                      <a:r>
                        <a:rPr lang="en-AU" sz="1500" b="0" i="0">
                          <a:solidFill>
                            <a:srgbClr val="000000"/>
                          </a:solidFill>
                          <a:effectLst/>
                          <a:latin typeface="Century Gothic"/>
                        </a:rPr>
                        <a:t>​80</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2490625110"/>
                  </a:ext>
                </a:extLst>
              </a:tr>
              <a:tr h="497003">
                <a:tc>
                  <a:txBody>
                    <a:bodyPr/>
                    <a:lstStyle/>
                    <a:p>
                      <a:pPr algn="l" rtl="0" fontAlgn="base"/>
                      <a:r>
                        <a:rPr lang="en-GB" sz="1500" b="0" i="0">
                          <a:solidFill>
                            <a:srgbClr val="000000"/>
                          </a:solidFill>
                          <a:effectLst/>
                          <a:latin typeface="Times New Roman"/>
                        </a:rPr>
                        <a:t>Varsha  Shankar​</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base"/>
                      <a:r>
                        <a:rPr lang="en-US" sz="1500" b="0" i="0">
                          <a:solidFill>
                            <a:srgbClr val="000000"/>
                          </a:solidFill>
                          <a:effectLst/>
                          <a:latin typeface="Times New Roman"/>
                        </a:rPr>
                        <a:t>Data Sourcing, Data cleaning, Document presentation, Website creation of bushfire data. .​</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tc>
                  <a:txBody>
                    <a:bodyPr/>
                    <a:lstStyle/>
                    <a:p>
                      <a:pPr algn="l" rtl="0" fontAlgn="auto"/>
                      <a:r>
                        <a:rPr lang="en-AU" sz="1500" b="0" i="0">
                          <a:solidFill>
                            <a:srgbClr val="000000"/>
                          </a:solidFill>
                          <a:effectLst/>
                          <a:latin typeface="Century Gothic"/>
                        </a:rPr>
                        <a:t>​75</a:t>
                      </a:r>
                    </a:p>
                  </a:txBody>
                  <a:tcPr marL="17925" marR="17925" marT="8963" marB="8963">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5D5D5"/>
                    </a:solidFill>
                  </a:tcPr>
                </a:tc>
                <a:extLst>
                  <a:ext uri="{0D108BD9-81ED-4DB2-BD59-A6C34878D82A}">
                    <a16:rowId xmlns:a16="http://schemas.microsoft.com/office/drawing/2014/main" val="2475770084"/>
                  </a:ext>
                </a:extLst>
              </a:tr>
            </a:tbl>
          </a:graphicData>
        </a:graphic>
      </p:graphicFrame>
    </p:spTree>
    <p:extLst>
      <p:ext uri="{BB962C8B-B14F-4D97-AF65-F5344CB8AC3E}">
        <p14:creationId xmlns:p14="http://schemas.microsoft.com/office/powerpoint/2010/main" val="260548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3">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51" name="Rectangle 45">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9" y="480060"/>
            <a:ext cx="11237978"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52" name="Rectangle 47">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4" y="643474"/>
            <a:ext cx="10905068" cy="55710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4" name="Slide Number Placeholder 3">
            <a:extLst>
              <a:ext uri="{FF2B5EF4-FFF2-40B4-BE49-F238E27FC236}">
                <a16:creationId xmlns:a16="http://schemas.microsoft.com/office/drawing/2014/main" id="{1A6FB4E5-942C-4443-A451-E75E8D81DEAC}"/>
              </a:ext>
            </a:extLst>
          </p:cNvPr>
          <p:cNvSpPr>
            <a:spLocks noGrp="1"/>
          </p:cNvSpPr>
          <p:nvPr>
            <p:ph type="sldNum" sz="quarter" idx="12"/>
          </p:nvPr>
        </p:nvSpPr>
        <p:spPr>
          <a:xfrm>
            <a:off x="8610600" y="6356359"/>
            <a:ext cx="2743200" cy="365123"/>
          </a:xfrm>
        </p:spPr>
        <p:txBody>
          <a:bodyPr vert="horz" lIns="91440" tIns="45720" rIns="91440" bIns="45720" rtlCol="0" anchor="ctr">
            <a:normAutofit/>
          </a:bodyPr>
          <a:lstStyle/>
          <a:p>
            <a:pPr>
              <a:spcAft>
                <a:spcPts val="600"/>
              </a:spcAft>
            </a:pPr>
            <a:fld id="{C48280ED-41E5-F44B-B077-EC45CC8728CD}" type="slidenum">
              <a:rPr lang="en-US" smtClean="0">
                <a:solidFill>
                  <a:srgbClr val="FFFFFF"/>
                </a:solidFill>
              </a:rPr>
              <a:pPr>
                <a:spcAft>
                  <a:spcPts val="600"/>
                </a:spcAft>
              </a:pPr>
              <a:t>22</a:t>
            </a:fld>
            <a:endParaRPr lang="en-US">
              <a:solidFill>
                <a:srgbClr val="FFFFFF"/>
              </a:solidFill>
            </a:endParaRPr>
          </a:p>
        </p:txBody>
      </p:sp>
      <p:graphicFrame>
        <p:nvGraphicFramePr>
          <p:cNvPr id="8" name="Table 7">
            <a:extLst>
              <a:ext uri="{FF2B5EF4-FFF2-40B4-BE49-F238E27FC236}">
                <a16:creationId xmlns:a16="http://schemas.microsoft.com/office/drawing/2014/main" id="{4BF70D24-FC14-4845-ABD1-85472DFC5A42}"/>
              </a:ext>
            </a:extLst>
          </p:cNvPr>
          <p:cNvGraphicFramePr>
            <a:graphicFrameLocks noGrp="1"/>
          </p:cNvGraphicFramePr>
          <p:nvPr/>
        </p:nvGraphicFramePr>
        <p:xfrm>
          <a:off x="1120478" y="1318305"/>
          <a:ext cx="9951046" cy="4782473"/>
        </p:xfrm>
        <a:graphic>
          <a:graphicData uri="http://schemas.openxmlformats.org/drawingml/2006/table">
            <a:tbl>
              <a:tblPr firstRow="1" bandRow="1">
                <a:noFill/>
              </a:tblPr>
              <a:tblGrid>
                <a:gridCol w="2670128">
                  <a:extLst>
                    <a:ext uri="{9D8B030D-6E8A-4147-A177-3AD203B41FA5}">
                      <a16:colId xmlns:a16="http://schemas.microsoft.com/office/drawing/2014/main" val="3592181779"/>
                    </a:ext>
                  </a:extLst>
                </a:gridCol>
                <a:gridCol w="5857073">
                  <a:extLst>
                    <a:ext uri="{9D8B030D-6E8A-4147-A177-3AD203B41FA5}">
                      <a16:colId xmlns:a16="http://schemas.microsoft.com/office/drawing/2014/main" val="2520433132"/>
                    </a:ext>
                  </a:extLst>
                </a:gridCol>
                <a:gridCol w="1423845">
                  <a:extLst>
                    <a:ext uri="{9D8B030D-6E8A-4147-A177-3AD203B41FA5}">
                      <a16:colId xmlns:a16="http://schemas.microsoft.com/office/drawing/2014/main" val="1371424115"/>
                    </a:ext>
                  </a:extLst>
                </a:gridCol>
              </a:tblGrid>
              <a:tr h="554520">
                <a:tc>
                  <a:txBody>
                    <a:bodyPr/>
                    <a:lstStyle/>
                    <a:p>
                      <a:pPr algn="l" rtl="0" fontAlgn="base"/>
                      <a:r>
                        <a:rPr lang="en-GB" sz="800" b="1" i="0">
                          <a:solidFill>
                            <a:srgbClr val="FFFFFF"/>
                          </a:solidFill>
                          <a:effectLst/>
                          <a:latin typeface="Times New Roman"/>
                        </a:rPr>
                        <a:t>Team Member​</a:t>
                      </a:r>
                    </a:p>
                    <a:p>
                      <a:pPr algn="l" rtl="0" fontAlgn="base"/>
                      <a:r>
                        <a:rPr lang="en-GB" sz="800" b="1" i="0">
                          <a:solidFill>
                            <a:srgbClr val="FFFFFF"/>
                          </a:solidFill>
                          <a:effectLst/>
                          <a:latin typeface="Century Gothic"/>
                        </a:rPr>
                        <a:t>​</a:t>
                      </a:r>
                    </a:p>
                  </a:txBody>
                  <a:tcPr marL="153765" marR="92258" marT="92258" marB="92258">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rtl="0" fontAlgn="base"/>
                      <a:r>
                        <a:rPr lang="en-GB" sz="800" b="1" i="0">
                          <a:solidFill>
                            <a:srgbClr val="FFFFFF"/>
                          </a:solidFill>
                          <a:effectLst/>
                          <a:latin typeface="Times New Roman"/>
                        </a:rPr>
                        <a:t>Major Contribution(s)​</a:t>
                      </a: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rtl="0" fontAlgn="base"/>
                      <a:r>
                        <a:rPr lang="en-GB" sz="800" b="1" i="0">
                          <a:solidFill>
                            <a:srgbClr val="FFFFFF"/>
                          </a:solidFill>
                          <a:effectLst/>
                          <a:latin typeface="Times New Roman"/>
                        </a:rPr>
                        <a:t>Hours Recorded ​</a:t>
                      </a:r>
                    </a:p>
                    <a:p>
                      <a:pPr algn="l" rtl="0" fontAlgn="base"/>
                      <a:r>
                        <a:rPr lang="en-GB" sz="800" b="1" i="0">
                          <a:solidFill>
                            <a:srgbClr val="FFFFFF"/>
                          </a:solidFill>
                          <a:effectLst/>
                          <a:latin typeface="Century Gothic"/>
                        </a:rPr>
                        <a:t>​</a:t>
                      </a:r>
                    </a:p>
                  </a:txBody>
                  <a:tcPr marL="153765" marR="92258" marT="92258" marB="92258">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44535405"/>
                  </a:ext>
                </a:extLst>
              </a:tr>
              <a:tr h="1022715">
                <a:tc>
                  <a:txBody>
                    <a:bodyPr/>
                    <a:lstStyle/>
                    <a:p>
                      <a:pPr algn="l" rtl="0" fontAlgn="base"/>
                      <a:r>
                        <a:rPr lang="en-GB" sz="800" b="0" i="0">
                          <a:solidFill>
                            <a:schemeClr val="tx1">
                              <a:lumMod val="85000"/>
                              <a:lumOff val="15000"/>
                            </a:schemeClr>
                          </a:solidFill>
                          <a:effectLst/>
                          <a:latin typeface="Times New Roman"/>
                        </a:rPr>
                        <a:t>Pavan Kumar </a:t>
                      </a:r>
                      <a:r>
                        <a:rPr lang="en-GB" sz="800" b="0" i="0" err="1">
                          <a:solidFill>
                            <a:schemeClr val="tx1">
                              <a:lumMod val="85000"/>
                              <a:lumOff val="15000"/>
                            </a:schemeClr>
                          </a:solidFill>
                          <a:effectLst/>
                          <a:latin typeface="Times New Roman"/>
                        </a:rPr>
                        <a:t>Vadla</a:t>
                      </a:r>
                      <a:r>
                        <a:rPr lang="en-GB" sz="800" b="0" i="0">
                          <a:solidFill>
                            <a:schemeClr val="tx1">
                              <a:lumMod val="85000"/>
                              <a:lumOff val="15000"/>
                            </a:schemeClr>
                          </a:solidFill>
                          <a:effectLst/>
                          <a:latin typeface="Times New Roman"/>
                        </a:rPr>
                        <a:t>​</a:t>
                      </a:r>
                    </a:p>
                    <a:p>
                      <a:pPr algn="l" rtl="0" fontAlgn="base"/>
                      <a:r>
                        <a:rPr lang="en-GB" sz="800" b="0" i="0">
                          <a:solidFill>
                            <a:schemeClr val="tx1">
                              <a:lumMod val="85000"/>
                              <a:lumOff val="15000"/>
                            </a:schemeClr>
                          </a:solidFill>
                          <a:effectLst/>
                          <a:latin typeface="Century Gothic"/>
                        </a:rPr>
                        <a:t>​</a:t>
                      </a:r>
                    </a:p>
                  </a:txBody>
                  <a:tcPr marL="153765" marR="92258" marT="92258" marB="9225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171450" indent="-171450" algn="l" rtl="0" fontAlgn="base">
                        <a:buFont typeface="Arial"/>
                        <a:buChar char="•"/>
                      </a:pPr>
                      <a:r>
                        <a:rPr lang="en-US" sz="800" b="0" i="0" u="none" strike="noStrike">
                          <a:solidFill>
                            <a:schemeClr val="tx1">
                              <a:lumMod val="85000"/>
                              <a:lumOff val="15000"/>
                            </a:schemeClr>
                          </a:solidFill>
                          <a:effectLst/>
                          <a:latin typeface="Times New Roman"/>
                        </a:rPr>
                        <a:t>Data Sourcing.</a:t>
                      </a:r>
                      <a:endParaRPr lang="en-US" sz="800" b="0" i="0">
                        <a:solidFill>
                          <a:schemeClr val="tx1">
                            <a:lumMod val="85000"/>
                            <a:lumOff val="15000"/>
                          </a:schemeClr>
                        </a:solidFill>
                        <a:effectLst/>
                        <a:latin typeface="Times New Roman"/>
                      </a:endParaRPr>
                    </a:p>
                    <a:p>
                      <a:pPr marL="171450" indent="-171450" algn="l" rtl="0" fontAlgn="base">
                        <a:buFont typeface="Arial"/>
                        <a:buChar char="•"/>
                      </a:pPr>
                      <a:r>
                        <a:rPr lang="en-US" sz="800" b="0" i="0">
                          <a:solidFill>
                            <a:schemeClr val="tx1">
                              <a:lumMod val="85000"/>
                              <a:lumOff val="15000"/>
                            </a:schemeClr>
                          </a:solidFill>
                          <a:effectLst/>
                          <a:latin typeface="Century Gothic"/>
                        </a:rPr>
                        <a:t>​</a:t>
                      </a:r>
                      <a:r>
                        <a:rPr lang="en-US" sz="800" b="0" i="0" u="none" strike="noStrike" noProof="0">
                          <a:solidFill>
                            <a:schemeClr val="tx1">
                              <a:lumMod val="85000"/>
                              <a:lumOff val="15000"/>
                            </a:schemeClr>
                          </a:solidFill>
                          <a:effectLst/>
                          <a:latin typeface="Times New Roman"/>
                        </a:rPr>
                        <a:t>Visualization of Ambulance Victoria Data.</a:t>
                      </a:r>
                    </a:p>
                    <a:p>
                      <a:pPr marL="171450" lvl="0" indent="-171450" algn="l">
                        <a:buFont typeface="Arial"/>
                        <a:buChar char="•"/>
                      </a:pPr>
                      <a:r>
                        <a:rPr lang="en-US" sz="800" b="0" i="0" u="none" strike="noStrike" noProof="0">
                          <a:solidFill>
                            <a:schemeClr val="tx1">
                              <a:lumMod val="85000"/>
                              <a:lumOff val="15000"/>
                            </a:schemeClr>
                          </a:solidFill>
                          <a:effectLst/>
                          <a:latin typeface="Times New Roman"/>
                        </a:rPr>
                        <a:t>Predicting future Emergency Requirements and final documentation. </a:t>
                      </a:r>
                      <a:endParaRPr lang="en-US" sz="800" b="0" i="0" u="none" strike="noStrike" noProof="0">
                        <a:effectLst/>
                      </a:endParaRPr>
                    </a:p>
                    <a:p>
                      <a:pPr marL="171450" lvl="0" indent="-171450" algn="l">
                        <a:buFont typeface="Arial"/>
                        <a:buChar char="•"/>
                      </a:pPr>
                      <a:r>
                        <a:rPr lang="en-US" sz="800" b="0" i="0" u="none" strike="noStrike" noProof="0">
                          <a:solidFill>
                            <a:schemeClr val="tx1">
                              <a:lumMod val="85000"/>
                              <a:lumOff val="15000"/>
                            </a:schemeClr>
                          </a:solidFill>
                          <a:effectLst/>
                          <a:latin typeface="Times New Roman"/>
                        </a:rPr>
                        <a:t>Planning and Implementation of UI.</a:t>
                      </a:r>
                    </a:p>
                    <a:p>
                      <a:pPr marL="171450" lvl="0" indent="-171450" algn="l">
                        <a:buFont typeface="Arial"/>
                        <a:buChar char="•"/>
                      </a:pPr>
                      <a:endParaRPr lang="en-US" sz="800" b="0" i="0" u="none" strike="noStrike" noProof="0">
                        <a:solidFill>
                          <a:schemeClr val="tx1">
                            <a:lumMod val="85000"/>
                            <a:lumOff val="15000"/>
                          </a:schemeClr>
                        </a:solidFill>
                        <a:effectLst/>
                        <a:latin typeface="Times New Roman"/>
                      </a:endParaRP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rtl="0" fontAlgn="auto"/>
                      <a:r>
                        <a:rPr lang="en-AU" sz="800" b="0" i="0">
                          <a:solidFill>
                            <a:schemeClr val="tx1">
                              <a:lumMod val="85000"/>
                              <a:lumOff val="15000"/>
                            </a:schemeClr>
                          </a:solidFill>
                          <a:effectLst/>
                          <a:latin typeface="Century Gothic"/>
                        </a:rPr>
                        <a:t>​102</a:t>
                      </a:r>
                    </a:p>
                  </a:txBody>
                  <a:tcPr marL="153765" marR="92258" marT="92258" marB="9225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110390099"/>
                  </a:ext>
                </a:extLst>
              </a:tr>
              <a:tr h="687435">
                <a:tc>
                  <a:txBody>
                    <a:bodyPr/>
                    <a:lstStyle/>
                    <a:p>
                      <a:pPr algn="l" rtl="0" fontAlgn="base"/>
                      <a:r>
                        <a:rPr lang="en-GB" sz="800" b="0" i="0">
                          <a:solidFill>
                            <a:schemeClr val="tx1">
                              <a:lumMod val="85000"/>
                              <a:lumOff val="15000"/>
                            </a:schemeClr>
                          </a:solidFill>
                          <a:effectLst/>
                          <a:latin typeface="Times New Roman"/>
                        </a:rPr>
                        <a:t>Nikita </a:t>
                      </a:r>
                      <a:r>
                        <a:rPr lang="en-GB" sz="800" b="0" i="0" err="1">
                          <a:solidFill>
                            <a:schemeClr val="tx1">
                              <a:lumMod val="85000"/>
                              <a:lumOff val="15000"/>
                            </a:schemeClr>
                          </a:solidFill>
                          <a:effectLst/>
                          <a:latin typeface="Times New Roman"/>
                        </a:rPr>
                        <a:t>Shishupal</a:t>
                      </a:r>
                      <a:r>
                        <a:rPr lang="en-GB" sz="800" b="0" i="0">
                          <a:solidFill>
                            <a:schemeClr val="tx1">
                              <a:lumMod val="85000"/>
                              <a:lumOff val="15000"/>
                            </a:schemeClr>
                          </a:solidFill>
                          <a:effectLst/>
                          <a:latin typeface="Times New Roman"/>
                        </a:rPr>
                        <a:t> </a:t>
                      </a:r>
                      <a:r>
                        <a:rPr lang="en-GB" sz="800" b="0" i="0" err="1">
                          <a:solidFill>
                            <a:schemeClr val="tx1">
                              <a:lumMod val="85000"/>
                              <a:lumOff val="15000"/>
                            </a:schemeClr>
                          </a:solidFill>
                          <a:effectLst/>
                          <a:latin typeface="Times New Roman"/>
                        </a:rPr>
                        <a:t>Dighe</a:t>
                      </a:r>
                      <a:r>
                        <a:rPr lang="en-GB" sz="800" b="0" i="0">
                          <a:solidFill>
                            <a:schemeClr val="tx1">
                              <a:lumMod val="85000"/>
                              <a:lumOff val="15000"/>
                            </a:schemeClr>
                          </a:solidFill>
                          <a:effectLst/>
                          <a:latin typeface="Times New Roman"/>
                        </a:rPr>
                        <a:t>​</a:t>
                      </a:r>
                    </a:p>
                    <a:p>
                      <a:pPr algn="l" rtl="0" fontAlgn="base"/>
                      <a:r>
                        <a:rPr lang="en-GB" sz="800" b="0" i="0">
                          <a:solidFill>
                            <a:schemeClr val="tx1">
                              <a:lumMod val="85000"/>
                              <a:lumOff val="15000"/>
                            </a:schemeClr>
                          </a:solidFill>
                          <a:effectLst/>
                          <a:latin typeface="Century Gothic"/>
                        </a:rPr>
                        <a:t>​</a:t>
                      </a:r>
                    </a:p>
                  </a:txBody>
                  <a:tcPr marL="153765" marR="92258" marT="92258" marB="9225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rtl="0" fontAlgn="base"/>
                      <a:r>
                        <a:rPr lang="en-US" sz="800" b="0" i="0">
                          <a:solidFill>
                            <a:schemeClr val="tx1">
                              <a:lumMod val="85000"/>
                              <a:lumOff val="15000"/>
                            </a:schemeClr>
                          </a:solidFill>
                          <a:effectLst/>
                          <a:latin typeface="Times New Roman"/>
                        </a:rPr>
                        <a:t>Mentoring and Managing, Distribution of tasks, Data Sourcing, Analysis Visualization heatmaps, Preparing User Interface, Creation of database, Planning and execution of UI, Creating and Presenting the presentation​</a:t>
                      </a: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rtl="0" fontAlgn="base"/>
                      <a:r>
                        <a:rPr lang="en-AU" sz="800" b="0" i="0">
                          <a:solidFill>
                            <a:schemeClr val="tx1">
                              <a:lumMod val="85000"/>
                              <a:lumOff val="15000"/>
                            </a:schemeClr>
                          </a:solidFill>
                          <a:effectLst/>
                          <a:latin typeface="Century Gothic"/>
                        </a:rPr>
                        <a:t>103​</a:t>
                      </a:r>
                    </a:p>
                  </a:txBody>
                  <a:tcPr marL="153765" marR="92258" marT="92258" marB="9225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87931356"/>
                  </a:ext>
                </a:extLst>
              </a:tr>
              <a:tr h="554520">
                <a:tc>
                  <a:txBody>
                    <a:bodyPr/>
                    <a:lstStyle/>
                    <a:p>
                      <a:pPr algn="l" rtl="0" fontAlgn="base"/>
                      <a:r>
                        <a:rPr lang="en-GB" sz="800" b="0" i="0" err="1">
                          <a:solidFill>
                            <a:schemeClr val="tx1">
                              <a:lumMod val="85000"/>
                              <a:lumOff val="15000"/>
                            </a:schemeClr>
                          </a:solidFill>
                          <a:effectLst/>
                          <a:latin typeface="Times New Roman"/>
                        </a:rPr>
                        <a:t>Aiswarya</a:t>
                      </a:r>
                      <a:r>
                        <a:rPr lang="en-GB" sz="800" b="0" i="0">
                          <a:solidFill>
                            <a:schemeClr val="tx1">
                              <a:lumMod val="85000"/>
                              <a:lumOff val="15000"/>
                            </a:schemeClr>
                          </a:solidFill>
                          <a:effectLst/>
                          <a:latin typeface="Times New Roman"/>
                        </a:rPr>
                        <a:t> </a:t>
                      </a:r>
                      <a:r>
                        <a:rPr lang="en-GB" sz="800" b="0" i="0" err="1">
                          <a:solidFill>
                            <a:schemeClr val="tx1">
                              <a:lumMod val="85000"/>
                              <a:lumOff val="15000"/>
                            </a:schemeClr>
                          </a:solidFill>
                          <a:effectLst/>
                          <a:latin typeface="Times New Roman"/>
                        </a:rPr>
                        <a:t>Subrahmanian</a:t>
                      </a:r>
                      <a:r>
                        <a:rPr lang="en-GB" sz="800" b="0" i="0">
                          <a:solidFill>
                            <a:schemeClr val="tx1">
                              <a:lumMod val="85000"/>
                              <a:lumOff val="15000"/>
                            </a:schemeClr>
                          </a:solidFill>
                          <a:effectLst/>
                          <a:latin typeface="Times New Roman"/>
                        </a:rPr>
                        <a:t>​</a:t>
                      </a:r>
                    </a:p>
                    <a:p>
                      <a:pPr algn="l" rtl="0" fontAlgn="base"/>
                      <a:r>
                        <a:rPr lang="en-GB" sz="800" b="0" i="0">
                          <a:solidFill>
                            <a:schemeClr val="tx1">
                              <a:lumMod val="85000"/>
                              <a:lumOff val="15000"/>
                            </a:schemeClr>
                          </a:solidFill>
                          <a:effectLst/>
                          <a:latin typeface="Century Gothic"/>
                        </a:rPr>
                        <a:t>​</a:t>
                      </a:r>
                    </a:p>
                  </a:txBody>
                  <a:tcPr marL="153765" marR="92258" marT="92258" marB="9225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rtl="0" fontAlgn="base"/>
                      <a:r>
                        <a:rPr lang="en-US" sz="800" b="0" i="0" u="none" strike="noStrike">
                          <a:solidFill>
                            <a:schemeClr val="tx1">
                              <a:lumMod val="85000"/>
                              <a:lumOff val="15000"/>
                            </a:schemeClr>
                          </a:solidFill>
                          <a:effectLst/>
                          <a:latin typeface="Times New Roman"/>
                        </a:rPr>
                        <a:t>Data sourcing for bushfire and weather data. Created heat maps for data. Mentoring. Did reverse geocoding for the bushfire data.</a:t>
                      </a:r>
                      <a:r>
                        <a:rPr lang="en-US" sz="800" b="0" i="0">
                          <a:solidFill>
                            <a:schemeClr val="tx1">
                              <a:lumMod val="85000"/>
                              <a:lumOff val="15000"/>
                            </a:schemeClr>
                          </a:solidFill>
                          <a:effectLst/>
                          <a:latin typeface="Times New Roman"/>
                        </a:rPr>
                        <a:t>​ Did bushfire prediction and analysis.</a:t>
                      </a: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rtl="0" fontAlgn="auto"/>
                      <a:r>
                        <a:rPr lang="en-AU" sz="800" b="0" i="0">
                          <a:solidFill>
                            <a:schemeClr val="tx1">
                              <a:lumMod val="85000"/>
                              <a:lumOff val="15000"/>
                            </a:schemeClr>
                          </a:solidFill>
                          <a:effectLst/>
                          <a:latin typeface="Century Gothic"/>
                        </a:rPr>
                        <a:t>​106</a:t>
                      </a:r>
                      <a:endParaRPr lang="en-AU" sz="800" b="0" i="0">
                        <a:solidFill>
                          <a:schemeClr val="tx1">
                            <a:lumMod val="85000"/>
                            <a:lumOff val="15000"/>
                          </a:schemeClr>
                        </a:solidFill>
                        <a:effectLst/>
                        <a:latin typeface="Century Gothic" panose="020B0502020202020204" pitchFamily="34" charset="0"/>
                      </a:endParaRPr>
                    </a:p>
                  </a:txBody>
                  <a:tcPr marL="153765" marR="92258" marT="92258" marB="9225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16066839"/>
                  </a:ext>
                </a:extLst>
              </a:tr>
              <a:tr h="554520">
                <a:tc>
                  <a:txBody>
                    <a:bodyPr/>
                    <a:lstStyle/>
                    <a:p>
                      <a:pPr algn="l" rtl="0" fontAlgn="base"/>
                      <a:r>
                        <a:rPr lang="en-GB" sz="800" b="0" i="0">
                          <a:solidFill>
                            <a:schemeClr val="tx1">
                              <a:lumMod val="85000"/>
                              <a:lumOff val="15000"/>
                            </a:schemeClr>
                          </a:solidFill>
                          <a:effectLst/>
                          <a:latin typeface="Times New Roman"/>
                        </a:rPr>
                        <a:t>Vijay </a:t>
                      </a:r>
                      <a:r>
                        <a:rPr lang="en-GB" sz="800" b="0" i="0" err="1">
                          <a:solidFill>
                            <a:schemeClr val="tx1">
                              <a:lumMod val="85000"/>
                              <a:lumOff val="15000"/>
                            </a:schemeClr>
                          </a:solidFill>
                          <a:effectLst/>
                          <a:latin typeface="Times New Roman"/>
                        </a:rPr>
                        <a:t>bathini</a:t>
                      </a:r>
                      <a:r>
                        <a:rPr lang="en-GB" sz="800" b="0" i="0">
                          <a:solidFill>
                            <a:schemeClr val="tx1">
                              <a:lumMod val="85000"/>
                              <a:lumOff val="15000"/>
                            </a:schemeClr>
                          </a:solidFill>
                          <a:effectLst/>
                          <a:latin typeface="Times New Roman"/>
                        </a:rPr>
                        <a:t>​</a:t>
                      </a:r>
                    </a:p>
                    <a:p>
                      <a:pPr algn="l" rtl="0" fontAlgn="base"/>
                      <a:r>
                        <a:rPr lang="en-GB" sz="800" b="0" i="0">
                          <a:solidFill>
                            <a:schemeClr val="tx1">
                              <a:lumMod val="85000"/>
                              <a:lumOff val="15000"/>
                            </a:schemeClr>
                          </a:solidFill>
                          <a:effectLst/>
                          <a:latin typeface="Century Gothic"/>
                        </a:rPr>
                        <a:t>​</a:t>
                      </a:r>
                    </a:p>
                  </a:txBody>
                  <a:tcPr marL="153765" marR="92258" marT="92258" marB="9225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rtl="0" fontAlgn="base"/>
                      <a:r>
                        <a:rPr lang="en-US" sz="800" b="0" i="0">
                          <a:solidFill>
                            <a:schemeClr val="tx1">
                              <a:lumMod val="85000"/>
                              <a:lumOff val="15000"/>
                            </a:schemeClr>
                          </a:solidFill>
                          <a:effectLst/>
                          <a:latin typeface="Times New Roman"/>
                        </a:rPr>
                        <a:t>Data souring, making presentations and Data Cleaning​</a:t>
                      </a:r>
                    </a:p>
                    <a:p>
                      <a:pPr algn="l" rtl="0" fontAlgn="base"/>
                      <a:r>
                        <a:rPr lang="en-US" sz="800" b="0" i="0">
                          <a:solidFill>
                            <a:schemeClr val="tx1">
                              <a:lumMod val="85000"/>
                              <a:lumOff val="15000"/>
                            </a:schemeClr>
                          </a:solidFill>
                          <a:effectLst/>
                          <a:latin typeface="Century Gothic"/>
                        </a:rPr>
                        <a:t>​</a:t>
                      </a: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rtl="0" fontAlgn="auto"/>
                      <a:r>
                        <a:rPr lang="en-AU" sz="800" b="0" i="0">
                          <a:solidFill>
                            <a:schemeClr val="tx1">
                              <a:lumMod val="85000"/>
                              <a:lumOff val="15000"/>
                            </a:schemeClr>
                          </a:solidFill>
                          <a:effectLst/>
                          <a:latin typeface="Century Gothic"/>
                        </a:rPr>
                        <a:t>​80</a:t>
                      </a:r>
                    </a:p>
                  </a:txBody>
                  <a:tcPr marL="153765" marR="92258" marT="92258" marB="9225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53730866"/>
                  </a:ext>
                </a:extLst>
              </a:tr>
              <a:tr h="721328">
                <a:tc>
                  <a:txBody>
                    <a:bodyPr/>
                    <a:lstStyle/>
                    <a:p>
                      <a:pPr algn="l" rtl="0" fontAlgn="base"/>
                      <a:r>
                        <a:rPr lang="en-GB" sz="800" b="0" i="0" err="1">
                          <a:solidFill>
                            <a:schemeClr val="tx1">
                              <a:lumMod val="85000"/>
                              <a:lumOff val="15000"/>
                            </a:schemeClr>
                          </a:solidFill>
                          <a:effectLst/>
                          <a:latin typeface="Times New Roman"/>
                        </a:rPr>
                        <a:t>Bala</a:t>
                      </a:r>
                      <a:r>
                        <a:rPr lang="en-GB" sz="800" b="0" i="0">
                          <a:solidFill>
                            <a:schemeClr val="tx1">
                              <a:lumMod val="85000"/>
                              <a:lumOff val="15000"/>
                            </a:schemeClr>
                          </a:solidFill>
                          <a:effectLst/>
                          <a:latin typeface="Times New Roman"/>
                        </a:rPr>
                        <a:t> </a:t>
                      </a:r>
                      <a:r>
                        <a:rPr lang="en-GB" sz="800" b="0" i="0" err="1">
                          <a:solidFill>
                            <a:schemeClr val="tx1">
                              <a:lumMod val="85000"/>
                              <a:lumOff val="15000"/>
                            </a:schemeClr>
                          </a:solidFill>
                          <a:effectLst/>
                          <a:latin typeface="Times New Roman"/>
                        </a:rPr>
                        <a:t>Tharun</a:t>
                      </a:r>
                      <a:r>
                        <a:rPr lang="en-GB" sz="800" b="0" i="0">
                          <a:solidFill>
                            <a:schemeClr val="tx1">
                              <a:lumMod val="85000"/>
                              <a:lumOff val="15000"/>
                            </a:schemeClr>
                          </a:solidFill>
                          <a:effectLst/>
                          <a:latin typeface="Times New Roman"/>
                        </a:rPr>
                        <a:t> Reddy </a:t>
                      </a:r>
                      <a:r>
                        <a:rPr lang="en-GB" sz="800" b="0" i="0" err="1">
                          <a:solidFill>
                            <a:schemeClr val="tx1">
                              <a:lumMod val="85000"/>
                              <a:lumOff val="15000"/>
                            </a:schemeClr>
                          </a:solidFill>
                          <a:effectLst/>
                          <a:latin typeface="Times New Roman"/>
                        </a:rPr>
                        <a:t>Shymala</a:t>
                      </a:r>
                      <a:r>
                        <a:rPr lang="en-GB" sz="800" b="0" i="0">
                          <a:solidFill>
                            <a:schemeClr val="tx1">
                              <a:lumMod val="85000"/>
                              <a:lumOff val="15000"/>
                            </a:schemeClr>
                          </a:solidFill>
                          <a:effectLst/>
                          <a:latin typeface="Times New Roman"/>
                        </a:rPr>
                        <a:t>​</a:t>
                      </a:r>
                    </a:p>
                    <a:p>
                      <a:pPr algn="l" rtl="0" fontAlgn="base"/>
                      <a:r>
                        <a:rPr lang="en-GB" sz="800" b="0" i="0">
                          <a:solidFill>
                            <a:schemeClr val="tx1">
                              <a:lumMod val="85000"/>
                              <a:lumOff val="15000"/>
                            </a:schemeClr>
                          </a:solidFill>
                          <a:effectLst/>
                          <a:latin typeface="Century Gothic"/>
                        </a:rPr>
                        <a:t>​</a:t>
                      </a:r>
                    </a:p>
                  </a:txBody>
                  <a:tcPr marL="153765" marR="92258" marT="92258" marB="9225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rtl="0" fontAlgn="base"/>
                      <a:r>
                        <a:rPr lang="en-US" sz="800" b="0" i="0" u="none" strike="noStrike">
                          <a:solidFill>
                            <a:schemeClr val="tx1">
                              <a:lumMod val="85000"/>
                              <a:lumOff val="15000"/>
                            </a:schemeClr>
                          </a:solidFill>
                          <a:effectLst/>
                          <a:latin typeface="Times New Roman"/>
                        </a:rPr>
                        <a:t>Data Sourcing for Bushfire, Data Cleaning, extraction of weather data in respective with the bushfire locations</a:t>
                      </a:r>
                      <a:r>
                        <a:rPr lang="en-US" sz="800" b="0" i="0">
                          <a:solidFill>
                            <a:schemeClr val="tx1">
                              <a:lumMod val="85000"/>
                              <a:lumOff val="15000"/>
                            </a:schemeClr>
                          </a:solidFill>
                          <a:effectLst/>
                          <a:latin typeface="Times New Roman"/>
                        </a:rPr>
                        <a:t>​</a:t>
                      </a:r>
                    </a:p>
                    <a:p>
                      <a:pPr algn="l" rtl="0" fontAlgn="base"/>
                      <a:r>
                        <a:rPr lang="en-US" sz="800" b="0" i="0">
                          <a:solidFill>
                            <a:schemeClr val="tx1">
                              <a:lumMod val="85000"/>
                              <a:lumOff val="15000"/>
                            </a:schemeClr>
                          </a:solidFill>
                          <a:effectLst/>
                          <a:latin typeface="Century Gothic"/>
                        </a:rPr>
                        <a:t>​</a:t>
                      </a: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rtl="0" fontAlgn="auto"/>
                      <a:r>
                        <a:rPr lang="en-AU" sz="800" b="0" i="0">
                          <a:solidFill>
                            <a:schemeClr val="tx1">
                              <a:lumMod val="85000"/>
                              <a:lumOff val="15000"/>
                            </a:schemeClr>
                          </a:solidFill>
                          <a:effectLst/>
                          <a:latin typeface="Century Gothic"/>
                        </a:rPr>
                        <a:t>​83</a:t>
                      </a:r>
                      <a:endParaRPr lang="en-AU" sz="800" b="0" i="0">
                        <a:solidFill>
                          <a:schemeClr val="tx1">
                            <a:lumMod val="85000"/>
                            <a:lumOff val="15000"/>
                          </a:schemeClr>
                        </a:solidFill>
                        <a:effectLst/>
                        <a:latin typeface="Century Gothic" panose="020B0502020202020204" pitchFamily="34" charset="0"/>
                      </a:endParaRPr>
                    </a:p>
                  </a:txBody>
                  <a:tcPr marL="153765" marR="92258" marT="92258" marB="9225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92335244"/>
                  </a:ext>
                </a:extLst>
              </a:tr>
              <a:tr h="687435">
                <a:tc>
                  <a:txBody>
                    <a:bodyPr/>
                    <a:lstStyle/>
                    <a:p>
                      <a:pPr algn="l" rtl="0" fontAlgn="base"/>
                      <a:r>
                        <a:rPr lang="en-GB" sz="800" b="0" i="0">
                          <a:solidFill>
                            <a:schemeClr val="tx1">
                              <a:lumMod val="85000"/>
                              <a:lumOff val="15000"/>
                            </a:schemeClr>
                          </a:solidFill>
                          <a:effectLst/>
                          <a:latin typeface="Times New Roman"/>
                        </a:rPr>
                        <a:t>Simran </a:t>
                      </a:r>
                      <a:r>
                        <a:rPr lang="en-GB" sz="800" b="0" i="0" err="1">
                          <a:solidFill>
                            <a:schemeClr val="tx1">
                              <a:lumMod val="85000"/>
                              <a:lumOff val="15000"/>
                            </a:schemeClr>
                          </a:solidFill>
                          <a:effectLst/>
                          <a:latin typeface="Times New Roman"/>
                        </a:rPr>
                        <a:t>Rashpal</a:t>
                      </a:r>
                      <a:r>
                        <a:rPr lang="en-GB" sz="800" b="0" i="0">
                          <a:solidFill>
                            <a:schemeClr val="tx1">
                              <a:lumMod val="85000"/>
                              <a:lumOff val="15000"/>
                            </a:schemeClr>
                          </a:solidFill>
                          <a:effectLst/>
                          <a:latin typeface="Times New Roman"/>
                        </a:rPr>
                        <a:t> Dhillon​</a:t>
                      </a:r>
                    </a:p>
                    <a:p>
                      <a:pPr algn="l" rtl="0" fontAlgn="base"/>
                      <a:r>
                        <a:rPr lang="en-GB" sz="800" b="0" i="0">
                          <a:solidFill>
                            <a:schemeClr val="tx1">
                              <a:lumMod val="85000"/>
                              <a:lumOff val="15000"/>
                            </a:schemeClr>
                          </a:solidFill>
                          <a:effectLst/>
                          <a:latin typeface="Century Gothic"/>
                        </a:rPr>
                        <a:t>​</a:t>
                      </a:r>
                    </a:p>
                  </a:txBody>
                  <a:tcPr marL="153765" marR="92258" marT="92258" marB="92258">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rtl="0" fontAlgn="base"/>
                      <a:r>
                        <a:rPr lang="en-US" sz="800" b="0" i="0">
                          <a:solidFill>
                            <a:schemeClr val="tx1">
                              <a:lumMod val="85000"/>
                              <a:lumOff val="15000"/>
                            </a:schemeClr>
                          </a:solidFill>
                          <a:effectLst/>
                          <a:latin typeface="Times New Roman"/>
                        </a:rPr>
                        <a:t>Planning of UI design, Wireframe representation, Implementation and Execution of UI​, Data Visualization with GIS</a:t>
                      </a:r>
                    </a:p>
                    <a:p>
                      <a:pPr algn="l" rtl="0" fontAlgn="base"/>
                      <a:r>
                        <a:rPr lang="en-US" sz="800" b="0" i="0">
                          <a:solidFill>
                            <a:schemeClr val="tx1">
                              <a:lumMod val="85000"/>
                              <a:lumOff val="15000"/>
                            </a:schemeClr>
                          </a:solidFill>
                          <a:effectLst/>
                          <a:latin typeface="Century Gothic"/>
                        </a:rPr>
                        <a:t>​</a:t>
                      </a:r>
                    </a:p>
                  </a:txBody>
                  <a:tcPr marL="153765" marR="92258" marT="92258" marB="9225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rtl="0" fontAlgn="auto"/>
                      <a:r>
                        <a:rPr lang="en-AU" sz="800" b="0" i="0">
                          <a:solidFill>
                            <a:schemeClr val="tx1">
                              <a:lumMod val="85000"/>
                              <a:lumOff val="15000"/>
                            </a:schemeClr>
                          </a:solidFill>
                          <a:effectLst/>
                          <a:latin typeface="Century Gothic"/>
                        </a:rPr>
                        <a:t>​88.5</a:t>
                      </a:r>
                    </a:p>
                  </a:txBody>
                  <a:tcPr marL="153765" marR="92258" marT="92258" marB="92258">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239642478"/>
                  </a:ext>
                </a:extLst>
              </a:tr>
            </a:tbl>
          </a:graphicData>
        </a:graphic>
      </p:graphicFrame>
    </p:spTree>
    <p:extLst>
      <p:ext uri="{BB962C8B-B14F-4D97-AF65-F5344CB8AC3E}">
        <p14:creationId xmlns:p14="http://schemas.microsoft.com/office/powerpoint/2010/main" val="3450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B19E-0CE9-494E-920C-0F3C1E88FE06}"/>
              </a:ext>
            </a:extLst>
          </p:cNvPr>
          <p:cNvSpPr>
            <a:spLocks noGrp="1"/>
          </p:cNvSpPr>
          <p:nvPr>
            <p:ph type="title"/>
          </p:nvPr>
        </p:nvSpPr>
        <p:spPr>
          <a:xfrm>
            <a:off x="838200" y="365125"/>
            <a:ext cx="10515600" cy="1325563"/>
          </a:xfrm>
        </p:spPr>
        <p:txBody>
          <a:bodyPr>
            <a:normAutofit/>
          </a:bodyPr>
          <a:lstStyle/>
          <a:p>
            <a:r>
              <a:rPr lang="en-US" b="1"/>
              <a:t>Plan for the next iteration</a:t>
            </a:r>
          </a:p>
        </p:txBody>
      </p:sp>
      <p:sp>
        <p:nvSpPr>
          <p:cNvPr id="5" name="Slide Number Placeholder 4">
            <a:extLst>
              <a:ext uri="{FF2B5EF4-FFF2-40B4-BE49-F238E27FC236}">
                <a16:creationId xmlns:a16="http://schemas.microsoft.com/office/drawing/2014/main" id="{ACACD42F-186B-4D2D-95B3-52D1FA41566F}"/>
              </a:ext>
            </a:extLst>
          </p:cNvPr>
          <p:cNvSpPr>
            <a:spLocks noGrp="1"/>
          </p:cNvSpPr>
          <p:nvPr>
            <p:ph type="sldNum" sz="quarter" idx="12"/>
          </p:nvPr>
        </p:nvSpPr>
        <p:spPr>
          <a:xfrm>
            <a:off x="8610600" y="6356350"/>
            <a:ext cx="2743200" cy="365125"/>
          </a:xfrm>
        </p:spPr>
        <p:txBody>
          <a:bodyPr>
            <a:normAutofit/>
          </a:bodyPr>
          <a:lstStyle/>
          <a:p>
            <a:pPr>
              <a:spcAft>
                <a:spcPts val="600"/>
              </a:spcAft>
            </a:pPr>
            <a:fld id="{C48280ED-41E5-F44B-B077-EC45CC8728CD}" type="slidenum">
              <a:rPr lang="en-US"/>
              <a:pPr>
                <a:spcAft>
                  <a:spcPts val="600"/>
                </a:spcAft>
              </a:pPr>
              <a:t>23</a:t>
            </a:fld>
            <a:endParaRPr lang="en-US"/>
          </a:p>
        </p:txBody>
      </p:sp>
      <p:graphicFrame>
        <p:nvGraphicFramePr>
          <p:cNvPr id="50" name="Content Placeholder 2">
            <a:extLst>
              <a:ext uri="{FF2B5EF4-FFF2-40B4-BE49-F238E27FC236}">
                <a16:creationId xmlns:a16="http://schemas.microsoft.com/office/drawing/2014/main" id="{306C3F3B-8CFF-491F-8F76-384DA4F037DF}"/>
              </a:ext>
            </a:extLst>
          </p:cNvPr>
          <p:cNvGraphicFramePr>
            <a:graphicFrameLocks noGrp="1"/>
          </p:cNvGraphicFramePr>
          <p:nvPr>
            <p:ph idx="1"/>
            <p:extLst>
              <p:ext uri="{D42A27DB-BD31-4B8C-83A1-F6EECF244321}">
                <p14:modId xmlns:p14="http://schemas.microsoft.com/office/powerpoint/2010/main" val="38688152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1786753"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80"/>
          </a:p>
        </p:txBody>
      </p:sp>
      <p:sp>
        <p:nvSpPr>
          <p:cNvPr id="3" name="Content Placeholder 2">
            <a:extLst>
              <a:ext uri="{FF2B5EF4-FFF2-40B4-BE49-F238E27FC236}">
                <a16:creationId xmlns:a16="http://schemas.microsoft.com/office/drawing/2014/main" id="{FFBFAC04-0D87-4ED7-A131-A877F1A5A041}"/>
              </a:ext>
            </a:extLst>
          </p:cNvPr>
          <p:cNvSpPr>
            <a:spLocks noGrp="1"/>
          </p:cNvSpPr>
          <p:nvPr>
            <p:ph idx="1"/>
          </p:nvPr>
        </p:nvSpPr>
        <p:spPr>
          <a:xfrm>
            <a:off x="838200" y="2191808"/>
            <a:ext cx="4936065" cy="3985155"/>
          </a:xfrm>
        </p:spPr>
        <p:txBody>
          <a:bodyPr vert="horz" lIns="91440" tIns="45720" rIns="91440" bIns="45720" rtlCol="0">
            <a:normAutofit/>
          </a:bodyPr>
          <a:lstStyle/>
          <a:p>
            <a:pPr marL="0" indent="0">
              <a:buNone/>
            </a:pPr>
            <a:r>
              <a:rPr lang="en-GB" sz="2002" b="1">
                <a:cs typeface="Calibri"/>
              </a:rPr>
              <a:t>THANK YOU</a:t>
            </a:r>
          </a:p>
        </p:txBody>
      </p:sp>
      <p:pic>
        <p:nvPicPr>
          <p:cNvPr id="8" name="Graphic 7" descr="Handshake">
            <a:extLst>
              <a:ext uri="{FF2B5EF4-FFF2-40B4-BE49-F238E27FC236}">
                <a16:creationId xmlns:a16="http://schemas.microsoft.com/office/drawing/2014/main" id="{9C61A06D-46BC-4033-A8E0-474F2769D5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5" y="2191808"/>
            <a:ext cx="3985155" cy="3985155"/>
          </a:xfrm>
          <a:prstGeom prst="rect">
            <a:avLst/>
          </a:prstGeom>
        </p:spPr>
      </p:pic>
      <p:sp>
        <p:nvSpPr>
          <p:cNvPr id="4" name="Slide Number Placeholder 3">
            <a:extLst>
              <a:ext uri="{FF2B5EF4-FFF2-40B4-BE49-F238E27FC236}">
                <a16:creationId xmlns:a16="http://schemas.microsoft.com/office/drawing/2014/main" id="{77A70D4C-F000-49CA-B2E3-8763CE319435}"/>
              </a:ext>
            </a:extLst>
          </p:cNvPr>
          <p:cNvSpPr>
            <a:spLocks noGrp="1"/>
          </p:cNvSpPr>
          <p:nvPr>
            <p:ph type="sldNum" sz="quarter" idx="12"/>
          </p:nvPr>
        </p:nvSpPr>
        <p:spPr>
          <a:xfrm>
            <a:off x="8610600" y="6356359"/>
            <a:ext cx="2743200" cy="365123"/>
          </a:xfrm>
        </p:spPr>
        <p:txBody>
          <a:bodyPr anchor="ctr">
            <a:normAutofit/>
          </a:bodyPr>
          <a:lstStyle/>
          <a:p>
            <a:pPr>
              <a:spcAft>
                <a:spcPts val="600"/>
              </a:spcAft>
            </a:pPr>
            <a:fld id="{C48280ED-41E5-F44B-B077-EC45CC8728CD}" type="slidenum">
              <a:rPr lang="en-US">
                <a:solidFill>
                  <a:schemeClr val="tx1">
                    <a:alpha val="80000"/>
                  </a:schemeClr>
                </a:solidFill>
              </a:rPr>
              <a:pPr>
                <a:spcAft>
                  <a:spcPts val="600"/>
                </a:spcAft>
              </a:pPr>
              <a:t>24</a:t>
            </a:fld>
            <a:endParaRPr lang="en-US">
              <a:solidFill>
                <a:schemeClr val="tx1">
                  <a:alpha val="80000"/>
                </a:schemeClr>
              </a:solidFill>
            </a:endParaRPr>
          </a:p>
        </p:txBody>
      </p:sp>
    </p:spTree>
    <p:extLst>
      <p:ext uri="{BB962C8B-B14F-4D97-AF65-F5344CB8AC3E}">
        <p14:creationId xmlns:p14="http://schemas.microsoft.com/office/powerpoint/2010/main" val="11700513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solidFill>
                <a:schemeClr val="bg1"/>
              </a:solidFill>
            </a:endParaRPr>
          </a:p>
        </p:txBody>
      </p:sp>
      <p:sp>
        <p:nvSpPr>
          <p:cNvPr id="2" name="Title 1">
            <a:extLst>
              <a:ext uri="{FF2B5EF4-FFF2-40B4-BE49-F238E27FC236}">
                <a16:creationId xmlns:a16="http://schemas.microsoft.com/office/drawing/2014/main" id="{BFA29599-3B6A-B04A-918F-2FACC4DAE815}"/>
              </a:ext>
            </a:extLst>
          </p:cNvPr>
          <p:cNvSpPr>
            <a:spLocks noGrp="1"/>
          </p:cNvSpPr>
          <p:nvPr>
            <p:ph type="title"/>
          </p:nvPr>
        </p:nvSpPr>
        <p:spPr>
          <a:xfrm>
            <a:off x="1020476" y="1397123"/>
            <a:ext cx="4707668" cy="1225650"/>
          </a:xfrm>
        </p:spPr>
        <p:txBody>
          <a:bodyPr anchor="b">
            <a:normAutofit/>
          </a:bodyPr>
          <a:lstStyle/>
          <a:p>
            <a:r>
              <a:rPr lang="en-US" sz="3803" b="1">
                <a:solidFill>
                  <a:schemeClr val="bg1"/>
                </a:solidFill>
              </a:rPr>
              <a:t>Deliverables of the Overall Project :</a:t>
            </a:r>
          </a:p>
        </p:txBody>
      </p:sp>
      <p:sp>
        <p:nvSpPr>
          <p:cNvPr id="3" name="Content Placeholder 2">
            <a:extLst>
              <a:ext uri="{FF2B5EF4-FFF2-40B4-BE49-F238E27FC236}">
                <a16:creationId xmlns:a16="http://schemas.microsoft.com/office/drawing/2014/main" id="{06A9712D-1363-B948-8291-AE0D6C0D371E}"/>
              </a:ext>
            </a:extLst>
          </p:cNvPr>
          <p:cNvSpPr>
            <a:spLocks noGrp="1"/>
          </p:cNvSpPr>
          <p:nvPr>
            <p:ph idx="1"/>
          </p:nvPr>
        </p:nvSpPr>
        <p:spPr>
          <a:xfrm>
            <a:off x="1020476" y="2891756"/>
            <a:ext cx="4707668" cy="2334518"/>
          </a:xfrm>
        </p:spPr>
        <p:txBody>
          <a:bodyPr vert="horz" lIns="91440" tIns="45720" rIns="91440" bIns="45720" rtlCol="0">
            <a:normAutofit/>
          </a:bodyPr>
          <a:lstStyle/>
          <a:p>
            <a:pPr marL="0" indent="0">
              <a:buNone/>
            </a:pPr>
            <a:r>
              <a:rPr lang="en-US" sz="1598" b="1">
                <a:solidFill>
                  <a:schemeClr val="bg1"/>
                </a:solidFill>
              </a:rPr>
              <a:t>Main deliverables:</a:t>
            </a:r>
            <a:r>
              <a:rPr lang="en-US" sz="1598">
                <a:solidFill>
                  <a:schemeClr val="bg1"/>
                </a:solidFill>
              </a:rPr>
              <a:t> </a:t>
            </a:r>
          </a:p>
          <a:p>
            <a:endParaRPr lang="en-US" sz="1598">
              <a:solidFill>
                <a:schemeClr val="bg1"/>
              </a:solidFill>
              <a:cs typeface="Calibri"/>
            </a:endParaRPr>
          </a:p>
          <a:p>
            <a:r>
              <a:rPr lang="en-US" sz="1598">
                <a:solidFill>
                  <a:schemeClr val="bg1"/>
                </a:solidFill>
              </a:rPr>
              <a:t>Finding out areas which are highly prone to bushfires </a:t>
            </a:r>
            <a:endParaRPr lang="en-US" sz="1598">
              <a:solidFill>
                <a:schemeClr val="bg1"/>
              </a:solidFill>
              <a:cs typeface="Calibri"/>
            </a:endParaRPr>
          </a:p>
          <a:p>
            <a:r>
              <a:rPr lang="en-US" sz="1598">
                <a:solidFill>
                  <a:schemeClr val="bg1"/>
                </a:solidFill>
              </a:rPr>
              <a:t>Creating a website which gives out information on bushfires across Australia and provides precautions with details of the nearest fire brigade</a:t>
            </a:r>
            <a:endParaRPr lang="en-US" sz="1598">
              <a:solidFill>
                <a:schemeClr val="bg1"/>
              </a:solidFill>
              <a:cs typeface="Calibri"/>
            </a:endParaRPr>
          </a:p>
          <a:p>
            <a:pPr marL="0" indent="0">
              <a:buNone/>
            </a:pPr>
            <a:endParaRPr lang="en-US" sz="1598">
              <a:solidFill>
                <a:schemeClr val="bg1"/>
              </a:solidFill>
            </a:endParaRPr>
          </a:p>
        </p:txBody>
      </p:sp>
      <p:sp>
        <p:nvSpPr>
          <p:cNvPr id="91" name="Rectangle 90">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0" y="1159676"/>
            <a:ext cx="10987080"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4" name="Slide Number Placeholder 3">
            <a:extLst>
              <a:ext uri="{FF2B5EF4-FFF2-40B4-BE49-F238E27FC236}">
                <a16:creationId xmlns:a16="http://schemas.microsoft.com/office/drawing/2014/main" id="{0BF654AF-0C1E-439A-94A8-0DBEAEBA037F}"/>
              </a:ext>
            </a:extLst>
          </p:cNvPr>
          <p:cNvSpPr>
            <a:spLocks noGrp="1"/>
          </p:cNvSpPr>
          <p:nvPr>
            <p:ph type="sldNum" sz="quarter" idx="12"/>
          </p:nvPr>
        </p:nvSpPr>
        <p:spPr>
          <a:xfrm>
            <a:off x="9303026" y="6356359"/>
            <a:ext cx="2050778" cy="365123"/>
          </a:xfrm>
        </p:spPr>
        <p:txBody>
          <a:bodyPr>
            <a:normAutofit/>
          </a:bodyPr>
          <a:lstStyle/>
          <a:p>
            <a:pPr>
              <a:spcAft>
                <a:spcPts val="600"/>
              </a:spcAft>
            </a:pPr>
            <a:fld id="{C48280ED-41E5-F44B-B077-EC45CC8728CD}" type="slidenum">
              <a:rPr lang="en-US">
                <a:solidFill>
                  <a:schemeClr val="bg1">
                    <a:lumMod val="50000"/>
                  </a:schemeClr>
                </a:solidFill>
              </a:rPr>
              <a:pPr>
                <a:spcAft>
                  <a:spcPts val="600"/>
                </a:spcAft>
              </a:pPr>
              <a:t>3</a:t>
            </a:fld>
            <a:endParaRPr lang="en-US">
              <a:solidFill>
                <a:schemeClr val="bg1">
                  <a:lumMod val="50000"/>
                </a:schemeClr>
              </a:solidFill>
            </a:endParaRPr>
          </a:p>
        </p:txBody>
      </p:sp>
      <p:graphicFrame>
        <p:nvGraphicFramePr>
          <p:cNvPr id="10" name="Table 10">
            <a:extLst>
              <a:ext uri="{FF2B5EF4-FFF2-40B4-BE49-F238E27FC236}">
                <a16:creationId xmlns:a16="http://schemas.microsoft.com/office/drawing/2014/main" id="{B276ACF4-7426-4947-8CC7-39FC8B61D560}"/>
              </a:ext>
            </a:extLst>
          </p:cNvPr>
          <p:cNvGraphicFramePr>
            <a:graphicFrameLocks noGrp="1"/>
          </p:cNvGraphicFramePr>
          <p:nvPr>
            <p:extLst>
              <p:ext uri="{D42A27DB-BD31-4B8C-83A1-F6EECF244321}">
                <p14:modId xmlns:p14="http://schemas.microsoft.com/office/powerpoint/2010/main" val="4232776496"/>
              </p:ext>
            </p:extLst>
          </p:nvPr>
        </p:nvGraphicFramePr>
        <p:xfrm>
          <a:off x="6735465" y="1594474"/>
          <a:ext cx="5037436" cy="3592862"/>
        </p:xfrm>
        <a:graphic>
          <a:graphicData uri="http://schemas.openxmlformats.org/drawingml/2006/table">
            <a:tbl>
              <a:tblPr firstRow="1" bandRow="1">
                <a:tableStyleId>{8EC20E35-A176-4012-BC5E-935CFFF8708E}</a:tableStyleId>
              </a:tblPr>
              <a:tblGrid>
                <a:gridCol w="1294673">
                  <a:extLst>
                    <a:ext uri="{9D8B030D-6E8A-4147-A177-3AD203B41FA5}">
                      <a16:colId xmlns:a16="http://schemas.microsoft.com/office/drawing/2014/main" val="3701713979"/>
                    </a:ext>
                  </a:extLst>
                </a:gridCol>
                <a:gridCol w="2353545">
                  <a:extLst>
                    <a:ext uri="{9D8B030D-6E8A-4147-A177-3AD203B41FA5}">
                      <a16:colId xmlns:a16="http://schemas.microsoft.com/office/drawing/2014/main" val="168977316"/>
                    </a:ext>
                  </a:extLst>
                </a:gridCol>
                <a:gridCol w="1389218">
                  <a:extLst>
                    <a:ext uri="{9D8B030D-6E8A-4147-A177-3AD203B41FA5}">
                      <a16:colId xmlns:a16="http://schemas.microsoft.com/office/drawing/2014/main" val="2319538100"/>
                    </a:ext>
                  </a:extLst>
                </a:gridCol>
              </a:tblGrid>
              <a:tr h="334095">
                <a:tc>
                  <a:txBody>
                    <a:bodyPr/>
                    <a:lstStyle/>
                    <a:p>
                      <a:r>
                        <a:rPr lang="en-US" sz="1500"/>
                        <a:t>Task</a:t>
                      </a:r>
                      <a:endParaRPr lang="en-AU" sz="1500"/>
                    </a:p>
                  </a:txBody>
                  <a:tcPr marL="79965" marR="79965" marT="39983" marB="39983"/>
                </a:tc>
                <a:tc>
                  <a:txBody>
                    <a:bodyPr/>
                    <a:lstStyle/>
                    <a:p>
                      <a:r>
                        <a:rPr lang="en-US" sz="1500"/>
                        <a:t>Members</a:t>
                      </a:r>
                      <a:endParaRPr lang="en-AU" sz="1500"/>
                    </a:p>
                  </a:txBody>
                  <a:tcPr marL="79965" marR="79965" marT="39983" marB="39983"/>
                </a:tc>
                <a:tc>
                  <a:txBody>
                    <a:bodyPr/>
                    <a:lstStyle/>
                    <a:p>
                      <a:r>
                        <a:rPr lang="en-US" sz="1500"/>
                        <a:t>Technologies</a:t>
                      </a:r>
                      <a:endParaRPr lang="en-AU" sz="1500"/>
                    </a:p>
                  </a:txBody>
                  <a:tcPr marL="79965" marR="79965" marT="39983" marB="39983"/>
                </a:tc>
                <a:extLst>
                  <a:ext uri="{0D108BD9-81ED-4DB2-BD59-A6C34878D82A}">
                    <a16:rowId xmlns:a16="http://schemas.microsoft.com/office/drawing/2014/main" val="1706664005"/>
                  </a:ext>
                </a:extLst>
              </a:tr>
              <a:tr h="1014795">
                <a:tc>
                  <a:txBody>
                    <a:bodyPr/>
                    <a:lstStyle/>
                    <a:p>
                      <a:r>
                        <a:rPr lang="en-US" sz="1500"/>
                        <a:t>Data Sourcing</a:t>
                      </a:r>
                      <a:endParaRPr lang="en-AU" sz="1500"/>
                    </a:p>
                  </a:txBody>
                  <a:tcPr marL="79965" marR="79965" marT="39983" marB="3998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a:t>Nithin, Mohan, Nikhil Reddy,  Nikita, Bala, Varsha, Vijay</a:t>
                      </a:r>
                    </a:p>
                    <a:p>
                      <a:endParaRPr lang="en-AU" sz="1500"/>
                    </a:p>
                  </a:txBody>
                  <a:tcPr marL="79965" marR="79965" marT="39983" marB="39983"/>
                </a:tc>
                <a:tc>
                  <a:txBody>
                    <a:bodyPr/>
                    <a:lstStyle/>
                    <a:p>
                      <a:r>
                        <a:rPr lang="en-AU" sz="1500"/>
                        <a:t>Various website</a:t>
                      </a:r>
                    </a:p>
                  </a:txBody>
                  <a:tcPr marL="79965" marR="79965" marT="39983" marB="39983"/>
                </a:tc>
                <a:extLst>
                  <a:ext uri="{0D108BD9-81ED-4DB2-BD59-A6C34878D82A}">
                    <a16:rowId xmlns:a16="http://schemas.microsoft.com/office/drawing/2014/main" val="2483318297"/>
                  </a:ext>
                </a:extLst>
              </a:tr>
              <a:tr h="560993">
                <a:tc>
                  <a:txBody>
                    <a:bodyPr/>
                    <a:lstStyle/>
                    <a:p>
                      <a:r>
                        <a:rPr lang="en-US" sz="1500"/>
                        <a:t>Data Cleaning</a:t>
                      </a:r>
                      <a:endParaRPr lang="en-AU" sz="1500"/>
                    </a:p>
                  </a:txBody>
                  <a:tcPr marL="79965" marR="79965" marT="39983" marB="3998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a:t>Nithin, Bala Tharun</a:t>
                      </a:r>
                    </a:p>
                    <a:p>
                      <a:endParaRPr lang="en-AU" sz="1500"/>
                    </a:p>
                  </a:txBody>
                  <a:tcPr marL="79965" marR="79965" marT="39983" marB="39983"/>
                </a:tc>
                <a:tc>
                  <a:txBody>
                    <a:bodyPr/>
                    <a:lstStyle/>
                    <a:p>
                      <a:r>
                        <a:rPr lang="en-AU" sz="1500"/>
                        <a:t>Python</a:t>
                      </a:r>
                    </a:p>
                  </a:txBody>
                  <a:tcPr marL="79965" marR="79965" marT="39983" marB="39983"/>
                </a:tc>
                <a:extLst>
                  <a:ext uri="{0D108BD9-81ED-4DB2-BD59-A6C34878D82A}">
                    <a16:rowId xmlns:a16="http://schemas.microsoft.com/office/drawing/2014/main" val="1189698800"/>
                  </a:ext>
                </a:extLst>
              </a:tr>
              <a:tr h="560993">
                <a:tc>
                  <a:txBody>
                    <a:bodyPr/>
                    <a:lstStyle/>
                    <a:p>
                      <a:r>
                        <a:rPr lang="en-US" sz="1500"/>
                        <a:t>Prediction Analysis</a:t>
                      </a:r>
                      <a:endParaRPr lang="en-AU" sz="1500"/>
                    </a:p>
                  </a:txBody>
                  <a:tcPr marL="79965" marR="79965" marT="39983" marB="39983"/>
                </a:tc>
                <a:tc>
                  <a:txBody>
                    <a:bodyPr/>
                    <a:lstStyle/>
                    <a:p>
                      <a:r>
                        <a:rPr lang="en-US" sz="1500"/>
                        <a:t>Aiswarya ,Nithin, Mohan, Nikita</a:t>
                      </a:r>
                      <a:r>
                        <a:rPr lang="en-IN" sz="1500"/>
                        <a:t>, Piyush</a:t>
                      </a:r>
                      <a:endParaRPr lang="en-AU" sz="1500"/>
                    </a:p>
                  </a:txBody>
                  <a:tcPr marL="79965" marR="79965" marT="39983" marB="39983"/>
                </a:tc>
                <a:tc>
                  <a:txBody>
                    <a:bodyPr/>
                    <a:lstStyle/>
                    <a:p>
                      <a:r>
                        <a:rPr lang="en-AU" sz="1500"/>
                        <a:t>Python</a:t>
                      </a:r>
                    </a:p>
                  </a:txBody>
                  <a:tcPr marL="79965" marR="79965" marT="39983" marB="39983"/>
                </a:tc>
                <a:extLst>
                  <a:ext uri="{0D108BD9-81ED-4DB2-BD59-A6C34878D82A}">
                    <a16:rowId xmlns:a16="http://schemas.microsoft.com/office/drawing/2014/main" val="3008017163"/>
                  </a:ext>
                </a:extLst>
              </a:tr>
              <a:tr h="560993">
                <a:tc>
                  <a:txBody>
                    <a:bodyPr/>
                    <a:lstStyle/>
                    <a:p>
                      <a:r>
                        <a:rPr lang="en-US" sz="1500"/>
                        <a:t>Data visualization</a:t>
                      </a:r>
                      <a:endParaRPr lang="en-AU" sz="1500"/>
                    </a:p>
                  </a:txBody>
                  <a:tcPr marL="79965" marR="79965" marT="39983" marB="39983"/>
                </a:tc>
                <a:tc>
                  <a:txBody>
                    <a:bodyPr/>
                    <a:lstStyle/>
                    <a:p>
                      <a:r>
                        <a:rPr lang="en-US" sz="1500"/>
                        <a:t>Pavan, Piyush, Nikhil, Simran, Shikhar</a:t>
                      </a:r>
                      <a:endParaRPr lang="en-AU" sz="1500"/>
                    </a:p>
                  </a:txBody>
                  <a:tcPr marL="79965" marR="79965" marT="39983" marB="39983"/>
                </a:tc>
                <a:tc>
                  <a:txBody>
                    <a:bodyPr/>
                    <a:lstStyle/>
                    <a:p>
                      <a:r>
                        <a:rPr lang="en-AU" sz="1500"/>
                        <a:t>Tableau, GIS, Python</a:t>
                      </a:r>
                    </a:p>
                  </a:txBody>
                  <a:tcPr marL="79965" marR="79965" marT="39983" marB="39983"/>
                </a:tc>
                <a:extLst>
                  <a:ext uri="{0D108BD9-81ED-4DB2-BD59-A6C34878D82A}">
                    <a16:rowId xmlns:a16="http://schemas.microsoft.com/office/drawing/2014/main" val="2629373833"/>
                  </a:ext>
                </a:extLst>
              </a:tr>
              <a:tr h="560993">
                <a:tc>
                  <a:txBody>
                    <a:bodyPr/>
                    <a:lstStyle/>
                    <a:p>
                      <a:r>
                        <a:rPr lang="en-US" sz="1500"/>
                        <a:t>UI</a:t>
                      </a:r>
                      <a:endParaRPr lang="en-AU" sz="1500"/>
                    </a:p>
                  </a:txBody>
                  <a:tcPr marL="79965" marR="79965" marT="39983" marB="39983"/>
                </a:tc>
                <a:tc>
                  <a:txBody>
                    <a:bodyPr/>
                    <a:lstStyle/>
                    <a:p>
                      <a:r>
                        <a:rPr lang="en-US" sz="1500"/>
                        <a:t>Simran ,Nikita ,Varsha, Hamza, Pavan</a:t>
                      </a:r>
                      <a:endParaRPr lang="en-AU" sz="1500"/>
                    </a:p>
                  </a:txBody>
                  <a:tcPr marL="79965" marR="79965" marT="39983" marB="39983"/>
                </a:tc>
                <a:tc>
                  <a:txBody>
                    <a:bodyPr/>
                    <a:lstStyle/>
                    <a:p>
                      <a:r>
                        <a:rPr lang="en-AU" sz="1500"/>
                        <a:t>Atom, HTML</a:t>
                      </a:r>
                    </a:p>
                  </a:txBody>
                  <a:tcPr marL="79965" marR="79965" marT="39983" marB="39983"/>
                </a:tc>
                <a:extLst>
                  <a:ext uri="{0D108BD9-81ED-4DB2-BD59-A6C34878D82A}">
                    <a16:rowId xmlns:a16="http://schemas.microsoft.com/office/drawing/2014/main" val="3212111609"/>
                  </a:ext>
                </a:extLst>
              </a:tr>
            </a:tbl>
          </a:graphicData>
        </a:graphic>
      </p:graphicFrame>
    </p:spTree>
    <p:extLst>
      <p:ext uri="{BB962C8B-B14F-4D97-AF65-F5344CB8AC3E}">
        <p14:creationId xmlns:p14="http://schemas.microsoft.com/office/powerpoint/2010/main" val="6750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5" descr="A picture containing bird&#10;&#10;Description generated with very high confidence">
            <a:extLst>
              <a:ext uri="{FF2B5EF4-FFF2-40B4-BE49-F238E27FC236}">
                <a16:creationId xmlns:a16="http://schemas.microsoft.com/office/drawing/2014/main" id="{F614CE9E-D624-478E-ABCB-5956BD366429}"/>
              </a:ext>
            </a:extLst>
          </p:cNvPr>
          <p:cNvPicPr>
            <a:picLocks noGrp="1" noChangeAspect="1"/>
          </p:cNvPicPr>
          <p:nvPr>
            <p:ph idx="1"/>
          </p:nvPr>
        </p:nvPicPr>
        <p:blipFill>
          <a:blip r:embed="rId2"/>
          <a:stretch>
            <a:fillRect/>
          </a:stretch>
        </p:blipFill>
        <p:spPr>
          <a:xfrm>
            <a:off x="613710" y="1557450"/>
            <a:ext cx="1219200" cy="733425"/>
          </a:xfrm>
        </p:spPr>
      </p:pic>
      <p:sp>
        <p:nvSpPr>
          <p:cNvPr id="2" name="Slide Number Placeholder 1">
            <a:extLst>
              <a:ext uri="{FF2B5EF4-FFF2-40B4-BE49-F238E27FC236}">
                <a16:creationId xmlns:a16="http://schemas.microsoft.com/office/drawing/2014/main" id="{6BC0BE24-BCE4-412A-9A60-3238ED1D1727}"/>
              </a:ext>
            </a:extLst>
          </p:cNvPr>
          <p:cNvSpPr>
            <a:spLocks noGrp="1"/>
          </p:cNvSpPr>
          <p:nvPr>
            <p:ph type="sldNum" sz="quarter" idx="12"/>
          </p:nvPr>
        </p:nvSpPr>
        <p:spPr/>
        <p:txBody>
          <a:bodyPr/>
          <a:lstStyle/>
          <a:p>
            <a:fld id="{6113E31D-E2AB-40D1-8B51-AFA5AFEF393A}" type="slidenum">
              <a:rPr lang="en-US" smtClean="0"/>
              <a:t>4</a:t>
            </a:fld>
            <a:endParaRPr lang="en-US"/>
          </a:p>
        </p:txBody>
      </p:sp>
      <p:pic>
        <p:nvPicPr>
          <p:cNvPr id="17" name="Picture 17" descr="A picture containing bird&#10;&#10;Description generated with very high confidence">
            <a:extLst>
              <a:ext uri="{FF2B5EF4-FFF2-40B4-BE49-F238E27FC236}">
                <a16:creationId xmlns:a16="http://schemas.microsoft.com/office/drawing/2014/main" id="{201D23FE-C5D2-45B6-84EF-C7D7B21D5158}"/>
              </a:ext>
            </a:extLst>
          </p:cNvPr>
          <p:cNvPicPr>
            <a:picLocks noChangeAspect="1"/>
          </p:cNvPicPr>
          <p:nvPr/>
        </p:nvPicPr>
        <p:blipFill>
          <a:blip r:embed="rId2"/>
          <a:stretch>
            <a:fillRect/>
          </a:stretch>
        </p:blipFill>
        <p:spPr>
          <a:xfrm>
            <a:off x="8723550" y="1484243"/>
            <a:ext cx="1219200" cy="733425"/>
          </a:xfrm>
          <a:prstGeom prst="rect">
            <a:avLst/>
          </a:prstGeom>
        </p:spPr>
      </p:pic>
      <p:pic>
        <p:nvPicPr>
          <p:cNvPr id="19" name="Picture 19" descr="A picture containing bird&#10;&#10;Description generated with very high confidence">
            <a:extLst>
              <a:ext uri="{FF2B5EF4-FFF2-40B4-BE49-F238E27FC236}">
                <a16:creationId xmlns:a16="http://schemas.microsoft.com/office/drawing/2014/main" id="{94DFF01F-E23E-475F-B2C4-48AD1FF9C046}"/>
              </a:ext>
            </a:extLst>
          </p:cNvPr>
          <p:cNvPicPr>
            <a:picLocks noChangeAspect="1"/>
          </p:cNvPicPr>
          <p:nvPr/>
        </p:nvPicPr>
        <p:blipFill>
          <a:blip r:embed="rId2"/>
          <a:stretch>
            <a:fillRect/>
          </a:stretch>
        </p:blipFill>
        <p:spPr>
          <a:xfrm>
            <a:off x="10847423" y="1484243"/>
            <a:ext cx="1219200" cy="733425"/>
          </a:xfrm>
          <a:prstGeom prst="rect">
            <a:avLst/>
          </a:prstGeom>
        </p:spPr>
      </p:pic>
      <p:pic>
        <p:nvPicPr>
          <p:cNvPr id="21" name="Picture 21" descr="A picture containing bird&#10;&#10;Description generated with very high confidence">
            <a:extLst>
              <a:ext uri="{FF2B5EF4-FFF2-40B4-BE49-F238E27FC236}">
                <a16:creationId xmlns:a16="http://schemas.microsoft.com/office/drawing/2014/main" id="{DCBC6031-E7F1-4A20-BB58-CFB3A3AFED4C}"/>
              </a:ext>
            </a:extLst>
          </p:cNvPr>
          <p:cNvPicPr>
            <a:picLocks noChangeAspect="1"/>
          </p:cNvPicPr>
          <p:nvPr/>
        </p:nvPicPr>
        <p:blipFill>
          <a:blip r:embed="rId2"/>
          <a:stretch>
            <a:fillRect/>
          </a:stretch>
        </p:blipFill>
        <p:spPr>
          <a:xfrm>
            <a:off x="2748593" y="1518060"/>
            <a:ext cx="1219200" cy="733425"/>
          </a:xfrm>
          <a:prstGeom prst="rect">
            <a:avLst/>
          </a:prstGeom>
        </p:spPr>
      </p:pic>
      <p:pic>
        <p:nvPicPr>
          <p:cNvPr id="23" name="Picture 23">
            <a:extLst>
              <a:ext uri="{FF2B5EF4-FFF2-40B4-BE49-F238E27FC236}">
                <a16:creationId xmlns:a16="http://schemas.microsoft.com/office/drawing/2014/main" id="{42A67A59-083B-4115-AC17-38E251BBBA77}"/>
              </a:ext>
            </a:extLst>
          </p:cNvPr>
          <p:cNvPicPr>
            <a:picLocks noChangeAspect="1"/>
          </p:cNvPicPr>
          <p:nvPr/>
        </p:nvPicPr>
        <p:blipFill>
          <a:blip r:embed="rId3"/>
          <a:stretch>
            <a:fillRect/>
          </a:stretch>
        </p:blipFill>
        <p:spPr>
          <a:xfrm>
            <a:off x="2105408" y="1711343"/>
            <a:ext cx="428625" cy="333375"/>
          </a:xfrm>
          <a:prstGeom prst="rect">
            <a:avLst/>
          </a:prstGeom>
        </p:spPr>
      </p:pic>
      <p:pic>
        <p:nvPicPr>
          <p:cNvPr id="25" name="Picture 25">
            <a:extLst>
              <a:ext uri="{FF2B5EF4-FFF2-40B4-BE49-F238E27FC236}">
                <a16:creationId xmlns:a16="http://schemas.microsoft.com/office/drawing/2014/main" id="{BC2D9E21-AA1D-46D5-B3AC-9DE3F44129A5}"/>
              </a:ext>
            </a:extLst>
          </p:cNvPr>
          <p:cNvPicPr>
            <a:picLocks noChangeAspect="1"/>
          </p:cNvPicPr>
          <p:nvPr/>
        </p:nvPicPr>
        <p:blipFill>
          <a:blip r:embed="rId3"/>
          <a:stretch>
            <a:fillRect/>
          </a:stretch>
        </p:blipFill>
        <p:spPr>
          <a:xfrm>
            <a:off x="7908285" y="1711290"/>
            <a:ext cx="428625" cy="333375"/>
          </a:xfrm>
          <a:prstGeom prst="rect">
            <a:avLst/>
          </a:prstGeom>
        </p:spPr>
      </p:pic>
      <p:pic>
        <p:nvPicPr>
          <p:cNvPr id="27" name="Picture 27">
            <a:extLst>
              <a:ext uri="{FF2B5EF4-FFF2-40B4-BE49-F238E27FC236}">
                <a16:creationId xmlns:a16="http://schemas.microsoft.com/office/drawing/2014/main" id="{36323863-7D37-44FF-A19E-A246BF5DFB73}"/>
              </a:ext>
            </a:extLst>
          </p:cNvPr>
          <p:cNvPicPr>
            <a:picLocks noChangeAspect="1"/>
          </p:cNvPicPr>
          <p:nvPr/>
        </p:nvPicPr>
        <p:blipFill>
          <a:blip r:embed="rId3"/>
          <a:stretch>
            <a:fillRect/>
          </a:stretch>
        </p:blipFill>
        <p:spPr>
          <a:xfrm>
            <a:off x="4391408" y="1711343"/>
            <a:ext cx="428625" cy="333375"/>
          </a:xfrm>
          <a:prstGeom prst="rect">
            <a:avLst/>
          </a:prstGeom>
        </p:spPr>
      </p:pic>
      <p:pic>
        <p:nvPicPr>
          <p:cNvPr id="29" name="Picture 29" descr="A close up of a logo&#10;&#10;Description generated with very high confidence">
            <a:extLst>
              <a:ext uri="{FF2B5EF4-FFF2-40B4-BE49-F238E27FC236}">
                <a16:creationId xmlns:a16="http://schemas.microsoft.com/office/drawing/2014/main" id="{1E88C19B-7C89-475D-A6B4-C02227FD3444}"/>
              </a:ext>
            </a:extLst>
          </p:cNvPr>
          <p:cNvPicPr>
            <a:picLocks noChangeAspect="1"/>
          </p:cNvPicPr>
          <p:nvPr/>
        </p:nvPicPr>
        <p:blipFill>
          <a:blip r:embed="rId4"/>
          <a:stretch>
            <a:fillRect/>
          </a:stretch>
        </p:blipFill>
        <p:spPr>
          <a:xfrm>
            <a:off x="5086485" y="478069"/>
            <a:ext cx="2743200" cy="3137648"/>
          </a:xfrm>
          <a:prstGeom prst="rect">
            <a:avLst/>
          </a:prstGeom>
        </p:spPr>
      </p:pic>
      <p:pic>
        <p:nvPicPr>
          <p:cNvPr id="31" name="Picture 25" descr="A picture containing table, drawing&#10;&#10;Description generated with very high confidence">
            <a:extLst>
              <a:ext uri="{FF2B5EF4-FFF2-40B4-BE49-F238E27FC236}">
                <a16:creationId xmlns:a16="http://schemas.microsoft.com/office/drawing/2014/main" id="{1E412DDD-0102-49A5-B7C5-A37B45CC2D03}"/>
              </a:ext>
            </a:extLst>
          </p:cNvPr>
          <p:cNvPicPr>
            <a:picLocks noChangeAspect="1"/>
          </p:cNvPicPr>
          <p:nvPr/>
        </p:nvPicPr>
        <p:blipFill>
          <a:blip r:embed="rId3"/>
          <a:stretch>
            <a:fillRect/>
          </a:stretch>
        </p:blipFill>
        <p:spPr>
          <a:xfrm>
            <a:off x="10161855" y="1662653"/>
            <a:ext cx="428625" cy="333375"/>
          </a:xfrm>
          <a:prstGeom prst="rect">
            <a:avLst/>
          </a:prstGeom>
        </p:spPr>
      </p:pic>
      <p:sp>
        <p:nvSpPr>
          <p:cNvPr id="33" name="TextBox 32">
            <a:extLst>
              <a:ext uri="{FF2B5EF4-FFF2-40B4-BE49-F238E27FC236}">
                <a16:creationId xmlns:a16="http://schemas.microsoft.com/office/drawing/2014/main" id="{AE4DDEF3-CA9C-449D-93CF-E68295E1A746}"/>
              </a:ext>
            </a:extLst>
          </p:cNvPr>
          <p:cNvSpPr txBox="1"/>
          <p:nvPr/>
        </p:nvSpPr>
        <p:spPr>
          <a:xfrm>
            <a:off x="776261" y="1716596"/>
            <a:ext cx="1003028" cy="2620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3" b="1">
                <a:cs typeface="Calibri"/>
              </a:rPr>
              <a:t>Data sourcing</a:t>
            </a:r>
          </a:p>
        </p:txBody>
      </p:sp>
      <p:sp>
        <p:nvSpPr>
          <p:cNvPr id="35" name="TextBox 34">
            <a:extLst>
              <a:ext uri="{FF2B5EF4-FFF2-40B4-BE49-F238E27FC236}">
                <a16:creationId xmlns:a16="http://schemas.microsoft.com/office/drawing/2014/main" id="{A1961160-A5E5-4CB3-9BBA-BA594860BD55}"/>
              </a:ext>
            </a:extLst>
          </p:cNvPr>
          <p:cNvSpPr txBox="1"/>
          <p:nvPr/>
        </p:nvSpPr>
        <p:spPr>
          <a:xfrm>
            <a:off x="2937964" y="1732811"/>
            <a:ext cx="1003028" cy="2620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3" b="1">
                <a:cs typeface="Calibri"/>
              </a:rPr>
              <a:t>Data cleaning</a:t>
            </a:r>
          </a:p>
        </p:txBody>
      </p:sp>
      <p:sp>
        <p:nvSpPr>
          <p:cNvPr id="36" name="TextBox 35">
            <a:extLst>
              <a:ext uri="{FF2B5EF4-FFF2-40B4-BE49-F238E27FC236}">
                <a16:creationId xmlns:a16="http://schemas.microsoft.com/office/drawing/2014/main" id="{9178B0B3-B1E4-409E-ADF9-2FC22EAFB917}"/>
              </a:ext>
            </a:extLst>
          </p:cNvPr>
          <p:cNvSpPr txBox="1"/>
          <p:nvPr/>
        </p:nvSpPr>
        <p:spPr>
          <a:xfrm>
            <a:off x="8833999" y="1662551"/>
            <a:ext cx="1003028" cy="2620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3" b="1">
                <a:cs typeface="Calibri"/>
              </a:rPr>
              <a:t>Visualization</a:t>
            </a:r>
          </a:p>
        </p:txBody>
      </p:sp>
      <p:sp>
        <p:nvSpPr>
          <p:cNvPr id="37" name="TextBox 36">
            <a:extLst>
              <a:ext uri="{FF2B5EF4-FFF2-40B4-BE49-F238E27FC236}">
                <a16:creationId xmlns:a16="http://schemas.microsoft.com/office/drawing/2014/main" id="{2C605F1B-C697-4758-B8D7-F35AABFFA8A7}"/>
              </a:ext>
            </a:extLst>
          </p:cNvPr>
          <p:cNvSpPr txBox="1"/>
          <p:nvPr/>
        </p:nvSpPr>
        <p:spPr>
          <a:xfrm>
            <a:off x="10957879" y="1556202"/>
            <a:ext cx="109374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    website</a:t>
            </a:r>
          </a:p>
        </p:txBody>
      </p:sp>
      <p:sp>
        <p:nvSpPr>
          <p:cNvPr id="39" name="TextBox 38">
            <a:extLst>
              <a:ext uri="{FF2B5EF4-FFF2-40B4-BE49-F238E27FC236}">
                <a16:creationId xmlns:a16="http://schemas.microsoft.com/office/drawing/2014/main" id="{AE71D076-31A0-4529-A15F-0D429BC37BF2}"/>
              </a:ext>
            </a:extLst>
          </p:cNvPr>
          <p:cNvSpPr txBox="1"/>
          <p:nvPr/>
        </p:nvSpPr>
        <p:spPr>
          <a:xfrm>
            <a:off x="948510" y="5271915"/>
            <a:ext cx="83257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latin typeface="Times New Roman"/>
                <a:cs typeface="Times New Roman"/>
              </a:rPr>
              <a:t>Methodology/Process</a:t>
            </a:r>
          </a:p>
        </p:txBody>
      </p:sp>
    </p:spTree>
    <p:extLst>
      <p:ext uri="{BB962C8B-B14F-4D97-AF65-F5344CB8AC3E}">
        <p14:creationId xmlns:p14="http://schemas.microsoft.com/office/powerpoint/2010/main" val="33041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2050" name="Picture 2">
            <a:extLst>
              <a:ext uri="{FF2B5EF4-FFF2-40B4-BE49-F238E27FC236}">
                <a16:creationId xmlns:a16="http://schemas.microsoft.com/office/drawing/2014/main" id="{8479D4EF-CD18-4EFE-B4CD-359FDCE766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3219" b="1357"/>
          <a:stretch/>
        </p:blipFill>
        <p:spPr bwMode="auto">
          <a:xfrm>
            <a:off x="3523485" y="11"/>
            <a:ext cx="8668515" cy="6857993"/>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9339203"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 name="Title 1">
            <a:extLst>
              <a:ext uri="{FF2B5EF4-FFF2-40B4-BE49-F238E27FC236}">
                <a16:creationId xmlns:a16="http://schemas.microsoft.com/office/drawing/2014/main" id="{0855C179-0CDA-4A85-BB1A-1D94EF109AC3}"/>
              </a:ext>
            </a:extLst>
          </p:cNvPr>
          <p:cNvSpPr>
            <a:spLocks noGrp="1"/>
          </p:cNvSpPr>
          <p:nvPr>
            <p:ph type="title"/>
          </p:nvPr>
        </p:nvSpPr>
        <p:spPr>
          <a:xfrm>
            <a:off x="477983" y="1122360"/>
            <a:ext cx="4023360" cy="3204135"/>
          </a:xfrm>
        </p:spPr>
        <p:txBody>
          <a:bodyPr vert="horz" lIns="91440" tIns="45720" rIns="91440" bIns="45720" rtlCol="0" anchor="b">
            <a:normAutofit/>
          </a:bodyPr>
          <a:lstStyle/>
          <a:p>
            <a:r>
              <a:rPr lang="en-US" sz="4800"/>
              <a:t>Ambulance Victoria</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6" y="346793"/>
            <a:ext cx="146303" cy="7040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8" y="4546920"/>
            <a:ext cx="3977640" cy="18285"/>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5">
              <a:defRPr/>
            </a:pPr>
            <a:endParaRPr lang="en-US" sz="1800">
              <a:solidFill>
                <a:prstClr val="white"/>
              </a:solidFill>
              <a:latin typeface="Calibri" panose="020F0502020204030204"/>
            </a:endParaRPr>
          </a:p>
        </p:txBody>
      </p:sp>
      <p:sp>
        <p:nvSpPr>
          <p:cNvPr id="3" name="Slide Number Placeholder 2">
            <a:extLst>
              <a:ext uri="{FF2B5EF4-FFF2-40B4-BE49-F238E27FC236}">
                <a16:creationId xmlns:a16="http://schemas.microsoft.com/office/drawing/2014/main" id="{737BA885-B165-4119-867B-EB458759DE71}"/>
              </a:ext>
            </a:extLst>
          </p:cNvPr>
          <p:cNvSpPr>
            <a:spLocks noGrp="1"/>
          </p:cNvSpPr>
          <p:nvPr>
            <p:ph type="sldNum" sz="quarter" idx="12"/>
          </p:nvPr>
        </p:nvSpPr>
        <p:spPr>
          <a:xfrm>
            <a:off x="8970818" y="6356359"/>
            <a:ext cx="2743200" cy="365123"/>
          </a:xfrm>
        </p:spPr>
        <p:txBody>
          <a:bodyPr vert="horz" lIns="91440" tIns="45720" rIns="91440" bIns="45720" rtlCol="0" anchor="ctr">
            <a:normAutofit/>
          </a:bodyPr>
          <a:lstStyle/>
          <a:p>
            <a:pPr>
              <a:spcAft>
                <a:spcPts val="600"/>
              </a:spcAft>
              <a:defRPr/>
            </a:pPr>
            <a:fld id="{C48280ED-41E5-F44B-B077-EC45CC8728CD}" type="slidenum">
              <a:rPr lang="en-US">
                <a:solidFill>
                  <a:schemeClr val="tx1"/>
                </a:solidFill>
                <a:latin typeface="Calibri" panose="020F0502020204030204"/>
              </a:rPr>
              <a:pPr>
                <a:spcAft>
                  <a:spcPts val="600"/>
                </a:spcAft>
                <a:defRPr/>
              </a:pPr>
              <a:t>5</a:t>
            </a:fld>
            <a:endParaRPr lang="en-US">
              <a:solidFill>
                <a:schemeClr val="tx1"/>
              </a:solidFill>
              <a:latin typeface="Calibri" panose="020F0502020204030204"/>
            </a:endParaRPr>
          </a:p>
        </p:txBody>
      </p:sp>
    </p:spTree>
    <p:extLst>
      <p:ext uri="{BB962C8B-B14F-4D97-AF65-F5344CB8AC3E}">
        <p14:creationId xmlns:p14="http://schemas.microsoft.com/office/powerpoint/2010/main" val="15527790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78"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8" y="610725"/>
            <a:ext cx="7596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780"/>
          </a:p>
        </p:txBody>
      </p:sp>
      <p:sp>
        <p:nvSpPr>
          <p:cNvPr id="80"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40" y="343084"/>
            <a:ext cx="482655" cy="5521418"/>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780"/>
          </a:p>
        </p:txBody>
      </p:sp>
      <p:sp>
        <p:nvSpPr>
          <p:cNvPr id="82" name="Freeform: Shape 81">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5"/>
            <a:ext cx="4630140"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80"/>
          </a:p>
        </p:txBody>
      </p:sp>
      <p:pic>
        <p:nvPicPr>
          <p:cNvPr id="6" name="Picture 5">
            <a:extLst>
              <a:ext uri="{FF2B5EF4-FFF2-40B4-BE49-F238E27FC236}">
                <a16:creationId xmlns:a16="http://schemas.microsoft.com/office/drawing/2014/main" id="{DF67CF87-6278-4165-9B8F-0F735B29FFF0}"/>
              </a:ext>
            </a:extLst>
          </p:cNvPr>
          <p:cNvPicPr>
            <a:picLocks noChangeAspect="1"/>
          </p:cNvPicPr>
          <p:nvPr/>
        </p:nvPicPr>
        <p:blipFill>
          <a:blip r:embed="rId2"/>
          <a:stretch>
            <a:fillRect/>
          </a:stretch>
        </p:blipFill>
        <p:spPr>
          <a:xfrm>
            <a:off x="637380" y="1927346"/>
            <a:ext cx="3343200" cy="2106218"/>
          </a:xfrm>
          <a:prstGeom prst="rect">
            <a:avLst/>
          </a:prstGeom>
        </p:spPr>
      </p:pic>
      <p:sp>
        <p:nvSpPr>
          <p:cNvPr id="84" name="Freeform: Shape 83">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6" y="1071566"/>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80"/>
          </a:p>
        </p:txBody>
      </p:sp>
      <p:pic>
        <p:nvPicPr>
          <p:cNvPr id="5" name="Picture 4">
            <a:extLst>
              <a:ext uri="{FF2B5EF4-FFF2-40B4-BE49-F238E27FC236}">
                <a16:creationId xmlns:a16="http://schemas.microsoft.com/office/drawing/2014/main" id="{EE78C3F1-E51D-496B-9BCE-66B98C6CA89B}"/>
              </a:ext>
            </a:extLst>
          </p:cNvPr>
          <p:cNvPicPr>
            <a:picLocks noChangeAspect="1"/>
          </p:cNvPicPr>
          <p:nvPr/>
        </p:nvPicPr>
        <p:blipFill>
          <a:blip r:embed="rId3"/>
          <a:stretch>
            <a:fillRect/>
          </a:stretch>
        </p:blipFill>
        <p:spPr>
          <a:xfrm>
            <a:off x="5545245" y="2065466"/>
            <a:ext cx="6020730" cy="3266243"/>
          </a:xfrm>
          <a:prstGeom prst="rect">
            <a:avLst/>
          </a:prstGeom>
        </p:spPr>
      </p:pic>
      <p:sp>
        <p:nvSpPr>
          <p:cNvPr id="10" name="TextBox 9">
            <a:extLst>
              <a:ext uri="{FF2B5EF4-FFF2-40B4-BE49-F238E27FC236}">
                <a16:creationId xmlns:a16="http://schemas.microsoft.com/office/drawing/2014/main" id="{A6E8E89E-5A20-4881-A69D-A9202BCAD3C2}"/>
              </a:ext>
            </a:extLst>
          </p:cNvPr>
          <p:cNvSpPr txBox="1"/>
          <p:nvPr/>
        </p:nvSpPr>
        <p:spPr>
          <a:xfrm>
            <a:off x="1060241" y="3941209"/>
            <a:ext cx="10071533" cy="92975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a:latin typeface="+mj-lt"/>
                <a:ea typeface="+mj-ea"/>
                <a:cs typeface="+mj-cs"/>
              </a:rPr>
              <a:t>Prediction Based Of Demographic Characteristics </a:t>
            </a:r>
          </a:p>
        </p:txBody>
      </p:sp>
      <p:sp>
        <p:nvSpPr>
          <p:cNvPr id="8" name="TextBox 7">
            <a:extLst>
              <a:ext uri="{FF2B5EF4-FFF2-40B4-BE49-F238E27FC236}">
                <a16:creationId xmlns:a16="http://schemas.microsoft.com/office/drawing/2014/main" id="{C182FDB5-98C4-4BDA-BE79-8FC9DC9E8834}"/>
              </a:ext>
            </a:extLst>
          </p:cNvPr>
          <p:cNvSpPr txBox="1"/>
          <p:nvPr/>
        </p:nvSpPr>
        <p:spPr>
          <a:xfrm>
            <a:off x="6094391" y="473835"/>
            <a:ext cx="5069588" cy="275025"/>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AU" sz="1298">
                <a:solidFill>
                  <a:srgbClr val="FFFFFF"/>
                </a:solidFill>
              </a:rPr>
              <a:t>Based on Gender of Drivers</a:t>
            </a:r>
          </a:p>
        </p:txBody>
      </p:sp>
      <p:sp>
        <p:nvSpPr>
          <p:cNvPr id="2" name="Slide Number Placeholder 1">
            <a:extLst>
              <a:ext uri="{FF2B5EF4-FFF2-40B4-BE49-F238E27FC236}">
                <a16:creationId xmlns:a16="http://schemas.microsoft.com/office/drawing/2014/main" id="{4063463F-FEF4-4AFF-BBCF-CA568FD5C727}"/>
              </a:ext>
            </a:extLst>
          </p:cNvPr>
          <p:cNvSpPr>
            <a:spLocks noGrp="1"/>
          </p:cNvSpPr>
          <p:nvPr>
            <p:ph type="sldNum" sz="quarter" idx="12"/>
          </p:nvPr>
        </p:nvSpPr>
        <p:spPr/>
        <p:txBody>
          <a:bodyPr/>
          <a:lstStyle/>
          <a:p>
            <a:fld id="{C48280ED-41E5-F44B-B077-EC45CC8728CD}" type="slidenum">
              <a:rPr lang="en-US" smtClean="0"/>
              <a:t>6</a:t>
            </a:fld>
            <a:endParaRPr lang="en-US"/>
          </a:p>
        </p:txBody>
      </p:sp>
    </p:spTree>
    <p:extLst>
      <p:ext uri="{BB962C8B-B14F-4D97-AF65-F5344CB8AC3E}">
        <p14:creationId xmlns:p14="http://schemas.microsoft.com/office/powerpoint/2010/main" val="339224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1887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38" name="Rectangle 37">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6" y="484065"/>
            <a:ext cx="6898028"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6" name="Picture 5">
            <a:extLst>
              <a:ext uri="{FF2B5EF4-FFF2-40B4-BE49-F238E27FC236}">
                <a16:creationId xmlns:a16="http://schemas.microsoft.com/office/drawing/2014/main" id="{3B060584-E6FB-46F7-A58F-6D2CCB76C418}"/>
              </a:ext>
            </a:extLst>
          </p:cNvPr>
          <p:cNvPicPr>
            <a:picLocks noChangeAspect="1"/>
          </p:cNvPicPr>
          <p:nvPr/>
        </p:nvPicPr>
        <p:blipFill>
          <a:blip r:embed="rId2"/>
          <a:stretch>
            <a:fillRect/>
          </a:stretch>
        </p:blipFill>
        <p:spPr>
          <a:xfrm>
            <a:off x="1434439" y="806756"/>
            <a:ext cx="5021063" cy="5243933"/>
          </a:xfrm>
          <a:prstGeom prst="rect">
            <a:avLst/>
          </a:prstGeom>
        </p:spPr>
      </p:pic>
      <p:sp>
        <p:nvSpPr>
          <p:cNvPr id="40" name="Rectangle 39">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9" y="484076"/>
            <a:ext cx="4145978"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5" name="Picture 4">
            <a:extLst>
              <a:ext uri="{FF2B5EF4-FFF2-40B4-BE49-F238E27FC236}">
                <a16:creationId xmlns:a16="http://schemas.microsoft.com/office/drawing/2014/main" id="{EDE18B02-C9DB-4254-A71D-B6295FD10557}"/>
              </a:ext>
            </a:extLst>
          </p:cNvPr>
          <p:cNvPicPr>
            <a:picLocks noChangeAspect="1"/>
          </p:cNvPicPr>
          <p:nvPr/>
        </p:nvPicPr>
        <p:blipFill>
          <a:blip r:embed="rId3"/>
          <a:stretch>
            <a:fillRect/>
          </a:stretch>
        </p:blipFill>
        <p:spPr>
          <a:xfrm>
            <a:off x="7883066" y="1170090"/>
            <a:ext cx="3502643" cy="2127855"/>
          </a:xfrm>
          <a:prstGeom prst="rect">
            <a:avLst/>
          </a:prstGeom>
        </p:spPr>
      </p:pic>
      <p:sp>
        <p:nvSpPr>
          <p:cNvPr id="42" name="Rectangle 41">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9" y="4144841"/>
            <a:ext cx="4145978" cy="22115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7" name="Picture 6">
            <a:extLst>
              <a:ext uri="{FF2B5EF4-FFF2-40B4-BE49-F238E27FC236}">
                <a16:creationId xmlns:a16="http://schemas.microsoft.com/office/drawing/2014/main" id="{3833C0D0-6420-4E7A-B698-853ED8349FD9}"/>
              </a:ext>
            </a:extLst>
          </p:cNvPr>
          <p:cNvPicPr>
            <a:picLocks noChangeAspect="1"/>
          </p:cNvPicPr>
          <p:nvPr/>
        </p:nvPicPr>
        <p:blipFill>
          <a:blip r:embed="rId4"/>
          <a:stretch>
            <a:fillRect/>
          </a:stretch>
        </p:blipFill>
        <p:spPr>
          <a:xfrm>
            <a:off x="8265300" y="4446266"/>
            <a:ext cx="2738160" cy="1608668"/>
          </a:xfrm>
          <a:prstGeom prst="rect">
            <a:avLst/>
          </a:prstGeom>
        </p:spPr>
      </p:pic>
      <p:sp>
        <p:nvSpPr>
          <p:cNvPr id="4" name="Slide Number Placeholder 3">
            <a:extLst>
              <a:ext uri="{FF2B5EF4-FFF2-40B4-BE49-F238E27FC236}">
                <a16:creationId xmlns:a16="http://schemas.microsoft.com/office/drawing/2014/main" id="{A6CEB999-3931-4F18-8E3E-DF4F2C9E7EEB}"/>
              </a:ext>
            </a:extLst>
          </p:cNvPr>
          <p:cNvSpPr>
            <a:spLocks noGrp="1"/>
          </p:cNvSpPr>
          <p:nvPr>
            <p:ph type="sldNum" sz="quarter" idx="12"/>
          </p:nvPr>
        </p:nvSpPr>
        <p:spPr>
          <a:xfrm>
            <a:off x="8610600" y="6356359"/>
            <a:ext cx="2743200" cy="365123"/>
          </a:xfrm>
        </p:spPr>
        <p:txBody>
          <a:bodyPr vert="horz" lIns="91440" tIns="45720" rIns="91440" bIns="45720" rtlCol="0" anchor="ctr">
            <a:normAutofit/>
          </a:bodyPr>
          <a:lstStyle/>
          <a:p>
            <a:pPr>
              <a:spcAft>
                <a:spcPts val="600"/>
              </a:spcAft>
            </a:pPr>
            <a:fld id="{C48280ED-41E5-F44B-B077-EC45CC8728CD}" type="slidenum">
              <a:rPr lang="en-US" smtClean="0">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27173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54" name="Rectangle 5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9" y="480060"/>
            <a:ext cx="1123797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5" name="Picture 5" descr="A screenshot of a cell phone&#10;&#10;Description generated with high confidence">
            <a:extLst>
              <a:ext uri="{FF2B5EF4-FFF2-40B4-BE49-F238E27FC236}">
                <a16:creationId xmlns:a16="http://schemas.microsoft.com/office/drawing/2014/main" id="{19B0967B-A33A-4DF1-94D4-AAF5539353E7}"/>
              </a:ext>
            </a:extLst>
          </p:cNvPr>
          <p:cNvPicPr>
            <a:picLocks noChangeAspect="1"/>
          </p:cNvPicPr>
          <p:nvPr/>
        </p:nvPicPr>
        <p:blipFill>
          <a:blip r:embed="rId2"/>
          <a:stretch>
            <a:fillRect/>
          </a:stretch>
        </p:blipFill>
        <p:spPr>
          <a:xfrm>
            <a:off x="764835" y="643474"/>
            <a:ext cx="10662330" cy="5571068"/>
          </a:xfrm>
          <a:prstGeom prst="rect">
            <a:avLst/>
          </a:prstGeom>
        </p:spPr>
      </p:pic>
      <p:sp>
        <p:nvSpPr>
          <p:cNvPr id="2" name="Slide Number Placeholder 1">
            <a:extLst>
              <a:ext uri="{FF2B5EF4-FFF2-40B4-BE49-F238E27FC236}">
                <a16:creationId xmlns:a16="http://schemas.microsoft.com/office/drawing/2014/main" id="{E807A41D-19FF-480D-865E-4E1F1D663776}"/>
              </a:ext>
            </a:extLst>
          </p:cNvPr>
          <p:cNvSpPr>
            <a:spLocks noGrp="1"/>
          </p:cNvSpPr>
          <p:nvPr>
            <p:ph type="sldNum" sz="quarter" idx="12"/>
          </p:nvPr>
        </p:nvSpPr>
        <p:spPr>
          <a:xfrm>
            <a:off x="8610600" y="6356359"/>
            <a:ext cx="2743200" cy="365123"/>
          </a:xfrm>
        </p:spPr>
        <p:txBody>
          <a:bodyPr>
            <a:normAutofit/>
          </a:bodyPr>
          <a:lstStyle/>
          <a:p>
            <a:pPr>
              <a:spcAft>
                <a:spcPts val="600"/>
              </a:spcAft>
            </a:pPr>
            <a:fld id="{C48280ED-41E5-F44B-B077-EC45CC8728CD}"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56047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5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sp>
        <p:nvSpPr>
          <p:cNvPr id="21" name="Rectangle 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9" y="480060"/>
            <a:ext cx="1123797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0"/>
          </a:p>
        </p:txBody>
      </p:sp>
      <p:pic>
        <p:nvPicPr>
          <p:cNvPr id="3" name="Picture 3" descr="A screenshot of a cell phone&#10;&#10;Description generated with high confidence">
            <a:extLst>
              <a:ext uri="{FF2B5EF4-FFF2-40B4-BE49-F238E27FC236}">
                <a16:creationId xmlns:a16="http://schemas.microsoft.com/office/drawing/2014/main" id="{5DCD6D75-0889-42CB-A1FF-A286C8A99A7D}"/>
              </a:ext>
            </a:extLst>
          </p:cNvPr>
          <p:cNvPicPr>
            <a:picLocks noChangeAspect="1"/>
          </p:cNvPicPr>
          <p:nvPr/>
        </p:nvPicPr>
        <p:blipFill>
          <a:blip r:embed="rId2"/>
          <a:stretch>
            <a:fillRect/>
          </a:stretch>
        </p:blipFill>
        <p:spPr>
          <a:xfrm>
            <a:off x="2769990" y="643474"/>
            <a:ext cx="6652020" cy="5571068"/>
          </a:xfrm>
          <a:prstGeom prst="rect">
            <a:avLst/>
          </a:prstGeom>
        </p:spPr>
      </p:pic>
      <p:sp>
        <p:nvSpPr>
          <p:cNvPr id="2" name="Slide Number Placeholder 1">
            <a:extLst>
              <a:ext uri="{FF2B5EF4-FFF2-40B4-BE49-F238E27FC236}">
                <a16:creationId xmlns:a16="http://schemas.microsoft.com/office/drawing/2014/main" id="{936DBDE7-7E62-4EE3-B2C0-330E3D18F3B6}"/>
              </a:ext>
            </a:extLst>
          </p:cNvPr>
          <p:cNvSpPr>
            <a:spLocks noGrp="1"/>
          </p:cNvSpPr>
          <p:nvPr>
            <p:ph type="sldNum" sz="quarter" idx="12"/>
          </p:nvPr>
        </p:nvSpPr>
        <p:spPr>
          <a:xfrm>
            <a:off x="8610600" y="6356359"/>
            <a:ext cx="2743200" cy="365123"/>
          </a:xfrm>
        </p:spPr>
        <p:txBody>
          <a:bodyPr>
            <a:normAutofit/>
          </a:bodyPr>
          <a:lstStyle/>
          <a:p>
            <a:pPr>
              <a:spcAft>
                <a:spcPts val="600"/>
              </a:spcAft>
            </a:pPr>
            <a:fld id="{C48280ED-41E5-F44B-B077-EC45CC8728CD}"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398032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FE272B2DF4B44EA6E332E22EB86DD4" ma:contentTypeVersion="10" ma:contentTypeDescription="Create a new document." ma:contentTypeScope="" ma:versionID="7b4c9bdf068468c71ea5f12673ba52d5">
  <xsd:schema xmlns:xsd="http://www.w3.org/2001/XMLSchema" xmlns:xs="http://www.w3.org/2001/XMLSchema" xmlns:p="http://schemas.microsoft.com/office/2006/metadata/properties" xmlns:ns2="afc71e28-3a3c-4a48-b14a-5eb4c2135c62" targetNamespace="http://schemas.microsoft.com/office/2006/metadata/properties" ma:root="true" ma:fieldsID="c115a55776667cc25f628bf2cf7532f5" ns2:_="">
    <xsd:import namespace="afc71e28-3a3c-4a48-b14a-5eb4c2135c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71e28-3a3c-4a48-b14a-5eb4c2135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642A2E-1FDE-4B83-BDF4-0F673418C4A2}">
  <ds:schemaRefs>
    <ds:schemaRef ds:uri="afc71e28-3a3c-4a48-b14a-5eb4c2135c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1FEB4F-2920-4F88-9401-DF9E32CEFF21}">
  <ds:schemaRefs>
    <ds:schemaRef ds:uri="b4425adc-7bdc-4f52-9e75-3495ad025a62"/>
    <ds:schemaRef ds:uri="dea13da1-518e-4e78-b1d7-a1f3188e6a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934863E-9265-4AB4-8EAD-A86BB2E51E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Office Theme</vt:lpstr>
      <vt:lpstr>Office Theme</vt:lpstr>
      <vt:lpstr>Retrospect</vt:lpstr>
      <vt:lpstr>Emergency  Management</vt:lpstr>
      <vt:lpstr> Project Overview</vt:lpstr>
      <vt:lpstr>Deliverables of the Overall Project :</vt:lpstr>
      <vt:lpstr>PowerPoint Presentation</vt:lpstr>
      <vt:lpstr>Ambulance Victoria</vt:lpstr>
      <vt:lpstr>PowerPoint Presentation</vt:lpstr>
      <vt:lpstr>PowerPoint Presentation</vt:lpstr>
      <vt:lpstr>PowerPoint Presentation</vt:lpstr>
      <vt:lpstr>PowerPoint Presentation</vt:lpstr>
      <vt:lpstr>PowerPoint Presentation</vt:lpstr>
      <vt:lpstr>PowerPoint Presentation</vt:lpstr>
      <vt:lpstr>Deliverables of this iteration :</vt:lpstr>
      <vt:lpstr>Prediction analysis</vt:lpstr>
      <vt:lpstr>Predictions: </vt:lpstr>
      <vt:lpstr>PowerPoint Presentation</vt:lpstr>
      <vt:lpstr>PREDICTION ANALYSIS: This is the  graphical representation of the increase in extreme heat days over the last century.</vt:lpstr>
      <vt:lpstr>Website Creation</vt:lpstr>
      <vt:lpstr>PowerPoint Presentation</vt:lpstr>
      <vt:lpstr>PowerPoint Presentation</vt:lpstr>
      <vt:lpstr>Challenges Faced:</vt:lpstr>
      <vt:lpstr>Team Contribution</vt:lpstr>
      <vt:lpstr>PowerPoint Presentation</vt:lpstr>
      <vt:lpstr>Plan for the next iteration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Management</dc:title>
  <dc:creator>vijay bathini</dc:creator>
  <cp:revision>1</cp:revision>
  <dcterms:created xsi:type="dcterms:W3CDTF">2020-05-19T03:47:48Z</dcterms:created>
  <dcterms:modified xsi:type="dcterms:W3CDTF">2020-05-19T05:10:36Z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0x0101006EFE272B2DF4B44EA6E332E22EB86DD4</vt:lpwstr>
  </property>
</Properties>
</file>