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7" r:id="rId5"/>
  </p:sldMasterIdLst>
  <p:notesMasterIdLst>
    <p:notesMasterId r:id="rId30"/>
  </p:notesMasterIdLst>
  <p:sldIdLst>
    <p:sldId id="256" r:id="rId6"/>
    <p:sldId id="257" r:id="rId7"/>
    <p:sldId id="258" r:id="rId8"/>
    <p:sldId id="295" r:id="rId9"/>
    <p:sldId id="277" r:id="rId10"/>
    <p:sldId id="293" r:id="rId11"/>
    <p:sldId id="294" r:id="rId12"/>
    <p:sldId id="301" r:id="rId13"/>
    <p:sldId id="305" r:id="rId14"/>
    <p:sldId id="296" r:id="rId15"/>
    <p:sldId id="298" r:id="rId16"/>
    <p:sldId id="259" r:id="rId17"/>
    <p:sldId id="284" r:id="rId18"/>
    <p:sldId id="285" r:id="rId19"/>
    <p:sldId id="287" r:id="rId20"/>
    <p:sldId id="288" r:id="rId21"/>
    <p:sldId id="281" r:id="rId22"/>
    <p:sldId id="299" r:id="rId23"/>
    <p:sldId id="300" r:id="rId24"/>
    <p:sldId id="289" r:id="rId25"/>
    <p:sldId id="266" r:id="rId26"/>
    <p:sldId id="297" r:id="rId27"/>
    <p:sldId id="260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6CEF9-992A-4D2E-B65B-5853D1D11D98}" v="2" dt="2020-05-19T06:36:51.751"/>
    <p1510:client id="{13243B16-B953-47A2-952F-50BB4BBFCBDC}" v="30" dt="2020-05-18T14:34:00.879"/>
    <p1510:client id="{161A2A86-78CA-477D-80EE-0A733E4FBED1}" v="7" dt="2020-05-19T04:46:50.653"/>
    <p1510:client id="{1791AC8A-C590-4AE1-A7A6-5824DB031AA4}" v="32" dt="2020-05-18T10:57:08.501"/>
    <p1510:client id="{2BF7908A-2438-4A30-AD6F-3B38FDFD9C50}" v="144" dt="2020-05-18T09:08:40.292"/>
    <p1510:client id="{2C6F3EF3-E01F-D548-804C-36F993D68045}" v="7" dt="2020-05-18T12:49:02.279"/>
    <p1510:client id="{35B73C16-00E8-4C36-ABA1-0D34C6002055}" v="47" dt="2020-05-19T01:34:37.418"/>
    <p1510:client id="{42388154-2287-4942-8A9B-C916F90DD5A0}" v="1" dt="2020-05-18T08:39:57.162"/>
    <p1510:client id="{5741E2E6-14FF-481F-A09C-207F48428E1B}" v="358" dt="2020-05-18T09:00:16.517"/>
    <p1510:client id="{62F5430A-325B-4F50-9590-E465686A92D5}" v="41" dt="2020-05-18T12:33:02.745"/>
    <p1510:client id="{648B4F4B-F083-472F-8982-783E53E9583D}" v="94" dt="2020-05-18T09:17:35.822"/>
    <p1510:client id="{64A422A8-CBFE-4C08-8A1B-BDDCF521BE0E}" v="188" dt="2020-05-18T10:38:00.121"/>
    <p1510:client id="{6C3E59D6-F240-4FD1-8E12-250B70541275}" v="85" dt="2020-05-18T09:08:41.458"/>
    <p1510:client id="{92132B65-F232-4109-86C9-7CE2BB80ADAF}" v="28" dt="2020-05-19T06:59:17.438"/>
    <p1510:client id="{9E841BE1-1932-4552-98D3-CED52DB92AB9}" v="161" dt="2020-05-18T13:23:49.878"/>
    <p1510:client id="{B4910232-3977-4871-8E87-EFA4CCF969B4}" v="1" dt="2020-05-19T03:26:51.979"/>
    <p1510:client id="{B71760DC-CCB6-42C3-940E-30CEEF3891CB}" v="57" dt="2020-05-18T09:19:46.148"/>
    <p1510:client id="{B7F85B57-73A8-4A39-A5A5-1EC1135D560D}" v="10" dt="2020-05-19T04:57:26.653"/>
    <p1510:client id="{BB520941-3F1C-4160-915E-B61B991EF13A}" v="1" dt="2020-05-19T02:38:28.687"/>
    <p1510:client id="{C3B7544B-D679-46C8-92B8-9D0096378F90}" v="4" dt="2020-05-18T14:22:57.242"/>
    <p1510:client id="{C86B75C4-8295-49AD-A102-109130EA89FE}" v="1" dt="2020-05-24T08:14:06.394"/>
    <p1510:client id="{CBA515E6-6287-42B4-8596-24D2756378FA}" v="100" dt="2020-05-18T12:26:56.246"/>
    <p1510:client id="{CE7142E9-2935-44FA-9145-A8C9FD9D96CE}" v="7" dt="2020-05-18T13:00:23.453"/>
    <p1510:client id="{D4A9D043-C037-4784-930D-568038B19F49}" v="29" dt="2020-05-19T05:06:33.565"/>
    <p1510:client id="{D6ADA093-2A8B-47A8-A857-DA924B69C055}" v="216" dt="2020-05-18T12:26:23.611"/>
    <p1510:client id="{D985A202-40D2-4146-B9E1-444C3A2D27FB}" v="52" dt="2020-05-18T11:46:15.541"/>
    <p1510:client id="{EFB13AE6-FA90-4052-A104-903D08640C22}" v="88" dt="2020-05-18T07:50:28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VADLA" userId="S::pvadla@deakin.edu.au::a295213e-60c2-4fd4-8b19-6ab9c919fa26" providerId="AD" clId="Web-{62F5430A-325B-4F50-9590-E465686A92D5}"/>
    <pc:docChg chg="modSld">
      <pc:chgData name="PAVAN KUMAR VADLA" userId="S::pvadla@deakin.edu.au::a295213e-60c2-4fd4-8b19-6ab9c919fa26" providerId="AD" clId="Web-{62F5430A-325B-4F50-9590-E465686A92D5}" dt="2020-05-18T12:33:02.745" v="17"/>
      <pc:docMkLst>
        <pc:docMk/>
      </pc:docMkLst>
      <pc:sldChg chg="modSp">
        <pc:chgData name="PAVAN KUMAR VADLA" userId="S::pvadla@deakin.edu.au::a295213e-60c2-4fd4-8b19-6ab9c919fa26" providerId="AD" clId="Web-{62F5430A-325B-4F50-9590-E465686A92D5}" dt="2020-05-18T12:33:02.745" v="17"/>
        <pc:sldMkLst>
          <pc:docMk/>
          <pc:sldMk cId="34508535" sldId="297"/>
        </pc:sldMkLst>
        <pc:graphicFrameChg chg="mod modGraphic">
          <ac:chgData name="PAVAN KUMAR VADLA" userId="S::pvadla@deakin.edu.au::a295213e-60c2-4fd4-8b19-6ab9c919fa26" providerId="AD" clId="Web-{62F5430A-325B-4F50-9590-E465686A92D5}" dt="2020-05-18T12:33:02.745" v="17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VARSHA SANKAR" userId="9f1990bb-9f30-4da1-9747-f8e5989195ab" providerId="ADAL" clId="{5741E2E6-14FF-481F-A09C-207F48428E1B}"/>
    <pc:docChg chg="undo custSel mod addSld delSld modSld">
      <pc:chgData name="VARSHA SANKAR" userId="9f1990bb-9f30-4da1-9747-f8e5989195ab" providerId="ADAL" clId="{5741E2E6-14FF-481F-A09C-207F48428E1B}" dt="2020-05-18T09:00:16.517" v="858" actId="1076"/>
      <pc:docMkLst>
        <pc:docMk/>
      </pc:docMkLst>
      <pc:sldChg chg="addSp delSp modSp mod">
        <pc:chgData name="VARSHA SANKAR" userId="9f1990bb-9f30-4da1-9747-f8e5989195ab" providerId="ADAL" clId="{5741E2E6-14FF-481F-A09C-207F48428E1B}" dt="2020-05-18T09:00:16.517" v="858" actId="1076"/>
        <pc:sldMkLst>
          <pc:docMk/>
          <pc:sldMk cId="5229597" sldId="256"/>
        </pc:sldMkLst>
        <pc:spChg chg="mod">
          <ac:chgData name="VARSHA SANKAR" userId="9f1990bb-9f30-4da1-9747-f8e5989195ab" providerId="ADAL" clId="{5741E2E6-14FF-481F-A09C-207F48428E1B}" dt="2020-05-18T08:40:42.383" v="562" actId="1076"/>
          <ac:spMkLst>
            <pc:docMk/>
            <pc:sldMk cId="5229597" sldId="256"/>
            <ac:spMk id="2" creationId="{A5E90AFD-29F3-CC4C-BCF1-211A6179904D}"/>
          </ac:spMkLst>
        </pc:spChg>
        <pc:spChg chg="mod">
          <ac:chgData name="VARSHA SANKAR" userId="9f1990bb-9f30-4da1-9747-f8e5989195ab" providerId="ADAL" clId="{5741E2E6-14FF-481F-A09C-207F48428E1B}" dt="2020-05-18T08:56:19.088" v="851" actId="20577"/>
          <ac:spMkLst>
            <pc:docMk/>
            <pc:sldMk cId="5229597" sldId="256"/>
            <ac:spMk id="3" creationId="{D6C5FA00-0F2A-EC4C-9F2A-F4CB5A3436F9}"/>
          </ac:spMkLst>
        </pc:spChg>
        <pc:spChg chg="add del">
          <ac:chgData name="VARSHA SANKAR" userId="9f1990bb-9f30-4da1-9747-f8e5989195ab" providerId="ADAL" clId="{5741E2E6-14FF-481F-A09C-207F48428E1B}" dt="2020-05-18T08:54:00.703" v="671" actId="478"/>
          <ac:spMkLst>
            <pc:docMk/>
            <pc:sldMk cId="5229597" sldId="256"/>
            <ac:spMk id="5" creationId="{6C3A1D96-483F-4FC8-B212-7ED58D80F8B8}"/>
          </ac:spMkLst>
        </pc:spChg>
        <pc:picChg chg="del">
          <ac:chgData name="VARSHA SANKAR" userId="9f1990bb-9f30-4da1-9747-f8e5989195ab" providerId="ADAL" clId="{5741E2E6-14FF-481F-A09C-207F48428E1B}" dt="2020-05-18T08:40:03.607" v="559" actId="478"/>
          <ac:picMkLst>
            <pc:docMk/>
            <pc:sldMk cId="5229597" sldId="256"/>
            <ac:picMk id="8" creationId="{CA5D6710-9DBE-49D2-9094-03977540D773}"/>
          </ac:picMkLst>
        </pc:picChg>
        <pc:picChg chg="add mod">
          <ac:chgData name="VARSHA SANKAR" userId="9f1990bb-9f30-4da1-9747-f8e5989195ab" providerId="ADAL" clId="{5741E2E6-14FF-481F-A09C-207F48428E1B}" dt="2020-05-18T08:55:01.428" v="676" actId="1076"/>
          <ac:picMkLst>
            <pc:docMk/>
            <pc:sldMk cId="5229597" sldId="256"/>
            <ac:picMk id="3076" creationId="{DB67D4B7-011F-4ACA-A995-F2199ECE251A}"/>
          </ac:picMkLst>
        </pc:picChg>
        <pc:picChg chg="add mod">
          <ac:chgData name="VARSHA SANKAR" userId="9f1990bb-9f30-4da1-9747-f8e5989195ab" providerId="ADAL" clId="{5741E2E6-14FF-481F-A09C-207F48428E1B}" dt="2020-05-18T08:55:38.978" v="683" actId="14100"/>
          <ac:picMkLst>
            <pc:docMk/>
            <pc:sldMk cId="5229597" sldId="256"/>
            <ac:picMk id="3078" creationId="{33F05626-674F-47AC-83F1-946C1DC8E742}"/>
          </ac:picMkLst>
        </pc:picChg>
        <pc:picChg chg="add mod">
          <ac:chgData name="VARSHA SANKAR" userId="9f1990bb-9f30-4da1-9747-f8e5989195ab" providerId="ADAL" clId="{5741E2E6-14FF-481F-A09C-207F48428E1B}" dt="2020-05-18T09:00:16.517" v="858" actId="1076"/>
          <ac:picMkLst>
            <pc:docMk/>
            <pc:sldMk cId="5229597" sldId="256"/>
            <ac:picMk id="3080" creationId="{589FD1BC-A3A0-40BF-BD3D-47F9AB4D742C}"/>
          </ac:picMkLst>
        </pc:picChg>
      </pc:sldChg>
      <pc:sldChg chg="addSp delSp modSp mod setClrOvrMap">
        <pc:chgData name="VARSHA SANKAR" userId="9f1990bb-9f30-4da1-9747-f8e5989195ab" providerId="ADAL" clId="{5741E2E6-14FF-481F-A09C-207F48428E1B}" dt="2020-05-18T08:39:58.714" v="558" actId="26606"/>
        <pc:sldMkLst>
          <pc:docMk/>
          <pc:sldMk cId="1427185584" sldId="257"/>
        </pc:sldMkLst>
        <pc:spChg chg="mo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2" creationId="{162184CF-2B76-B04F-8CE1-C80E74D5ACCB}"/>
          </ac:spMkLst>
        </pc:spChg>
        <pc:spChg chg="mo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3" creationId="{544234B6-1F52-5E49-AD62-0D6833DCFF5A}"/>
          </ac:spMkLst>
        </pc:spChg>
        <pc:spChg chg="mo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9" creationId="{3E15B145-FDCD-4D04-815B-D8222C6F79F7}"/>
          </ac:spMkLst>
        </pc:spChg>
        <pc:spChg chg="del">
          <ac:chgData name="VARSHA SANKAR" userId="9f1990bb-9f30-4da1-9747-f8e5989195ab" providerId="ADAL" clId="{5741E2E6-14FF-481F-A09C-207F48428E1B}" dt="2020-05-18T08:05:56.051" v="321" actId="26606"/>
          <ac:spMkLst>
            <pc:docMk/>
            <pc:sldMk cId="1427185584" sldId="257"/>
            <ac:spMk id="28" creationId="{8FC9BE17-9A7B-462D-AE50-3D8777387304}"/>
          </ac:spMkLst>
        </pc:spChg>
        <pc:spChg chg="del">
          <ac:chgData name="VARSHA SANKAR" userId="9f1990bb-9f30-4da1-9747-f8e5989195ab" providerId="ADAL" clId="{5741E2E6-14FF-481F-A09C-207F48428E1B}" dt="2020-05-18T08:05:56.051" v="321" actId="26606"/>
          <ac:spMkLst>
            <pc:docMk/>
            <pc:sldMk cId="1427185584" sldId="257"/>
            <ac:spMk id="30" creationId="{3EBE8569-6AEC-4B8C-8D53-2DE337CDBA65}"/>
          </ac:spMkLst>
        </pc:spChg>
        <pc:spChg chg="del">
          <ac:chgData name="VARSHA SANKAR" userId="9f1990bb-9f30-4da1-9747-f8e5989195ab" providerId="ADAL" clId="{5741E2E6-14FF-481F-A09C-207F48428E1B}" dt="2020-05-18T08:05:56.051" v="321" actId="26606"/>
          <ac:spMkLst>
            <pc:docMk/>
            <pc:sldMk cId="1427185584" sldId="257"/>
            <ac:spMk id="32" creationId="{55D4142C-5077-457F-A6AD-3FECFDB39685}"/>
          </ac:spMkLst>
        </pc:spChg>
        <pc:spChg chg="del">
          <ac:chgData name="VARSHA SANKAR" userId="9f1990bb-9f30-4da1-9747-f8e5989195ab" providerId="ADAL" clId="{5741E2E6-14FF-481F-A09C-207F48428E1B}" dt="2020-05-18T08:05:56.051" v="321" actId="26606"/>
          <ac:spMkLst>
            <pc:docMk/>
            <pc:sldMk cId="1427185584" sldId="257"/>
            <ac:spMk id="34" creationId="{7A5F0580-5EE9-419F-96EE-B6529EF6E7D0}"/>
          </ac:spMkLst>
        </pc:spChg>
        <pc:spChg chg="add del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39" creationId="{117AB3D3-3C9C-4DED-809A-78734805B895}"/>
          </ac:spMkLst>
        </pc:spChg>
        <pc:spChg chg="add del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41" creationId="{3A9A4357-BD1D-4622-A4FE-766E6AB8DE84}"/>
          </ac:spMkLst>
        </pc:spChg>
        <pc:spChg chg="add del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43" creationId="{E659831F-0D9A-4C63-9EBB-8435B85A440F}"/>
          </ac:spMkLst>
        </pc:spChg>
        <pc:spChg chg="add del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45" creationId="{E6995CE5-F890-4ABA-82A2-26507CE8D2A3}"/>
          </ac:spMkLst>
        </pc:spChg>
        <pc:spChg chg="ad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50" creationId="{7CB4857B-ED7C-444D-9F04-2F885114A1C2}"/>
          </ac:spMkLst>
        </pc:spChg>
        <pc:spChg chg="ad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52" creationId="{D18046FB-44EA-4FD8-A585-EA09A319B2D0}"/>
          </ac:spMkLst>
        </pc:spChg>
        <pc:spChg chg="add">
          <ac:chgData name="VARSHA SANKAR" userId="9f1990bb-9f30-4da1-9747-f8e5989195ab" providerId="ADAL" clId="{5741E2E6-14FF-481F-A09C-207F48428E1B}" dt="2020-05-18T08:39:58.714" v="558" actId="26606"/>
          <ac:spMkLst>
            <pc:docMk/>
            <pc:sldMk cId="1427185584" sldId="257"/>
            <ac:spMk id="54" creationId="{479F5F2B-8B58-4140-AE6A-51F6C67B18D9}"/>
          </ac:spMkLst>
        </pc:spChg>
        <pc:picChg chg="del mod ord">
          <ac:chgData name="VARSHA SANKAR" userId="9f1990bb-9f30-4da1-9747-f8e5989195ab" providerId="ADAL" clId="{5741E2E6-14FF-481F-A09C-207F48428E1B}" dt="2020-05-18T08:39:53.199" v="557" actId="478"/>
          <ac:picMkLst>
            <pc:docMk/>
            <pc:sldMk cId="1427185584" sldId="257"/>
            <ac:picMk id="5" creationId="{C954CFD9-4945-45E0-905D-CD5CD94BF47E}"/>
          </ac:picMkLst>
        </pc:picChg>
      </pc:sldChg>
      <pc:sldChg chg="modSp mod">
        <pc:chgData name="VARSHA SANKAR" userId="9f1990bb-9f30-4da1-9747-f8e5989195ab" providerId="ADAL" clId="{5741E2E6-14FF-481F-A09C-207F48428E1B}" dt="2020-05-18T07:43:27.558" v="137" actId="12"/>
        <pc:sldMkLst>
          <pc:docMk/>
          <pc:sldMk cId="3090164404" sldId="258"/>
        </pc:sldMkLst>
        <pc:spChg chg="mod">
          <ac:chgData name="VARSHA SANKAR" userId="9f1990bb-9f30-4da1-9747-f8e5989195ab" providerId="ADAL" clId="{5741E2E6-14FF-481F-A09C-207F48428E1B}" dt="2020-05-18T07:43:27.558" v="137" actId="12"/>
          <ac:spMkLst>
            <pc:docMk/>
            <pc:sldMk cId="3090164404" sldId="258"/>
            <ac:spMk id="3" creationId="{06A9712D-1363-B948-8291-AE0D6C0D371E}"/>
          </ac:spMkLst>
        </pc:spChg>
      </pc:sldChg>
      <pc:sldChg chg="addSp delSp modSp mod setClrOvrMap">
        <pc:chgData name="VARSHA SANKAR" userId="9f1990bb-9f30-4da1-9747-f8e5989195ab" providerId="ADAL" clId="{5741E2E6-14FF-481F-A09C-207F48428E1B}" dt="2020-05-18T08:36:04.441" v="545" actId="26606"/>
        <pc:sldMkLst>
          <pc:docMk/>
          <pc:sldMk cId="3242889452" sldId="259"/>
        </pc:sldMkLst>
        <pc:spChg chg="mo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2" creationId="{D1B32C62-9193-C749-A449-33AFE21F6A5C}"/>
          </ac:spMkLst>
        </pc:spChg>
        <pc:spChg chg="mo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3" creationId="{9F841CF9-B553-7842-B608-8679D31C6F7F}"/>
          </ac:spMkLst>
        </pc:spChg>
        <pc:spChg chg="mo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5" creationId="{7F67D653-E87F-4A38-8831-0E9285F23C42}"/>
          </ac:spMkLst>
        </pc:spChg>
        <pc:spChg chg="add del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20" creationId="{F2B38F72-8FC4-4001-8C67-FA6B86DEC767}"/>
          </ac:spMkLst>
        </pc:spChg>
        <pc:spChg chg="add del">
          <ac:chgData name="VARSHA SANKAR" userId="9f1990bb-9f30-4da1-9747-f8e5989195ab" providerId="ADAL" clId="{5741E2E6-14FF-481F-A09C-207F48428E1B}" dt="2020-05-18T08:36:04.429" v="544" actId="26606"/>
          <ac:spMkLst>
            <pc:docMk/>
            <pc:sldMk cId="3242889452" sldId="259"/>
            <ac:spMk id="25" creationId="{05C7EBC3-4672-4DAB-81C2-58661FAFAED6}"/>
          </ac:spMkLst>
        </pc:spChg>
        <pc:spChg chg="add del">
          <ac:chgData name="VARSHA SANKAR" userId="9f1990bb-9f30-4da1-9747-f8e5989195ab" providerId="ADAL" clId="{5741E2E6-14FF-481F-A09C-207F48428E1B}" dt="2020-05-18T08:36:04.429" v="544" actId="26606"/>
          <ac:spMkLst>
            <pc:docMk/>
            <pc:sldMk cId="3242889452" sldId="259"/>
            <ac:spMk id="27" creationId="{40BF962F-4C6F-461E-86F2-C43F56CC939B}"/>
          </ac:spMkLst>
        </pc:spChg>
        <pc:spChg chg="add del">
          <ac:chgData name="VARSHA SANKAR" userId="9f1990bb-9f30-4da1-9747-f8e5989195ab" providerId="ADAL" clId="{5741E2E6-14FF-481F-A09C-207F48428E1B}" dt="2020-05-18T08:36:04.429" v="544" actId="26606"/>
          <ac:spMkLst>
            <pc:docMk/>
            <pc:sldMk cId="3242889452" sldId="259"/>
            <ac:spMk id="29" creationId="{2E94A4F7-38E4-45EA-8E2E-CE1B5766B4F1}"/>
          </ac:spMkLst>
        </pc:spChg>
        <pc:spChg chg="ad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31" creationId="{2A865FE3-5FC9-4049-87CF-30019C46C0F5}"/>
          </ac:spMkLst>
        </pc:spChg>
        <pc:spChg chg="ad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32" creationId="{1ECAB1E8-8195-4748-BE71-FF806D86892E}"/>
          </ac:spMkLst>
        </pc:spChg>
        <pc:spChg chg="ad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33" creationId="{57F6BDD4-E066-4008-8011-6CC31AEB4556}"/>
          </ac:spMkLst>
        </pc:spChg>
        <pc:spChg chg="add">
          <ac:chgData name="VARSHA SANKAR" userId="9f1990bb-9f30-4da1-9747-f8e5989195ab" providerId="ADAL" clId="{5741E2E6-14FF-481F-A09C-207F48428E1B}" dt="2020-05-18T08:36:04.441" v="545" actId="26606"/>
          <ac:spMkLst>
            <pc:docMk/>
            <pc:sldMk cId="3242889452" sldId="259"/>
            <ac:spMk id="34" creationId="{2711A8FB-68FC-45FC-B01E-38F809E2D439}"/>
          </ac:spMkLst>
        </pc:spChg>
        <pc:picChg chg="mod">
          <ac:chgData name="VARSHA SANKAR" userId="9f1990bb-9f30-4da1-9747-f8e5989195ab" providerId="ADAL" clId="{5741E2E6-14FF-481F-A09C-207F48428E1B}" dt="2020-05-18T08:36:04.441" v="545" actId="26606"/>
          <ac:picMkLst>
            <pc:docMk/>
            <pc:sldMk cId="3242889452" sldId="259"/>
            <ac:picMk id="6" creationId="{A365A2A4-2FA1-4E9D-81B3-A8C4A706FA6F}"/>
          </ac:picMkLst>
        </pc:picChg>
      </pc:sldChg>
      <pc:sldChg chg="addSp delSp modSp mod setBg setClrOvrMap">
        <pc:chgData name="VARSHA SANKAR" userId="9f1990bb-9f30-4da1-9747-f8e5989195ab" providerId="ADAL" clId="{5741E2E6-14FF-481F-A09C-207F48428E1B}" dt="2020-05-18T08:33:13.855" v="531" actId="26606"/>
        <pc:sldMkLst>
          <pc:docMk/>
          <pc:sldMk cId="3536681332" sldId="260"/>
        </pc:sldMkLst>
        <pc:spChg chg="mod">
          <ac:chgData name="VARSHA SANKAR" userId="9f1990bb-9f30-4da1-9747-f8e5989195ab" providerId="ADAL" clId="{5741E2E6-14FF-481F-A09C-207F48428E1B}" dt="2020-05-18T08:33:13.855" v="531" actId="26606"/>
          <ac:spMkLst>
            <pc:docMk/>
            <pc:sldMk cId="3536681332" sldId="260"/>
            <ac:spMk id="2" creationId="{53E7B19E-0CE9-494E-920C-0F3C1E88FE06}"/>
          </ac:spMkLst>
        </pc:spChg>
        <pc:spChg chg="add del">
          <ac:chgData name="VARSHA SANKAR" userId="9f1990bb-9f30-4da1-9747-f8e5989195ab" providerId="ADAL" clId="{5741E2E6-14FF-481F-A09C-207F48428E1B}" dt="2020-05-18T08:31:32.879" v="520" actId="26606"/>
          <ac:spMkLst>
            <pc:docMk/>
            <pc:sldMk cId="3536681332" sldId="260"/>
            <ac:spMk id="3" creationId="{0D0055F6-4835-2A43-961A-98165898E2DE}"/>
          </ac:spMkLst>
        </pc:spChg>
        <pc:spChg chg="mod">
          <ac:chgData name="VARSHA SANKAR" userId="9f1990bb-9f30-4da1-9747-f8e5989195ab" providerId="ADAL" clId="{5741E2E6-14FF-481F-A09C-207F48428E1B}" dt="2020-05-18T08:31:32.879" v="520" actId="26606"/>
          <ac:spMkLst>
            <pc:docMk/>
            <pc:sldMk cId="3536681332" sldId="260"/>
            <ac:spMk id="5" creationId="{ACACD42F-186B-4D2D-95B3-52D1FA41566F}"/>
          </ac:spMkLst>
        </pc:spChg>
        <pc:spChg chg="add del">
          <ac:chgData name="VARSHA SANKAR" userId="9f1990bb-9f30-4da1-9747-f8e5989195ab" providerId="ADAL" clId="{5741E2E6-14FF-481F-A09C-207F48428E1B}" dt="2020-05-18T08:31:32.879" v="520" actId="26606"/>
          <ac:spMkLst>
            <pc:docMk/>
            <pc:sldMk cId="3536681332" sldId="260"/>
            <ac:spMk id="36" creationId="{EE1FC7B4-E4A7-4452-B413-1A623E3A7230}"/>
          </ac:spMkLst>
        </pc:spChg>
        <pc:spChg chg="add del">
          <ac:chgData name="VARSHA SANKAR" userId="9f1990bb-9f30-4da1-9747-f8e5989195ab" providerId="ADAL" clId="{5741E2E6-14FF-481F-A09C-207F48428E1B}" dt="2020-05-18T08:31:32.879" v="520" actId="26606"/>
          <ac:spMkLst>
            <pc:docMk/>
            <pc:sldMk cId="3536681332" sldId="260"/>
            <ac:spMk id="38" creationId="{E0709AF0-24F0-4486-B189-BE6386BDB198}"/>
          </ac:spMkLst>
        </pc:spChg>
        <pc:spChg chg="add del">
          <ac:chgData name="VARSHA SANKAR" userId="9f1990bb-9f30-4da1-9747-f8e5989195ab" providerId="ADAL" clId="{5741E2E6-14FF-481F-A09C-207F48428E1B}" dt="2020-05-18T08:31:32.879" v="520" actId="26606"/>
          <ac:spMkLst>
            <pc:docMk/>
            <pc:sldMk cId="3536681332" sldId="260"/>
            <ac:spMk id="40" creationId="{FBE3B62F-5853-4A3C-B050-6186351A7176}"/>
          </ac:spMkLst>
        </pc:spChg>
        <pc:spChg chg="add del">
          <ac:chgData name="VARSHA SANKAR" userId="9f1990bb-9f30-4da1-9747-f8e5989195ab" providerId="ADAL" clId="{5741E2E6-14FF-481F-A09C-207F48428E1B}" dt="2020-05-18T08:31:32.855" v="519" actId="26606"/>
          <ac:spMkLst>
            <pc:docMk/>
            <pc:sldMk cId="3536681332" sldId="260"/>
            <ac:spMk id="46" creationId="{68575C10-8187-4AC4-AD72-C754EAFD2867}"/>
          </ac:spMkLst>
        </pc:spChg>
        <pc:graphicFrameChg chg="add del">
          <ac:chgData name="VARSHA SANKAR" userId="9f1990bb-9f30-4da1-9747-f8e5989195ab" providerId="ADAL" clId="{5741E2E6-14FF-481F-A09C-207F48428E1B}" dt="2020-05-18T08:31:22.990" v="517" actId="26606"/>
          <ac:graphicFrameMkLst>
            <pc:docMk/>
            <pc:sldMk cId="3536681332" sldId="260"/>
            <ac:graphicFrameMk id="42" creationId="{65555085-C87B-459D-9F69-36E0FAEE72A5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31:32.855" v="519" actId="26606"/>
          <ac:graphicFrameMkLst>
            <pc:docMk/>
            <pc:sldMk cId="3536681332" sldId="260"/>
            <ac:graphicFrameMk id="44" creationId="{F71D30E5-B44B-42CC-9FE4-AB56560FBF9C}"/>
          </ac:graphicFrameMkLst>
        </pc:graphicFrameChg>
        <pc:graphicFrameChg chg="add mod modGraphic">
          <ac:chgData name="VARSHA SANKAR" userId="9f1990bb-9f30-4da1-9747-f8e5989195ab" providerId="ADAL" clId="{5741E2E6-14FF-481F-A09C-207F48428E1B}" dt="2020-05-18T08:33:13.855" v="531" actId="26606"/>
          <ac:graphicFrameMkLst>
            <pc:docMk/>
            <pc:sldMk cId="3536681332" sldId="260"/>
            <ac:graphicFrameMk id="50" creationId="{306C3F3B-8CFF-491F-8F76-384DA4F037DF}"/>
          </ac:graphicFrameMkLst>
        </pc:graphicFrameChg>
        <pc:picChg chg="del">
          <ac:chgData name="VARSHA SANKAR" userId="9f1990bb-9f30-4da1-9747-f8e5989195ab" providerId="ADAL" clId="{5741E2E6-14FF-481F-A09C-207F48428E1B}" dt="2020-05-18T08:31:14.673" v="515" actId="478"/>
          <ac:picMkLst>
            <pc:docMk/>
            <pc:sldMk cId="3536681332" sldId="260"/>
            <ac:picMk id="29" creationId="{A5AFB731-607D-486D-AA60-A3A1106FAC3C}"/>
          </ac:picMkLst>
        </pc:picChg>
        <pc:cxnChg chg="add del">
          <ac:chgData name="VARSHA SANKAR" userId="9f1990bb-9f30-4da1-9747-f8e5989195ab" providerId="ADAL" clId="{5741E2E6-14FF-481F-A09C-207F48428E1B}" dt="2020-05-18T08:31:32.855" v="519" actId="26606"/>
          <ac:cxnSpMkLst>
            <pc:docMk/>
            <pc:sldMk cId="3536681332" sldId="260"/>
            <ac:cxnSpMk id="48" creationId="{74E776C9-ED67-41B7-B3A3-4DF76EF3ACEE}"/>
          </ac:cxnSpMkLst>
        </pc:cxnChg>
      </pc:sldChg>
      <pc:sldChg chg="del">
        <pc:chgData name="VARSHA SANKAR" userId="9f1990bb-9f30-4da1-9747-f8e5989195ab" providerId="ADAL" clId="{5741E2E6-14FF-481F-A09C-207F48428E1B}" dt="2020-05-18T08:27:13.713" v="495" actId="47"/>
        <pc:sldMkLst>
          <pc:docMk/>
          <pc:sldMk cId="1437935387" sldId="261"/>
        </pc:sldMkLst>
      </pc:sldChg>
      <pc:sldChg chg="addSp delSp modSp mod setBg setClrOvrMap">
        <pc:chgData name="VARSHA SANKAR" userId="9f1990bb-9f30-4da1-9747-f8e5989195ab" providerId="ADAL" clId="{5741E2E6-14FF-481F-A09C-207F48428E1B}" dt="2020-05-18T08:29:21.332" v="509" actId="26606"/>
        <pc:sldMkLst>
          <pc:docMk/>
          <pc:sldMk cId="2605484001" sldId="266"/>
        </pc:sldMkLst>
        <pc:spChg chg="mod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2" creationId="{D5C87360-846E-4AF3-AA8A-A13591A33250}"/>
          </ac:spMkLst>
        </pc:spChg>
        <pc:spChg chg="mod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3" creationId="{AF57ACF3-CFF1-4024-995E-36476D915DA9}"/>
          </ac:spMkLst>
        </pc:spChg>
        <pc:spChg chg="add del mod">
          <ac:chgData name="VARSHA SANKAR" userId="9f1990bb-9f30-4da1-9747-f8e5989195ab" providerId="ADAL" clId="{5741E2E6-14FF-481F-A09C-207F48428E1B}" dt="2020-05-18T08:28:42.341" v="501"/>
          <ac:spMkLst>
            <pc:docMk/>
            <pc:sldMk cId="2605484001" sldId="266"/>
            <ac:spMk id="5" creationId="{6268775E-CE00-4D47-9F6F-A11B6B2301B5}"/>
          </ac:spMkLst>
        </pc:spChg>
        <pc:spChg chg="add del">
          <ac:chgData name="VARSHA SANKAR" userId="9f1990bb-9f30-4da1-9747-f8e5989195ab" providerId="ADAL" clId="{5741E2E6-14FF-481F-A09C-207F48428E1B}" dt="2020-05-18T08:25:47.097" v="471" actId="26606"/>
          <ac:spMkLst>
            <pc:docMk/>
            <pc:sldMk cId="2605484001" sldId="266"/>
            <ac:spMk id="11" creationId="{00EB340D-56AE-4D23-A1AD-DC801055F037}"/>
          </ac:spMkLst>
        </pc:spChg>
        <pc:spChg chg="add del">
          <ac:chgData name="VARSHA SANKAR" userId="9f1990bb-9f30-4da1-9747-f8e5989195ab" providerId="ADAL" clId="{5741E2E6-14FF-481F-A09C-207F48428E1B}" dt="2020-05-18T08:28:53.477" v="504" actId="26606"/>
          <ac:spMkLst>
            <pc:docMk/>
            <pc:sldMk cId="2605484001" sldId="266"/>
            <ac:spMk id="13" creationId="{AF2F604E-43BE-4DC3-B983-E071523364F8}"/>
          </ac:spMkLst>
        </pc:spChg>
        <pc:spChg chg="add del">
          <ac:chgData name="VARSHA SANKAR" userId="9f1990bb-9f30-4da1-9747-f8e5989195ab" providerId="ADAL" clId="{5741E2E6-14FF-481F-A09C-207F48428E1B}" dt="2020-05-18T08:25:47.097" v="471" actId="26606"/>
          <ac:spMkLst>
            <pc:docMk/>
            <pc:sldMk cId="2605484001" sldId="266"/>
            <ac:spMk id="14" creationId="{4038CB10-1F5C-4D54-9DF7-12586DE5B007}"/>
          </ac:spMkLst>
        </pc:spChg>
        <pc:spChg chg="add del">
          <ac:chgData name="VARSHA SANKAR" userId="9f1990bb-9f30-4da1-9747-f8e5989195ab" providerId="ADAL" clId="{5741E2E6-14FF-481F-A09C-207F48428E1B}" dt="2020-05-18T08:28:53.477" v="504" actId="26606"/>
          <ac:spMkLst>
            <pc:docMk/>
            <pc:sldMk cId="2605484001" sldId="266"/>
            <ac:spMk id="15" creationId="{08C9B587-E65E-4B52-B37C-ABEBB6E87928}"/>
          </ac:spMkLst>
        </pc:spChg>
        <pc:spChg chg="add del">
          <ac:chgData name="VARSHA SANKAR" userId="9f1990bb-9f30-4da1-9747-f8e5989195ab" providerId="ADAL" clId="{5741E2E6-14FF-481F-A09C-207F48428E1B}" dt="2020-05-18T08:25:47.097" v="471" actId="26606"/>
          <ac:spMkLst>
            <pc:docMk/>
            <pc:sldMk cId="2605484001" sldId="266"/>
            <ac:spMk id="16" creationId="{36D30126-6314-4A93-B27E-5C66CF781924}"/>
          </ac:spMkLst>
        </pc:spChg>
        <pc:spChg chg="add del">
          <ac:chgData name="VARSHA SANKAR" userId="9f1990bb-9f30-4da1-9747-f8e5989195ab" providerId="ADAL" clId="{5741E2E6-14FF-481F-A09C-207F48428E1B}" dt="2020-05-18T08:25:47.097" v="471" actId="26606"/>
          <ac:spMkLst>
            <pc:docMk/>
            <pc:sldMk cId="2605484001" sldId="266"/>
            <ac:spMk id="18" creationId="{73ED6512-6858-4552-B699-9A97FE9A4EA2}"/>
          </ac:spMkLst>
        </pc:spChg>
        <pc:spChg chg="add del">
          <ac:chgData name="VARSHA SANKAR" userId="9f1990bb-9f30-4da1-9747-f8e5989195ab" providerId="ADAL" clId="{5741E2E6-14FF-481F-A09C-207F48428E1B}" dt="2020-05-18T08:25:48.616" v="473" actId="26606"/>
          <ac:spMkLst>
            <pc:docMk/>
            <pc:sldMk cId="2605484001" sldId="266"/>
            <ac:spMk id="20" creationId="{B0792D4F-247E-46FE-85FC-881DEFA41D94}"/>
          </ac:spMkLst>
        </pc:spChg>
        <pc:spChg chg="add del">
          <ac:chgData name="VARSHA SANKAR" userId="9f1990bb-9f30-4da1-9747-f8e5989195ab" providerId="ADAL" clId="{5741E2E6-14FF-481F-A09C-207F48428E1B}" dt="2020-05-18T08:25:48.616" v="473" actId="26606"/>
          <ac:spMkLst>
            <pc:docMk/>
            <pc:sldMk cId="2605484001" sldId="266"/>
            <ac:spMk id="22" creationId="{7A0B1331-56F8-41BA-A66C-7137A4D3EF46}"/>
          </ac:spMkLst>
        </pc:spChg>
        <pc:spChg chg="add del">
          <ac:chgData name="VARSHA SANKAR" userId="9f1990bb-9f30-4da1-9747-f8e5989195ab" providerId="ADAL" clId="{5741E2E6-14FF-481F-A09C-207F48428E1B}" dt="2020-05-18T08:25:49.569" v="475" actId="26606"/>
          <ac:spMkLst>
            <pc:docMk/>
            <pc:sldMk cId="2605484001" sldId="266"/>
            <ac:spMk id="25" creationId="{B0792D4F-247E-46FE-85FC-881DEFA41D94}"/>
          </ac:spMkLst>
        </pc:spChg>
        <pc:spChg chg="add del">
          <ac:chgData name="VARSHA SANKAR" userId="9f1990bb-9f30-4da1-9747-f8e5989195ab" providerId="ADAL" clId="{5741E2E6-14FF-481F-A09C-207F48428E1B}" dt="2020-05-18T08:25:49.569" v="475" actId="26606"/>
          <ac:spMkLst>
            <pc:docMk/>
            <pc:sldMk cId="2605484001" sldId="266"/>
            <ac:spMk id="27" creationId="{01FD598A-5E70-4772-9C96-BD05B2B38F24}"/>
          </ac:spMkLst>
        </pc:spChg>
        <pc:spChg chg="add del">
          <ac:chgData name="VARSHA SANKAR" userId="9f1990bb-9f30-4da1-9747-f8e5989195ab" providerId="ADAL" clId="{5741E2E6-14FF-481F-A09C-207F48428E1B}" dt="2020-05-18T08:25:51.756" v="477" actId="26606"/>
          <ac:spMkLst>
            <pc:docMk/>
            <pc:sldMk cId="2605484001" sldId="266"/>
            <ac:spMk id="38" creationId="{828D1E49-2A21-4A83-A0E0-FB1597B4B2ED}"/>
          </ac:spMkLst>
        </pc:spChg>
        <pc:spChg chg="add del">
          <ac:chgData name="VARSHA SANKAR" userId="9f1990bb-9f30-4da1-9747-f8e5989195ab" providerId="ADAL" clId="{5741E2E6-14FF-481F-A09C-207F48428E1B}" dt="2020-05-18T08:25:51.756" v="477" actId="26606"/>
          <ac:spMkLst>
            <pc:docMk/>
            <pc:sldMk cId="2605484001" sldId="266"/>
            <ac:spMk id="39" creationId="{E972DE0D-2E53-4159-ABD3-C601524262C2}"/>
          </ac:spMkLst>
        </pc:spChg>
        <pc:spChg chg="add del">
          <ac:chgData name="VARSHA SANKAR" userId="9f1990bb-9f30-4da1-9747-f8e5989195ab" providerId="ADAL" clId="{5741E2E6-14FF-481F-A09C-207F48428E1B}" dt="2020-05-18T08:25:51.756" v="477" actId="26606"/>
          <ac:spMkLst>
            <pc:docMk/>
            <pc:sldMk cId="2605484001" sldId="266"/>
            <ac:spMk id="50" creationId="{EE85C6E8-B947-42FA-82DD-CBB01A72A346}"/>
          </ac:spMkLst>
        </pc:spChg>
        <pc:spChg chg="add del">
          <ac:chgData name="VARSHA SANKAR" userId="9f1990bb-9f30-4da1-9747-f8e5989195ab" providerId="ADAL" clId="{5741E2E6-14FF-481F-A09C-207F48428E1B}" dt="2020-05-18T08:25:54.743" v="479" actId="26606"/>
          <ac:spMkLst>
            <pc:docMk/>
            <pc:sldMk cId="2605484001" sldId="266"/>
            <ac:spMk id="53" creationId="{828D1E49-2A21-4A83-A0E0-FB1597B4B2ED}"/>
          </ac:spMkLst>
        </pc:spChg>
        <pc:spChg chg="add del">
          <ac:chgData name="VARSHA SANKAR" userId="9f1990bb-9f30-4da1-9747-f8e5989195ab" providerId="ADAL" clId="{5741E2E6-14FF-481F-A09C-207F48428E1B}" dt="2020-05-18T08:25:54.743" v="479" actId="26606"/>
          <ac:spMkLst>
            <pc:docMk/>
            <pc:sldMk cId="2605484001" sldId="266"/>
            <ac:spMk id="64" creationId="{E972DE0D-2E53-4159-ABD3-C601524262C2}"/>
          </ac:spMkLst>
        </pc:spChg>
        <pc:spChg chg="add del">
          <ac:chgData name="VARSHA SANKAR" userId="9f1990bb-9f30-4da1-9747-f8e5989195ab" providerId="ADAL" clId="{5741E2E6-14FF-481F-A09C-207F48428E1B}" dt="2020-05-18T08:25:54.743" v="479" actId="26606"/>
          <ac:spMkLst>
            <pc:docMk/>
            <pc:sldMk cId="2605484001" sldId="266"/>
            <ac:spMk id="65" creationId="{07C6E93D-E884-46F3-87C1-51FBC7B83E73}"/>
          </ac:spMkLst>
        </pc:spChg>
        <pc:spChg chg="add del">
          <ac:chgData name="VARSHA SANKAR" userId="9f1990bb-9f30-4da1-9747-f8e5989195ab" providerId="ADAL" clId="{5741E2E6-14FF-481F-A09C-207F48428E1B}" dt="2020-05-18T08:28:53.477" v="504" actId="26606"/>
          <ac:spMkLst>
            <pc:docMk/>
            <pc:sldMk cId="2605484001" sldId="266"/>
            <ac:spMk id="68" creationId="{68AF5748-FED8-45BA-8631-26D1D10F3246}"/>
          </ac:spMkLst>
        </pc:spChg>
        <pc:spChg chg="add del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73" creationId="{017517EF-BD4D-4055-BDB4-A322C53568AD}"/>
          </ac:spMkLst>
        </pc:spChg>
        <pc:spChg chg="add del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75" creationId="{0ADDB668-2CA4-4D2B-9C34-3487CA330BA8}"/>
          </ac:spMkLst>
        </pc:spChg>
        <pc:spChg chg="add del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77" creationId="{2568BC19-F052-4108-93E1-6A3D1DEC072F}"/>
          </ac:spMkLst>
        </pc:spChg>
        <pc:spChg chg="add del">
          <ac:chgData name="VARSHA SANKAR" userId="9f1990bb-9f30-4da1-9747-f8e5989195ab" providerId="ADAL" clId="{5741E2E6-14FF-481F-A09C-207F48428E1B}" dt="2020-05-18T08:29:21.332" v="509" actId="26606"/>
          <ac:spMkLst>
            <pc:docMk/>
            <pc:sldMk cId="2605484001" sldId="266"/>
            <ac:spMk id="79" creationId="{D5FD337D-4D6B-4C8B-B6F5-121097E09881}"/>
          </ac:spMkLst>
        </pc:spChg>
        <pc:grpChg chg="add del">
          <ac:chgData name="VARSHA SANKAR" userId="9f1990bb-9f30-4da1-9747-f8e5989195ab" providerId="ADAL" clId="{5741E2E6-14FF-481F-A09C-207F48428E1B}" dt="2020-05-18T08:25:51.756" v="477" actId="26606"/>
          <ac:grpSpMkLst>
            <pc:docMk/>
            <pc:sldMk cId="2605484001" sldId="266"/>
            <ac:grpSpMk id="40" creationId="{088B852E-5494-418B-A833-75CF016A9E20}"/>
          </ac:grpSpMkLst>
        </pc:grpChg>
        <pc:grpChg chg="add del">
          <ac:chgData name="VARSHA SANKAR" userId="9f1990bb-9f30-4da1-9747-f8e5989195ab" providerId="ADAL" clId="{5741E2E6-14FF-481F-A09C-207F48428E1B}" dt="2020-05-18T08:25:54.743" v="479" actId="26606"/>
          <ac:grpSpMkLst>
            <pc:docMk/>
            <pc:sldMk cId="2605484001" sldId="266"/>
            <ac:grpSpMk id="54" creationId="{088B852E-5494-418B-A833-75CF016A9E20}"/>
          </ac:grpSpMkLst>
        </pc:grpChg>
        <pc:graphicFrameChg chg="add del mod">
          <ac:chgData name="VARSHA SANKAR" userId="9f1990bb-9f30-4da1-9747-f8e5989195ab" providerId="ADAL" clId="{5741E2E6-14FF-481F-A09C-207F48428E1B}" dt="2020-05-18T08:25:54.757" v="480" actId="26606"/>
          <ac:graphicFrameMkLst>
            <pc:docMk/>
            <pc:sldMk cId="2605484001" sldId="266"/>
            <ac:graphicFrameMk id="6" creationId="{6F604ADB-6FBA-47F4-80A4-3A161D150C68}"/>
          </ac:graphicFrameMkLst>
        </pc:graphicFrameChg>
        <pc:graphicFrameChg chg="add mod modGraphic">
          <ac:chgData name="VARSHA SANKAR" userId="9f1990bb-9f30-4da1-9747-f8e5989195ab" providerId="ADAL" clId="{5741E2E6-14FF-481F-A09C-207F48428E1B}" dt="2020-05-18T08:29:21.332" v="509" actId="26606"/>
          <ac:graphicFrameMkLst>
            <pc:docMk/>
            <pc:sldMk cId="2605484001" sldId="266"/>
            <ac:graphicFrameMk id="7" creationId="{834982D9-5E70-47D7-9273-703B4E778E7E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25:47.097" v="471" actId="26606"/>
          <ac:graphicFrameMkLst>
            <pc:docMk/>
            <pc:sldMk cId="2605484001" sldId="266"/>
            <ac:graphicFrameMk id="9" creationId="{6F604ADB-6FBA-47F4-80A4-3A161D150C68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25:48.616" v="473" actId="26606"/>
          <ac:graphicFrameMkLst>
            <pc:docMk/>
            <pc:sldMk cId="2605484001" sldId="266"/>
            <ac:graphicFrameMk id="23" creationId="{6F604ADB-6FBA-47F4-80A4-3A161D150C68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25:49.569" v="475" actId="26606"/>
          <ac:graphicFrameMkLst>
            <pc:docMk/>
            <pc:sldMk cId="2605484001" sldId="266"/>
            <ac:graphicFrameMk id="28" creationId="{6F604ADB-6FBA-47F4-80A4-3A161D150C68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25:51.756" v="477" actId="26606"/>
          <ac:graphicFrameMkLst>
            <pc:docMk/>
            <pc:sldMk cId="2605484001" sldId="266"/>
            <ac:graphicFrameMk id="51" creationId="{6F604ADB-6FBA-47F4-80A4-3A161D150C68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25:54.743" v="479" actId="26606"/>
          <ac:graphicFrameMkLst>
            <pc:docMk/>
            <pc:sldMk cId="2605484001" sldId="266"/>
            <ac:graphicFrameMk id="66" creationId="{6F604ADB-6FBA-47F4-80A4-3A161D150C68}"/>
          </ac:graphicFrameMkLst>
        </pc:graphicFrameChg>
        <pc:graphicFrameChg chg="add del mod modGraphic">
          <ac:chgData name="VARSHA SANKAR" userId="9f1990bb-9f30-4da1-9747-f8e5989195ab" providerId="ADAL" clId="{5741E2E6-14FF-481F-A09C-207F48428E1B}" dt="2020-05-18T08:28:24.661" v="500" actId="478"/>
          <ac:graphicFrameMkLst>
            <pc:docMk/>
            <pc:sldMk cId="2605484001" sldId="266"/>
            <ac:graphicFrameMk id="69" creationId="{6F604ADB-6FBA-47F4-80A4-3A161D150C68}"/>
          </ac:graphicFrameMkLst>
        </pc:graphicFrameChg>
        <pc:cxnChg chg="add del">
          <ac:chgData name="VARSHA SANKAR" userId="9f1990bb-9f30-4da1-9747-f8e5989195ab" providerId="ADAL" clId="{5741E2E6-14FF-481F-A09C-207F48428E1B}" dt="2020-05-18T08:25:48.616" v="473" actId="26606"/>
          <ac:cxnSpMkLst>
            <pc:docMk/>
            <pc:sldMk cId="2605484001" sldId="266"/>
            <ac:cxnSpMk id="21" creationId="{CE272F12-AF86-441A-BC1B-C014BBBF85B5}"/>
          </ac:cxnSpMkLst>
        </pc:cxnChg>
        <pc:cxnChg chg="add del">
          <ac:chgData name="VARSHA SANKAR" userId="9f1990bb-9f30-4da1-9747-f8e5989195ab" providerId="ADAL" clId="{5741E2E6-14FF-481F-A09C-207F48428E1B}" dt="2020-05-18T08:25:49.569" v="475" actId="26606"/>
          <ac:cxnSpMkLst>
            <pc:docMk/>
            <pc:sldMk cId="2605484001" sldId="266"/>
            <ac:cxnSpMk id="26" creationId="{CE272F12-AF86-441A-BC1B-C014BBBF85B5}"/>
          </ac:cxnSpMkLst>
        </pc:cxnChg>
      </pc:sldChg>
      <pc:sldChg chg="delSp modSp mod delDesignElem">
        <pc:chgData name="VARSHA SANKAR" userId="9f1990bb-9f30-4da1-9747-f8e5989195ab" providerId="ADAL" clId="{5741E2E6-14FF-481F-A09C-207F48428E1B}" dt="2020-05-18T08:50:17.751" v="669" actId="1076"/>
        <pc:sldMkLst>
          <pc:docMk/>
          <pc:sldMk cId="330417987" sldId="277"/>
        </pc:sldMkLst>
        <pc:spChg chg="mod">
          <ac:chgData name="VARSHA SANKAR" userId="9f1990bb-9f30-4da1-9747-f8e5989195ab" providerId="ADAL" clId="{5741E2E6-14FF-481F-A09C-207F48428E1B}" dt="2020-05-18T08:50:13.745" v="668"/>
          <ac:spMkLst>
            <pc:docMk/>
            <pc:sldMk cId="330417987" sldId="277"/>
            <ac:spMk id="2" creationId="{6BC0BE24-BCE4-412A-9A60-3238ED1D1727}"/>
          </ac:spMkLst>
        </pc:spChg>
        <pc:spChg chg="del">
          <ac:chgData name="VARSHA SANKAR" userId="9f1990bb-9f30-4da1-9747-f8e5989195ab" providerId="ADAL" clId="{5741E2E6-14FF-481F-A09C-207F48428E1B}" dt="2020-05-18T08:50:13.745" v="668"/>
          <ac:spMkLst>
            <pc:docMk/>
            <pc:sldMk cId="330417987" sldId="277"/>
            <ac:spMk id="10" creationId="{3558DB37-9FEE-48A2-8578-ED0401573943}"/>
          </ac:spMkLst>
        </pc:spChg>
        <pc:spChg chg="del">
          <ac:chgData name="VARSHA SANKAR" userId="9f1990bb-9f30-4da1-9747-f8e5989195ab" providerId="ADAL" clId="{5741E2E6-14FF-481F-A09C-207F48428E1B}" dt="2020-05-18T08:50:13.745" v="668"/>
          <ac:spMkLst>
            <pc:docMk/>
            <pc:sldMk cId="330417987" sldId="277"/>
            <ac:spMk id="12" creationId="{5F7FCCA6-00E2-4F74-A105-0D769872F243}"/>
          </ac:spMkLst>
        </pc:spChg>
        <pc:spChg chg="del">
          <ac:chgData name="VARSHA SANKAR" userId="9f1990bb-9f30-4da1-9747-f8e5989195ab" providerId="ADAL" clId="{5741E2E6-14FF-481F-A09C-207F48428E1B}" dt="2020-05-18T08:50:13.745" v="668"/>
          <ac:spMkLst>
            <pc:docMk/>
            <pc:sldMk cId="330417987" sldId="277"/>
            <ac:spMk id="14" creationId="{5E1ED12F-9F06-4B37-87B7-F98F52937F86}"/>
          </ac:spMkLst>
        </pc:spChg>
        <pc:picChg chg="mod">
          <ac:chgData name="VARSHA SANKAR" userId="9f1990bb-9f30-4da1-9747-f8e5989195ab" providerId="ADAL" clId="{5741E2E6-14FF-481F-A09C-207F48428E1B}" dt="2020-05-18T08:50:17.751" v="669" actId="1076"/>
          <ac:picMkLst>
            <pc:docMk/>
            <pc:sldMk cId="330417987" sldId="277"/>
            <ac:picMk id="29" creationId="{1E88C19B-7C89-475D-A6B4-C02227FD3444}"/>
          </ac:picMkLst>
        </pc:picChg>
      </pc:sldChg>
      <pc:sldChg chg="addSp delSp modSp mod">
        <pc:chgData name="VARSHA SANKAR" userId="9f1990bb-9f30-4da1-9747-f8e5989195ab" providerId="ADAL" clId="{5741E2E6-14FF-481F-A09C-207F48428E1B}" dt="2020-05-18T08:49:53.005" v="666" actId="26606"/>
        <pc:sldMkLst>
          <pc:docMk/>
          <pc:sldMk cId="1133635244" sldId="281"/>
        </pc:sldMkLst>
        <pc:spChg chg="mo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2" creationId="{C4BC61DC-D995-4D02-8A6A-3E281E67FC98}"/>
          </ac:spMkLst>
        </pc:spChg>
        <pc:spChg chg="mo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3" creationId="{ED011F7A-4D72-4845-BC29-E84E7DC77C9B}"/>
          </ac:spMkLst>
        </pc:spChg>
        <pc:spChg chg="mo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10" creationId="{51D009DA-5460-4396-96CC-53614AC79B08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27" creationId="{231BF440-39FA-4087-84CC-2EEC0BBDAF29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29" creationId="{F04E4CBA-303B-48BD-8451-C2701CB0EEBF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31" creationId="{F6CA58B3-AFCC-4A40-9882-50D5080879B0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34" creationId="{75C56826-D4E5-42ED-8529-079651CB3005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36" creationId="{82095FCE-EF05-4443-B97A-85DEE3A5CA17}"/>
          </ac:spMkLst>
        </pc:spChg>
        <pc:spChg chg="del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38" creationId="{CA00AE6B-AA30-4CF8-BA6F-339B780AD76C}"/>
          </ac:spMkLst>
        </pc:spChg>
        <pc:spChg chg="ad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43" creationId="{149FB5C3-7336-4FE0-A30C-CC0A3646D499}"/>
          </ac:spMkLst>
        </pc:spChg>
        <pc:spChg chg="ad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49" creationId="{0DA909B4-15FF-46A6-8A7F-7AEF977FE9ED}"/>
          </ac:spMkLst>
        </pc:spChg>
        <pc:spChg chg="add">
          <ac:chgData name="VARSHA SANKAR" userId="9f1990bb-9f30-4da1-9747-f8e5989195ab" providerId="ADAL" clId="{5741E2E6-14FF-481F-A09C-207F48428E1B}" dt="2020-05-18T08:49:53.005" v="666" actId="26606"/>
          <ac:spMkLst>
            <pc:docMk/>
            <pc:sldMk cId="1133635244" sldId="281"/>
            <ac:spMk id="51" creationId="{1382A32C-5B0C-4B1C-A074-76C6DBCC9F87}"/>
          </ac:spMkLst>
        </pc:spChg>
        <pc:grpChg chg="add">
          <ac:chgData name="VARSHA SANKAR" userId="9f1990bb-9f30-4da1-9747-f8e5989195ab" providerId="ADAL" clId="{5741E2E6-14FF-481F-A09C-207F48428E1B}" dt="2020-05-18T08:49:53.005" v="666" actId="26606"/>
          <ac:grpSpMkLst>
            <pc:docMk/>
            <pc:sldMk cId="1133635244" sldId="281"/>
            <ac:grpSpMk id="45" creationId="{19A6B5CE-CB1D-48EE-8B43-E952235C8371}"/>
          </ac:grpSpMkLst>
        </pc:grpChg>
        <pc:picChg chg="mod ord">
          <ac:chgData name="VARSHA SANKAR" userId="9f1990bb-9f30-4da1-9747-f8e5989195ab" providerId="ADAL" clId="{5741E2E6-14FF-481F-A09C-207F48428E1B}" dt="2020-05-18T08:49:53.005" v="666" actId="26606"/>
          <ac:picMkLst>
            <pc:docMk/>
            <pc:sldMk cId="1133635244" sldId="281"/>
            <ac:picMk id="5" creationId="{ADBBD59B-51E1-4603-9A61-43A7F5C41299}"/>
          </ac:picMkLst>
        </pc:picChg>
        <pc:picChg chg="mod ord">
          <ac:chgData name="VARSHA SANKAR" userId="9f1990bb-9f30-4da1-9747-f8e5989195ab" providerId="ADAL" clId="{5741E2E6-14FF-481F-A09C-207F48428E1B}" dt="2020-05-18T08:49:53.005" v="666" actId="26606"/>
          <ac:picMkLst>
            <pc:docMk/>
            <pc:sldMk cId="1133635244" sldId="281"/>
            <ac:picMk id="6" creationId="{6D78356A-7283-44CA-AD2F-16B38FC1C4AE}"/>
          </ac:picMkLst>
        </pc:picChg>
      </pc:sldChg>
      <pc:sldChg chg="addSp delSp modSp mod setBg setClrOvrMap">
        <pc:chgData name="VARSHA SANKAR" userId="9f1990bb-9f30-4da1-9747-f8e5989195ab" providerId="ADAL" clId="{5741E2E6-14FF-481F-A09C-207F48428E1B}" dt="2020-05-18T08:47:43.361" v="635" actId="113"/>
        <pc:sldMkLst>
          <pc:docMk/>
          <pc:sldMk cId="422278654" sldId="284"/>
        </pc:sldMkLst>
        <pc:spChg chg="mod">
          <ac:chgData name="VARSHA SANKAR" userId="9f1990bb-9f30-4da1-9747-f8e5989195ab" providerId="ADAL" clId="{5741E2E6-14FF-481F-A09C-207F48428E1B}" dt="2020-05-18T08:47:43.361" v="635" actId="113"/>
          <ac:spMkLst>
            <pc:docMk/>
            <pc:sldMk cId="422278654" sldId="284"/>
            <ac:spMk id="2" creationId="{DDB549F7-0BDA-4B4F-AE25-E352E9091903}"/>
          </ac:spMkLst>
        </pc:spChg>
        <pc:spChg chg="add del">
          <ac:chgData name="VARSHA SANKAR" userId="9f1990bb-9f30-4da1-9747-f8e5989195ab" providerId="ADAL" clId="{5741E2E6-14FF-481F-A09C-207F48428E1B}" dt="2020-05-18T08:39:22.970" v="556" actId="26606"/>
          <ac:spMkLst>
            <pc:docMk/>
            <pc:sldMk cId="422278654" sldId="284"/>
            <ac:spMk id="3" creationId="{D2030425-440E-4CAF-AF0B-7EC97114A689}"/>
          </ac:spMkLst>
        </pc:spChg>
        <pc:spChg chg="mod">
          <ac:chgData name="VARSHA SANKAR" userId="9f1990bb-9f30-4da1-9747-f8e5989195ab" providerId="ADAL" clId="{5741E2E6-14FF-481F-A09C-207F48428E1B}" dt="2020-05-18T08:45:49.694" v="625" actId="26606"/>
          <ac:spMkLst>
            <pc:docMk/>
            <pc:sldMk cId="422278654" sldId="284"/>
            <ac:spMk id="4" creationId="{ABC821ED-CBC2-494C-B910-36337107DC7B}"/>
          </ac:spMkLst>
        </pc:spChg>
        <pc:spChg chg="add del">
          <ac:chgData name="VARSHA SANKAR" userId="9f1990bb-9f30-4da1-9747-f8e5989195ab" providerId="ADAL" clId="{5741E2E6-14FF-481F-A09C-207F48428E1B}" dt="2020-05-18T08:39:22.970" v="556" actId="26606"/>
          <ac:spMkLst>
            <pc:docMk/>
            <pc:sldMk cId="422278654" sldId="284"/>
            <ac:spMk id="9" creationId="{3741B58E-3B65-4A01-A276-975AB2CF8A08}"/>
          </ac:spMkLst>
        </pc:spChg>
        <pc:spChg chg="add del">
          <ac:chgData name="VARSHA SANKAR" userId="9f1990bb-9f30-4da1-9747-f8e5989195ab" providerId="ADAL" clId="{5741E2E6-14FF-481F-A09C-207F48428E1B}" dt="2020-05-18T08:39:22.970" v="556" actId="26606"/>
          <ac:spMkLst>
            <pc:docMk/>
            <pc:sldMk cId="422278654" sldId="284"/>
            <ac:spMk id="11" creationId="{7AAC67C3-831B-4AB1-A259-DFB839CAFAFC}"/>
          </ac:spMkLst>
        </pc:spChg>
        <pc:spChg chg="add del">
          <ac:chgData name="VARSHA SANKAR" userId="9f1990bb-9f30-4da1-9747-f8e5989195ab" providerId="ADAL" clId="{5741E2E6-14FF-481F-A09C-207F48428E1B}" dt="2020-05-18T08:39:22.970" v="556" actId="26606"/>
          <ac:spMkLst>
            <pc:docMk/>
            <pc:sldMk cId="422278654" sldId="284"/>
            <ac:spMk id="13" creationId="{054B3F04-9EAC-45C0-B3CE-0387EEA10A0C}"/>
          </ac:spMkLst>
        </pc:spChg>
        <pc:spChg chg="add del">
          <ac:chgData name="VARSHA SANKAR" userId="9f1990bb-9f30-4da1-9747-f8e5989195ab" providerId="ADAL" clId="{5741E2E6-14FF-481F-A09C-207F48428E1B}" dt="2020-05-18T08:39:07.653" v="549" actId="26606"/>
          <ac:spMkLst>
            <pc:docMk/>
            <pc:sldMk cId="422278654" sldId="284"/>
            <ac:spMk id="17" creationId="{D2030425-440E-4CAF-AF0B-7EC97114A689}"/>
          </ac:spMkLst>
        </pc:spChg>
        <pc:spChg chg="add del">
          <ac:chgData name="VARSHA SANKAR" userId="9f1990bb-9f30-4da1-9747-f8e5989195ab" providerId="ADAL" clId="{5741E2E6-14FF-481F-A09C-207F48428E1B}" dt="2020-05-18T08:39:07.653" v="549" actId="26606"/>
          <ac:spMkLst>
            <pc:docMk/>
            <pc:sldMk cId="422278654" sldId="284"/>
            <ac:spMk id="18" creationId="{11A978AA-7672-42C4-B5ED-55539D564D6E}"/>
          </ac:spMkLst>
        </pc:spChg>
        <pc:spChg chg="add del">
          <ac:chgData name="VARSHA SANKAR" userId="9f1990bb-9f30-4da1-9747-f8e5989195ab" providerId="ADAL" clId="{5741E2E6-14FF-481F-A09C-207F48428E1B}" dt="2020-05-18T08:39:13.468" v="551" actId="26606"/>
          <ac:spMkLst>
            <pc:docMk/>
            <pc:sldMk cId="422278654" sldId="284"/>
            <ac:spMk id="19" creationId="{9D01F790-DD03-42F9-BA1A-68D67A92CFCD}"/>
          </ac:spMkLst>
        </pc:spChg>
        <pc:spChg chg="add del">
          <ac:chgData name="VARSHA SANKAR" userId="9f1990bb-9f30-4da1-9747-f8e5989195ab" providerId="ADAL" clId="{5741E2E6-14FF-481F-A09C-207F48428E1B}" dt="2020-05-18T08:39:07.653" v="549" actId="26606"/>
          <ac:spMkLst>
            <pc:docMk/>
            <pc:sldMk cId="422278654" sldId="284"/>
            <ac:spMk id="20" creationId="{7B938393-3C03-4A4C-9BEF-927DC2366562}"/>
          </ac:spMkLst>
        </pc:spChg>
        <pc:spChg chg="add del">
          <ac:chgData name="VARSHA SANKAR" userId="9f1990bb-9f30-4da1-9747-f8e5989195ab" providerId="ADAL" clId="{5741E2E6-14FF-481F-A09C-207F48428E1B}" dt="2020-05-18T08:39:13.468" v="551" actId="26606"/>
          <ac:spMkLst>
            <pc:docMk/>
            <pc:sldMk cId="422278654" sldId="284"/>
            <ac:spMk id="21" creationId="{9D3FAB87-3CFA-4F57-9867-8D5B043E55E1}"/>
          </ac:spMkLst>
        </pc:spChg>
        <pc:spChg chg="add del">
          <ac:chgData name="VARSHA SANKAR" userId="9f1990bb-9f30-4da1-9747-f8e5989195ab" providerId="ADAL" clId="{5741E2E6-14FF-481F-A09C-207F48428E1B}" dt="2020-05-18T08:39:07.653" v="549" actId="26606"/>
          <ac:spMkLst>
            <pc:docMk/>
            <pc:sldMk cId="422278654" sldId="284"/>
            <ac:spMk id="22" creationId="{A092A857-B226-45FB-955B-CBB2C1B5318E}"/>
          </ac:spMkLst>
        </pc:spChg>
        <pc:spChg chg="add del">
          <ac:chgData name="VARSHA SANKAR" userId="9f1990bb-9f30-4da1-9747-f8e5989195ab" providerId="ADAL" clId="{5741E2E6-14FF-481F-A09C-207F48428E1B}" dt="2020-05-18T08:39:13.468" v="551" actId="26606"/>
          <ac:spMkLst>
            <pc:docMk/>
            <pc:sldMk cId="422278654" sldId="284"/>
            <ac:spMk id="23" creationId="{76928EA5-66AD-46CE-B63D-16D33755651B}"/>
          </ac:spMkLst>
        </pc:spChg>
        <pc:spChg chg="add del">
          <ac:chgData name="VARSHA SANKAR" userId="9f1990bb-9f30-4da1-9747-f8e5989195ab" providerId="ADAL" clId="{5741E2E6-14FF-481F-A09C-207F48428E1B}" dt="2020-05-18T08:39:19.870" v="553" actId="26606"/>
          <ac:spMkLst>
            <pc:docMk/>
            <pc:sldMk cId="422278654" sldId="284"/>
            <ac:spMk id="26" creationId="{3558DB37-9FEE-48A2-8578-ED0401573943}"/>
          </ac:spMkLst>
        </pc:spChg>
        <pc:spChg chg="add del">
          <ac:chgData name="VARSHA SANKAR" userId="9f1990bb-9f30-4da1-9747-f8e5989195ab" providerId="ADAL" clId="{5741E2E6-14FF-481F-A09C-207F48428E1B}" dt="2020-05-18T08:39:19.870" v="553" actId="26606"/>
          <ac:spMkLst>
            <pc:docMk/>
            <pc:sldMk cId="422278654" sldId="284"/>
            <ac:spMk id="27" creationId="{5F7FCCA6-00E2-4F74-A105-0D769872F243}"/>
          </ac:spMkLst>
        </pc:spChg>
        <pc:spChg chg="add del">
          <ac:chgData name="VARSHA SANKAR" userId="9f1990bb-9f30-4da1-9747-f8e5989195ab" providerId="ADAL" clId="{5741E2E6-14FF-481F-A09C-207F48428E1B}" dt="2020-05-18T08:39:19.870" v="553" actId="26606"/>
          <ac:spMkLst>
            <pc:docMk/>
            <pc:sldMk cId="422278654" sldId="284"/>
            <ac:spMk id="28" creationId="{D2030425-440E-4CAF-AF0B-7EC97114A689}"/>
          </ac:spMkLst>
        </pc:spChg>
        <pc:spChg chg="add del">
          <ac:chgData name="VARSHA SANKAR" userId="9f1990bb-9f30-4da1-9747-f8e5989195ab" providerId="ADAL" clId="{5741E2E6-14FF-481F-A09C-207F48428E1B}" dt="2020-05-18T08:39:19.870" v="553" actId="26606"/>
          <ac:spMkLst>
            <pc:docMk/>
            <pc:sldMk cId="422278654" sldId="284"/>
            <ac:spMk id="29" creationId="{5E1ED12F-9F06-4B37-87B7-F98F52937F86}"/>
          </ac:spMkLst>
        </pc:spChg>
        <pc:spChg chg="add del">
          <ac:chgData name="VARSHA SANKAR" userId="9f1990bb-9f30-4da1-9747-f8e5989195ab" providerId="ADAL" clId="{5741E2E6-14FF-481F-A09C-207F48428E1B}" dt="2020-05-18T08:39:22.956" v="555" actId="26606"/>
          <ac:spMkLst>
            <pc:docMk/>
            <pc:sldMk cId="422278654" sldId="284"/>
            <ac:spMk id="31" creationId="{11A978AA-7672-42C4-B5ED-55539D564D6E}"/>
          </ac:spMkLst>
        </pc:spChg>
        <pc:spChg chg="add del">
          <ac:chgData name="VARSHA SANKAR" userId="9f1990bb-9f30-4da1-9747-f8e5989195ab" providerId="ADAL" clId="{5741E2E6-14FF-481F-A09C-207F48428E1B}" dt="2020-05-18T08:39:22.956" v="555" actId="26606"/>
          <ac:spMkLst>
            <pc:docMk/>
            <pc:sldMk cId="422278654" sldId="284"/>
            <ac:spMk id="32" creationId="{7B938393-3C03-4A4C-9BEF-927DC2366562}"/>
          </ac:spMkLst>
        </pc:spChg>
        <pc:spChg chg="add del">
          <ac:chgData name="VARSHA SANKAR" userId="9f1990bb-9f30-4da1-9747-f8e5989195ab" providerId="ADAL" clId="{5741E2E6-14FF-481F-A09C-207F48428E1B}" dt="2020-05-18T08:39:22.956" v="555" actId="26606"/>
          <ac:spMkLst>
            <pc:docMk/>
            <pc:sldMk cId="422278654" sldId="284"/>
            <ac:spMk id="33" creationId="{A092A857-B226-45FB-955B-CBB2C1B5318E}"/>
          </ac:spMkLst>
        </pc:spChg>
        <pc:spChg chg="add del">
          <ac:chgData name="VARSHA SANKAR" userId="9f1990bb-9f30-4da1-9747-f8e5989195ab" providerId="ADAL" clId="{5741E2E6-14FF-481F-A09C-207F48428E1B}" dt="2020-05-18T08:39:22.956" v="555" actId="26606"/>
          <ac:spMkLst>
            <pc:docMk/>
            <pc:sldMk cId="422278654" sldId="284"/>
            <ac:spMk id="34" creationId="{D2030425-440E-4CAF-AF0B-7EC97114A689}"/>
          </ac:spMkLst>
        </pc:spChg>
        <pc:spChg chg="add del">
          <ac:chgData name="VARSHA SANKAR" userId="9f1990bb-9f30-4da1-9747-f8e5989195ab" providerId="ADAL" clId="{5741E2E6-14FF-481F-A09C-207F48428E1B}" dt="2020-05-18T08:44:11.664" v="602" actId="26606"/>
          <ac:spMkLst>
            <pc:docMk/>
            <pc:sldMk cId="422278654" sldId="284"/>
            <ac:spMk id="36" creationId="{E54CE3AD-C754-4F1E-A76F-1EDDF71796A0}"/>
          </ac:spMkLst>
        </pc:spChg>
        <pc:spChg chg="add del">
          <ac:chgData name="VARSHA SANKAR" userId="9f1990bb-9f30-4da1-9747-f8e5989195ab" providerId="ADAL" clId="{5741E2E6-14FF-481F-A09C-207F48428E1B}" dt="2020-05-18T08:44:11.664" v="602" actId="26606"/>
          <ac:spMkLst>
            <pc:docMk/>
            <pc:sldMk cId="422278654" sldId="284"/>
            <ac:spMk id="37" creationId="{D238B743-4443-4735-BFC2-B514F64099E8}"/>
          </ac:spMkLst>
        </pc:spChg>
        <pc:spChg chg="add del">
          <ac:chgData name="VARSHA SANKAR" userId="9f1990bb-9f30-4da1-9747-f8e5989195ab" providerId="ADAL" clId="{5741E2E6-14FF-481F-A09C-207F48428E1B}" dt="2020-05-18T08:44:11.664" v="602" actId="26606"/>
          <ac:spMkLst>
            <pc:docMk/>
            <pc:sldMk cId="422278654" sldId="284"/>
            <ac:spMk id="38" creationId="{D2030425-440E-4CAF-AF0B-7EC97114A689}"/>
          </ac:spMkLst>
        </pc:spChg>
        <pc:spChg chg="add del">
          <ac:chgData name="VARSHA SANKAR" userId="9f1990bb-9f30-4da1-9747-f8e5989195ab" providerId="ADAL" clId="{5741E2E6-14FF-481F-A09C-207F48428E1B}" dt="2020-05-18T08:45:49.694" v="625" actId="26606"/>
          <ac:spMkLst>
            <pc:docMk/>
            <pc:sldMk cId="422278654" sldId="284"/>
            <ac:spMk id="42" creationId="{3A5B4632-C963-4296-86F0-79AA9EA5AE98}"/>
          </ac:spMkLst>
        </pc:spChg>
        <pc:spChg chg="add del">
          <ac:chgData name="VARSHA SANKAR" userId="9f1990bb-9f30-4da1-9747-f8e5989195ab" providerId="ADAL" clId="{5741E2E6-14FF-481F-A09C-207F48428E1B}" dt="2020-05-18T08:46:54.063" v="632" actId="26606"/>
          <ac:spMkLst>
            <pc:docMk/>
            <pc:sldMk cId="422278654" sldId="284"/>
            <ac:spMk id="43" creationId="{F0F47199-4BA7-4321-AD8B-750D19B9D3FE}"/>
          </ac:spMkLst>
        </pc:spChg>
        <pc:spChg chg="add del">
          <ac:chgData name="VARSHA SANKAR" userId="9f1990bb-9f30-4da1-9747-f8e5989195ab" providerId="ADAL" clId="{5741E2E6-14FF-481F-A09C-207F48428E1B}" dt="2020-05-18T08:44:42.223" v="608" actId="26606"/>
          <ac:spMkLst>
            <pc:docMk/>
            <pc:sldMk cId="422278654" sldId="284"/>
            <ac:spMk id="45" creationId="{F0F47199-4BA7-4321-AD8B-750D19B9D3FE}"/>
          </ac:spMkLst>
        </pc:spChg>
        <pc:spChg chg="add del">
          <ac:chgData name="VARSHA SANKAR" userId="9f1990bb-9f30-4da1-9747-f8e5989195ab" providerId="ADAL" clId="{5741E2E6-14FF-481F-A09C-207F48428E1B}" dt="2020-05-18T08:45:49.660" v="624" actId="26606"/>
          <ac:spMkLst>
            <pc:docMk/>
            <pc:sldMk cId="422278654" sldId="284"/>
            <ac:spMk id="47" creationId="{3A5B4632-C963-4296-86F0-79AA9EA5AE98}"/>
          </ac:spMkLst>
        </pc:spChg>
        <pc:graphicFrameChg chg="add del">
          <ac:chgData name="VARSHA SANKAR" userId="9f1990bb-9f30-4da1-9747-f8e5989195ab" providerId="ADAL" clId="{5741E2E6-14FF-481F-A09C-207F48428E1B}" dt="2020-05-18T08:39:00.272" v="547" actId="26606"/>
          <ac:graphicFrameMkLst>
            <pc:docMk/>
            <pc:sldMk cId="422278654" sldId="284"/>
            <ac:graphicFrameMk id="15" creationId="{B14313D1-FCD8-48F3-8FB6-B8FD94E2B548}"/>
          </ac:graphicFrameMkLst>
        </pc:graphicFrameChg>
        <pc:graphicFrameChg chg="add del">
          <ac:chgData name="VARSHA SANKAR" userId="9f1990bb-9f30-4da1-9747-f8e5989195ab" providerId="ADAL" clId="{5741E2E6-14FF-481F-A09C-207F48428E1B}" dt="2020-05-18T08:39:13.468" v="551" actId="26606"/>
          <ac:graphicFrameMkLst>
            <pc:docMk/>
            <pc:sldMk cId="422278654" sldId="284"/>
            <ac:graphicFrameMk id="24" creationId="{CCB36A45-9B70-4BFB-A478-7A0AF8894DE5}"/>
          </ac:graphicFrameMkLst>
        </pc:graphicFrameChg>
        <pc:graphicFrameChg chg="add mod ord modGraphic">
          <ac:chgData name="VARSHA SANKAR" userId="9f1990bb-9f30-4da1-9747-f8e5989195ab" providerId="ADAL" clId="{5741E2E6-14FF-481F-A09C-207F48428E1B}" dt="2020-05-18T08:46:54.063" v="632" actId="26606"/>
          <ac:graphicFrameMkLst>
            <pc:docMk/>
            <pc:sldMk cId="422278654" sldId="284"/>
            <ac:graphicFrameMk id="40" creationId="{1D5C308D-ACD0-4FCF-814F-CA686B3144AF}"/>
          </ac:graphicFrameMkLst>
        </pc:graphicFrameChg>
      </pc:sldChg>
      <pc:sldChg chg="addSp delSp modSp mod delDesignElem">
        <pc:chgData name="VARSHA SANKAR" userId="9f1990bb-9f30-4da1-9747-f8e5989195ab" providerId="ADAL" clId="{5741E2E6-14FF-481F-A09C-207F48428E1B}" dt="2020-05-18T08:49:00.876" v="665" actId="26606"/>
        <pc:sldMkLst>
          <pc:docMk/>
          <pc:sldMk cId="999601733" sldId="285"/>
        </pc:sldMkLst>
        <pc:spChg chg="mo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2" creationId="{7D4B84FD-F6E7-4267-9B05-235885558EED}"/>
          </ac:spMkLst>
        </pc:spChg>
        <pc:spChg chg="mo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4" creationId="{8DE69E45-BC65-435C-92C4-0D7321F599FF}"/>
          </ac:spMkLst>
        </pc:spChg>
        <pc:spChg chg="mod or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6" creationId="{D058EEB5-5F4B-4EE7-8348-79CA3126EC44}"/>
          </ac:spMkLst>
        </pc:spChg>
        <pc:spChg chg="ad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11" creationId="{117AB3D3-3C9C-4DED-809A-78734805B895}"/>
          </ac:spMkLst>
        </pc:spChg>
        <pc:spChg chg="del">
          <ac:chgData name="VARSHA SANKAR" userId="9f1990bb-9f30-4da1-9747-f8e5989195ab" providerId="ADAL" clId="{5741E2E6-14FF-481F-A09C-207F48428E1B}" dt="2020-05-18T08:44:17.756" v="604"/>
          <ac:spMkLst>
            <pc:docMk/>
            <pc:sldMk cId="999601733" sldId="285"/>
            <ac:spMk id="12" creationId="{44CC594A-A820-450F-B363-C19201FCFEC6}"/>
          </ac:spMkLst>
        </pc:spChg>
        <pc:spChg chg="ad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13" creationId="{3A9A4357-BD1D-4622-A4FE-766E6AB8DE84}"/>
          </ac:spMkLst>
        </pc:spChg>
        <pc:spChg chg="del">
          <ac:chgData name="VARSHA SANKAR" userId="9f1990bb-9f30-4da1-9747-f8e5989195ab" providerId="ADAL" clId="{5741E2E6-14FF-481F-A09C-207F48428E1B}" dt="2020-05-18T08:44:17.756" v="604"/>
          <ac:spMkLst>
            <pc:docMk/>
            <pc:sldMk cId="999601733" sldId="285"/>
            <ac:spMk id="14" creationId="{59FAB3DA-E9ED-4574-ABCC-378BC0FF1BBC}"/>
          </ac:spMkLst>
        </pc:spChg>
        <pc:spChg chg="ad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15" creationId="{E659831F-0D9A-4C63-9EBB-8435B85A440F}"/>
          </ac:spMkLst>
        </pc:spChg>
        <pc:spChg chg="del">
          <ac:chgData name="VARSHA SANKAR" userId="9f1990bb-9f30-4da1-9747-f8e5989195ab" providerId="ADAL" clId="{5741E2E6-14FF-481F-A09C-207F48428E1B}" dt="2020-05-18T08:44:17.756" v="604"/>
          <ac:spMkLst>
            <pc:docMk/>
            <pc:sldMk cId="999601733" sldId="285"/>
            <ac:spMk id="16" creationId="{53B8D6B0-55D6-48DC-86D8-FD95D5F118AB}"/>
          </ac:spMkLst>
        </pc:spChg>
        <pc:spChg chg="add">
          <ac:chgData name="VARSHA SANKAR" userId="9f1990bb-9f30-4da1-9747-f8e5989195ab" providerId="ADAL" clId="{5741E2E6-14FF-481F-A09C-207F48428E1B}" dt="2020-05-18T08:49:00.876" v="665" actId="26606"/>
          <ac:spMkLst>
            <pc:docMk/>
            <pc:sldMk cId="999601733" sldId="285"/>
            <ac:spMk id="17" creationId="{E6995CE5-F890-4ABA-82A2-26507CE8D2A3}"/>
          </ac:spMkLst>
        </pc:spChg>
        <pc:picChg chg="mod">
          <ac:chgData name="VARSHA SANKAR" userId="9f1990bb-9f30-4da1-9747-f8e5989195ab" providerId="ADAL" clId="{5741E2E6-14FF-481F-A09C-207F48428E1B}" dt="2020-05-18T08:49:00.876" v="665" actId="26606"/>
          <ac:picMkLst>
            <pc:docMk/>
            <pc:sldMk cId="999601733" sldId="285"/>
            <ac:picMk id="5" creationId="{5253ECF9-D0B8-461F-9312-C6A92BD473E3}"/>
          </ac:picMkLst>
        </pc:picChg>
      </pc:sldChg>
      <pc:sldChg chg="del">
        <pc:chgData name="VARSHA SANKAR" userId="9f1990bb-9f30-4da1-9747-f8e5989195ab" providerId="ADAL" clId="{5741E2E6-14FF-481F-A09C-207F48428E1B}" dt="2020-05-18T08:27:10.945" v="494" actId="47"/>
        <pc:sldMkLst>
          <pc:docMk/>
          <pc:sldMk cId="1873883702" sldId="286"/>
        </pc:sldMkLst>
      </pc:sldChg>
      <pc:sldChg chg="addSp delSp modSp mod setBg setClrOvrMap">
        <pc:chgData name="VARSHA SANKAR" userId="9f1990bb-9f30-4da1-9747-f8e5989195ab" providerId="ADAL" clId="{5741E2E6-14FF-481F-A09C-207F48428E1B}" dt="2020-05-18T08:27:01.236" v="493" actId="26606"/>
        <pc:sldMkLst>
          <pc:docMk/>
          <pc:sldMk cId="867173381" sldId="289"/>
        </pc:sldMkLst>
        <pc:spChg chg="mo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4" creationId="{D86E615B-C60B-4760-92AD-A9B7D9FD8845}"/>
          </ac:spMkLst>
        </pc:spChg>
        <pc:spChg chg="add del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7" creationId="{E02F4E73-0376-416A-A3ED-46C915C18331}"/>
          </ac:spMkLst>
        </pc:spChg>
        <pc:spChg chg="add del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68" creationId="{EE1FC7B4-E4A7-4452-B413-1A623E3A7230}"/>
          </ac:spMkLst>
        </pc:spChg>
        <pc:spChg chg="add del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70" creationId="{E0709AF0-24F0-4486-B189-BE6386BDB198}"/>
          </ac:spMkLst>
        </pc:spChg>
        <pc:spChg chg="add del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72" creationId="{FBE3B62F-5853-4A3C-B050-6186351A7176}"/>
          </ac:spMkLst>
        </pc:spChg>
        <pc:spChg chg="add del">
          <ac:chgData name="VARSHA SANKAR" userId="9f1990bb-9f30-4da1-9747-f8e5989195ab" providerId="ADAL" clId="{5741E2E6-14FF-481F-A09C-207F48428E1B}" dt="2020-05-18T08:27:01.200" v="492" actId="26606"/>
          <ac:spMkLst>
            <pc:docMk/>
            <pc:sldMk cId="867173381" sldId="289"/>
            <ac:spMk id="78" creationId="{68575C10-8187-4AC4-AD72-C754EAFD2867}"/>
          </ac:spMkLst>
        </pc:spChg>
        <pc:spChg chg="ad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82" creationId="{A580F890-B085-4E95-96AA-55AEBEC5CE6E}"/>
          </ac:spMkLst>
        </pc:spChg>
        <pc:spChg chg="ad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83" creationId="{2B566528-1B12-4246-9431-5C2D7D081168}"/>
          </ac:spMkLst>
        </pc:spChg>
        <pc:spChg chg="ad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84" creationId="{D3F51FEB-38FB-4F6C-9F7B-2F2AFAB65463}"/>
          </ac:spMkLst>
        </pc:spChg>
        <pc:spChg chg="ad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85" creationId="{2E80C965-DB6D-4F81-9E9E-B027384D0BD6}"/>
          </ac:spMkLst>
        </pc:spChg>
        <pc:spChg chg="add">
          <ac:chgData name="VARSHA SANKAR" userId="9f1990bb-9f30-4da1-9747-f8e5989195ab" providerId="ADAL" clId="{5741E2E6-14FF-481F-A09C-207F48428E1B}" dt="2020-05-18T08:27:01.236" v="493" actId="26606"/>
          <ac:spMkLst>
            <pc:docMk/>
            <pc:sldMk cId="867173381" sldId="289"/>
            <ac:spMk id="86" creationId="{1E547BA6-BAE0-43BB-A7CA-60F69CE252F0}"/>
          </ac:spMkLst>
        </pc:spChg>
        <pc:graphicFrameChg chg="add del">
          <ac:chgData name="VARSHA SANKAR" userId="9f1990bb-9f30-4da1-9747-f8e5989195ab" providerId="ADAL" clId="{5741E2E6-14FF-481F-A09C-207F48428E1B}" dt="2020-05-18T08:27:01.200" v="492" actId="26606"/>
          <ac:graphicFrameMkLst>
            <pc:docMk/>
            <pc:sldMk cId="867173381" sldId="289"/>
            <ac:graphicFrameMk id="74" creationId="{3E6DCED7-9331-43DE-A292-284A07D54159}"/>
          </ac:graphicFrameMkLst>
        </pc:graphicFrameChg>
        <pc:graphicFrameChg chg="add">
          <ac:chgData name="VARSHA SANKAR" userId="9f1990bb-9f30-4da1-9747-f8e5989195ab" providerId="ADAL" clId="{5741E2E6-14FF-481F-A09C-207F48428E1B}" dt="2020-05-18T08:27:01.236" v="493" actId="26606"/>
          <ac:graphicFrameMkLst>
            <pc:docMk/>
            <pc:sldMk cId="867173381" sldId="289"/>
            <ac:graphicFrameMk id="87" creationId="{238699B1-78AD-4116-B49C-C76C23A178DD}"/>
          </ac:graphicFrameMkLst>
        </pc:graphicFrameChg>
        <pc:picChg chg="del">
          <ac:chgData name="VARSHA SANKAR" userId="9f1990bb-9f30-4da1-9747-f8e5989195ab" providerId="ADAL" clId="{5741E2E6-14FF-481F-A09C-207F48428E1B}" dt="2020-05-18T08:26:53.433" v="490" actId="478"/>
          <ac:picMkLst>
            <pc:docMk/>
            <pc:sldMk cId="867173381" sldId="289"/>
            <ac:picMk id="9" creationId="{A79ACDAC-EDBA-490A-8684-EC456DC10C2F}"/>
          </ac:picMkLst>
        </pc:picChg>
        <pc:cxnChg chg="add del">
          <ac:chgData name="VARSHA SANKAR" userId="9f1990bb-9f30-4da1-9747-f8e5989195ab" providerId="ADAL" clId="{5741E2E6-14FF-481F-A09C-207F48428E1B}" dt="2020-05-18T08:27:01.200" v="492" actId="26606"/>
          <ac:cxnSpMkLst>
            <pc:docMk/>
            <pc:sldMk cId="867173381" sldId="289"/>
            <ac:cxnSpMk id="80" creationId="{74E776C9-ED67-41B7-B3A3-4DF76EF3ACEE}"/>
          </ac:cxnSpMkLst>
        </pc:cxnChg>
      </pc:sldChg>
      <pc:sldChg chg="del">
        <pc:chgData name="VARSHA SANKAR" userId="9f1990bb-9f30-4da1-9747-f8e5989195ab" providerId="ADAL" clId="{5741E2E6-14FF-481F-A09C-207F48428E1B}" dt="2020-05-18T08:31:08.822" v="514" actId="47"/>
        <pc:sldMkLst>
          <pc:docMk/>
          <pc:sldMk cId="2191266018" sldId="291"/>
        </pc:sldMkLst>
      </pc:sldChg>
      <pc:sldChg chg="modSp">
        <pc:chgData name="VARSHA SANKAR" userId="9f1990bb-9f30-4da1-9747-f8e5989195ab" providerId="ADAL" clId="{5741E2E6-14FF-481F-A09C-207F48428E1B}" dt="2020-05-18T08:44:17.756" v="604"/>
        <pc:sldMkLst>
          <pc:docMk/>
          <pc:sldMk cId="1251142588" sldId="292"/>
        </pc:sldMkLst>
        <pc:spChg chg="mod">
          <ac:chgData name="VARSHA SANKAR" userId="9f1990bb-9f30-4da1-9747-f8e5989195ab" providerId="ADAL" clId="{5741E2E6-14FF-481F-A09C-207F48428E1B}" dt="2020-05-18T08:44:17.756" v="604"/>
          <ac:spMkLst>
            <pc:docMk/>
            <pc:sldMk cId="1251142588" sldId="292"/>
            <ac:spMk id="2" creationId="{72F363AB-F5AA-4B6D-A9F1-A398481FAD30}"/>
          </ac:spMkLst>
        </pc:spChg>
        <pc:spChg chg="mod">
          <ac:chgData name="VARSHA SANKAR" userId="9f1990bb-9f30-4da1-9747-f8e5989195ab" providerId="ADAL" clId="{5741E2E6-14FF-481F-A09C-207F48428E1B}" dt="2020-05-18T08:44:17.756" v="604"/>
          <ac:spMkLst>
            <pc:docMk/>
            <pc:sldMk cId="1251142588" sldId="292"/>
            <ac:spMk id="3" creationId="{33C78658-F5FA-4AE2-B474-745A50B08399}"/>
          </ac:spMkLst>
        </pc:spChg>
        <pc:spChg chg="mod">
          <ac:chgData name="VARSHA SANKAR" userId="9f1990bb-9f30-4da1-9747-f8e5989195ab" providerId="ADAL" clId="{5741E2E6-14FF-481F-A09C-207F48428E1B}" dt="2020-05-18T08:44:17.756" v="604"/>
          <ac:spMkLst>
            <pc:docMk/>
            <pc:sldMk cId="1251142588" sldId="292"/>
            <ac:spMk id="4" creationId="{ED5D5047-BCA9-44EC-BC50-8E0502DC0DC1}"/>
          </ac:spMkLst>
        </pc:spChg>
      </pc:sldChg>
      <pc:sldChg chg="addSp delSp modSp new mod setBg">
        <pc:chgData name="VARSHA SANKAR" userId="9f1990bb-9f30-4da1-9747-f8e5989195ab" providerId="ADAL" clId="{5741E2E6-14FF-481F-A09C-207F48428E1B}" dt="2020-05-18T08:43:50.540" v="601" actId="26606"/>
        <pc:sldMkLst>
          <pc:docMk/>
          <pc:sldMk cId="3392242689" sldId="293"/>
        </pc:sldMkLst>
        <pc:spChg chg="del">
          <ac:chgData name="VARSHA SANKAR" userId="9f1990bb-9f30-4da1-9747-f8e5989195ab" providerId="ADAL" clId="{5741E2E6-14FF-481F-A09C-207F48428E1B}" dt="2020-05-18T07:52:12.112" v="139" actId="478"/>
          <ac:spMkLst>
            <pc:docMk/>
            <pc:sldMk cId="3392242689" sldId="293"/>
            <ac:spMk id="2" creationId="{51C654C0-0F41-4083-AFA6-7FEAAA6994EF}"/>
          </ac:spMkLst>
        </pc:spChg>
        <pc:spChg chg="del">
          <ac:chgData name="VARSHA SANKAR" userId="9f1990bb-9f30-4da1-9747-f8e5989195ab" providerId="ADAL" clId="{5741E2E6-14FF-481F-A09C-207F48428E1B}" dt="2020-05-18T07:52:15.495" v="140" actId="478"/>
          <ac:spMkLst>
            <pc:docMk/>
            <pc:sldMk cId="3392242689" sldId="293"/>
            <ac:spMk id="3" creationId="{D120BEB9-05E0-4AB4-A008-A49ADCFF6E9D}"/>
          </ac:spMkLst>
        </pc:spChg>
        <pc:spChg chg="del mod ord">
          <ac:chgData name="VARSHA SANKAR" userId="9f1990bb-9f30-4da1-9747-f8e5989195ab" providerId="ADAL" clId="{5741E2E6-14FF-481F-A09C-207F48428E1B}" dt="2020-05-18T08:02:00.639" v="271" actId="478"/>
          <ac:spMkLst>
            <pc:docMk/>
            <pc:sldMk cId="3392242689" sldId="293"/>
            <ac:spMk id="4" creationId="{797152A4-1EC4-4DB9-AC72-40E6C0BFD0A6}"/>
          </ac:spMkLst>
        </pc:spChg>
        <pc:spChg chg="add mod">
          <ac:chgData name="VARSHA SANKAR" userId="9f1990bb-9f30-4da1-9747-f8e5989195ab" providerId="ADAL" clId="{5741E2E6-14FF-481F-A09C-207F48428E1B}" dt="2020-05-18T08:43:50.540" v="601" actId="26606"/>
          <ac:spMkLst>
            <pc:docMk/>
            <pc:sldMk cId="3392242689" sldId="293"/>
            <ac:spMk id="8" creationId="{C182FDB5-98C4-4BDA-BE79-8FC9DC9E8834}"/>
          </ac:spMkLst>
        </pc:spChg>
        <pc:spChg chg="add del mod">
          <ac:chgData name="VARSHA SANKAR" userId="9f1990bb-9f30-4da1-9747-f8e5989195ab" providerId="ADAL" clId="{5741E2E6-14FF-481F-A09C-207F48428E1B}" dt="2020-05-18T08:00:29.124" v="214"/>
          <ac:spMkLst>
            <pc:docMk/>
            <pc:sldMk cId="3392242689" sldId="293"/>
            <ac:spMk id="9" creationId="{EEF73914-13B9-45EE-AA7D-6CCA11A798BF}"/>
          </ac:spMkLst>
        </pc:spChg>
        <pc:spChg chg="add mod ord">
          <ac:chgData name="VARSHA SANKAR" userId="9f1990bb-9f30-4da1-9747-f8e5989195ab" providerId="ADAL" clId="{5741E2E6-14FF-481F-A09C-207F48428E1B}" dt="2020-05-18T08:43:50.540" v="601" actId="26606"/>
          <ac:spMkLst>
            <pc:docMk/>
            <pc:sldMk cId="3392242689" sldId="293"/>
            <ac:spMk id="10" creationId="{A6E8E89E-5A20-4881-A69D-A9202BCAD3C2}"/>
          </ac:spMkLst>
        </pc:spChg>
        <pc:spChg chg="add del">
          <ac:chgData name="VARSHA SANKAR" userId="9f1990bb-9f30-4da1-9747-f8e5989195ab" providerId="ADAL" clId="{5741E2E6-14FF-481F-A09C-207F48428E1B}" dt="2020-05-18T08:41:45.919" v="566" actId="26606"/>
          <ac:spMkLst>
            <pc:docMk/>
            <pc:sldMk cId="3392242689" sldId="293"/>
            <ac:spMk id="12" creationId="{D55CA618-78A6-47F6-B865-E9315164FB49}"/>
          </ac:spMkLst>
        </pc:spChg>
        <pc:spChg chg="add del">
          <ac:chgData name="VARSHA SANKAR" userId="9f1990bb-9f30-4da1-9747-f8e5989195ab" providerId="ADAL" clId="{5741E2E6-14FF-481F-A09C-207F48428E1B}" dt="2020-05-18T08:41:57.211" v="574" actId="26606"/>
          <ac:spMkLst>
            <pc:docMk/>
            <pc:sldMk cId="3392242689" sldId="293"/>
            <ac:spMk id="14" creationId="{B5128750-6DE7-4BD7-B6DD-399E90474D1E}"/>
          </ac:spMkLst>
        </pc:spChg>
        <pc:spChg chg="add del">
          <ac:chgData name="VARSHA SANKAR" userId="9f1990bb-9f30-4da1-9747-f8e5989195ab" providerId="ADAL" clId="{5741E2E6-14FF-481F-A09C-207F48428E1B}" dt="2020-05-18T08:02:44.601" v="288" actId="26606"/>
          <ac:spMkLst>
            <pc:docMk/>
            <pc:sldMk cId="3392242689" sldId="293"/>
            <ac:spMk id="15" creationId="{823AC064-BC96-4F32-8AE1-B2FD38754823}"/>
          </ac:spMkLst>
        </pc:spChg>
        <pc:spChg chg="add del">
          <ac:chgData name="VARSHA SANKAR" userId="9f1990bb-9f30-4da1-9747-f8e5989195ab" providerId="ADAL" clId="{5741E2E6-14FF-481F-A09C-207F48428E1B}" dt="2020-05-18T08:41:45.919" v="566" actId="26606"/>
          <ac:spMkLst>
            <pc:docMk/>
            <pc:sldMk cId="3392242689" sldId="293"/>
            <ac:spMk id="16" creationId="{8ED94938-268E-4C0A-A08A-B3980C78BAEB}"/>
          </ac:spMkLst>
        </pc:spChg>
        <pc:spChg chg="add del">
          <ac:chgData name="VARSHA SANKAR" userId="9f1990bb-9f30-4da1-9747-f8e5989195ab" providerId="ADAL" clId="{5741E2E6-14FF-481F-A09C-207F48428E1B}" dt="2020-05-18T08:41:57.211" v="574" actId="26606"/>
          <ac:spMkLst>
            <pc:docMk/>
            <pc:sldMk cId="3392242689" sldId="293"/>
            <ac:spMk id="18" creationId="{07BA6415-1CCB-4FE4-8D1D-DE0505D993E0}"/>
          </ac:spMkLst>
        </pc:spChg>
        <pc:spChg chg="add del">
          <ac:chgData name="VARSHA SANKAR" userId="9f1990bb-9f30-4da1-9747-f8e5989195ab" providerId="ADAL" clId="{5741E2E6-14FF-481F-A09C-207F48428E1B}" dt="2020-05-18T08:41:47.073" v="568" actId="26606"/>
          <ac:spMkLst>
            <pc:docMk/>
            <pc:sldMk cId="3392242689" sldId="293"/>
            <ac:spMk id="20" creationId="{823AC064-BC96-4F32-8AE1-B2FD38754823}"/>
          </ac:spMkLst>
        </pc:spChg>
        <pc:spChg chg="add del">
          <ac:chgData name="VARSHA SANKAR" userId="9f1990bb-9f30-4da1-9747-f8e5989195ab" providerId="ADAL" clId="{5741E2E6-14FF-481F-A09C-207F48428E1B}" dt="2020-05-18T08:02:20.883" v="279" actId="26606"/>
          <ac:spMkLst>
            <pc:docMk/>
            <pc:sldMk cId="3392242689" sldId="293"/>
            <ac:spMk id="21" creationId="{D55CA618-78A6-47F6-B865-E9315164FB49}"/>
          </ac:spMkLst>
        </pc:spChg>
        <pc:spChg chg="add del">
          <ac:chgData name="VARSHA SANKAR" userId="9f1990bb-9f30-4da1-9747-f8e5989195ab" providerId="ADAL" clId="{5741E2E6-14FF-481F-A09C-207F48428E1B}" dt="2020-05-18T08:02:20.883" v="279" actId="26606"/>
          <ac:spMkLst>
            <pc:docMk/>
            <pc:sldMk cId="3392242689" sldId="293"/>
            <ac:spMk id="25" creationId="{8ED94938-268E-4C0A-A08A-B3980C78BAEB}"/>
          </ac:spMkLst>
        </pc:spChg>
        <pc:spChg chg="add del">
          <ac:chgData name="VARSHA SANKAR" userId="9f1990bb-9f30-4da1-9747-f8e5989195ab" providerId="ADAL" clId="{5741E2E6-14FF-481F-A09C-207F48428E1B}" dt="2020-05-18T08:02:07.255" v="273" actId="26606"/>
          <ac:spMkLst>
            <pc:docMk/>
            <pc:sldMk cId="3392242689" sldId="293"/>
            <ac:spMk id="26" creationId="{823AC064-BC96-4F32-8AE1-B2FD38754823}"/>
          </ac:spMkLst>
        </pc:spChg>
        <pc:spChg chg="add del">
          <ac:chgData name="VARSHA SANKAR" userId="9f1990bb-9f30-4da1-9747-f8e5989195ab" providerId="ADAL" clId="{5741E2E6-14FF-481F-A09C-207F48428E1B}" dt="2020-05-18T08:41:48.613" v="570" actId="26606"/>
          <ac:spMkLst>
            <pc:docMk/>
            <pc:sldMk cId="3392242689" sldId="293"/>
            <ac:spMk id="29" creationId="{F29C2C85-1492-463C-B805-3FD3FCE93360}"/>
          </ac:spMkLst>
        </pc:spChg>
        <pc:spChg chg="add del">
          <ac:chgData name="VARSHA SANKAR" userId="9f1990bb-9f30-4da1-9747-f8e5989195ab" providerId="ADAL" clId="{5741E2E6-14FF-481F-A09C-207F48428E1B}" dt="2020-05-18T08:02:12.424" v="275" actId="26606"/>
          <ac:spMkLst>
            <pc:docMk/>
            <pc:sldMk cId="3392242689" sldId="293"/>
            <ac:spMk id="30" creationId="{F0810290-E788-4DE3-B716-DBE58CC6A8EF}"/>
          </ac:spMkLst>
        </pc:spChg>
        <pc:spChg chg="add del">
          <ac:chgData name="VARSHA SANKAR" userId="9f1990bb-9f30-4da1-9747-f8e5989195ab" providerId="ADAL" clId="{5741E2E6-14FF-481F-A09C-207F48428E1B}" dt="2020-05-18T08:02:12.424" v="275" actId="26606"/>
          <ac:spMkLst>
            <pc:docMk/>
            <pc:sldMk cId="3392242689" sldId="293"/>
            <ac:spMk id="31" creationId="{5434194B-EB56-4062-98C6-CB72F287E3F7}"/>
          </ac:spMkLst>
        </pc:spChg>
        <pc:spChg chg="add del">
          <ac:chgData name="VARSHA SANKAR" userId="9f1990bb-9f30-4da1-9747-f8e5989195ab" providerId="ADAL" clId="{5741E2E6-14FF-481F-A09C-207F48428E1B}" dt="2020-05-18T08:02:12.424" v="275" actId="26606"/>
          <ac:spMkLst>
            <pc:docMk/>
            <pc:sldMk cId="3392242689" sldId="293"/>
            <ac:spMk id="33" creationId="{B817D9AD-5E85-4E85-AC3E-43E24FA91AA1}"/>
          </ac:spMkLst>
        </pc:spChg>
        <pc:spChg chg="add del">
          <ac:chgData name="VARSHA SANKAR" userId="9f1990bb-9f30-4da1-9747-f8e5989195ab" providerId="ADAL" clId="{5741E2E6-14FF-481F-A09C-207F48428E1B}" dt="2020-05-18T08:41:57.211" v="574" actId="26606"/>
          <ac:spMkLst>
            <pc:docMk/>
            <pc:sldMk cId="3392242689" sldId="293"/>
            <ac:spMk id="35" creationId="{CA1B373B-0DE9-4AE4-A839-26F801A34087}"/>
          </ac:spMkLst>
        </pc:spChg>
        <pc:spChg chg="add del">
          <ac:chgData name="VARSHA SANKAR" userId="9f1990bb-9f30-4da1-9747-f8e5989195ab" providerId="ADAL" clId="{5741E2E6-14FF-481F-A09C-207F48428E1B}" dt="2020-05-18T08:41:48.613" v="570" actId="26606"/>
          <ac:spMkLst>
            <pc:docMk/>
            <pc:sldMk cId="3392242689" sldId="293"/>
            <ac:spMk id="36" creationId="{8ED94938-268E-4C0A-A08A-B3980C78BAEB}"/>
          </ac:spMkLst>
        </pc:spChg>
        <pc:spChg chg="add del">
          <ac:chgData name="VARSHA SANKAR" userId="9f1990bb-9f30-4da1-9747-f8e5989195ab" providerId="ADAL" clId="{5741E2E6-14FF-481F-A09C-207F48428E1B}" dt="2020-05-18T08:42:10.912" v="576" actId="26606"/>
          <ac:spMkLst>
            <pc:docMk/>
            <pc:sldMk cId="3392242689" sldId="293"/>
            <ac:spMk id="37" creationId="{41F18803-BE79-4916-AE6B-5DE238B367F0}"/>
          </ac:spMkLst>
        </pc:spChg>
        <pc:spChg chg="add del">
          <ac:chgData name="VARSHA SANKAR" userId="9f1990bb-9f30-4da1-9747-f8e5989195ab" providerId="ADAL" clId="{5741E2E6-14FF-481F-A09C-207F48428E1B}" dt="2020-05-18T08:42:10.912" v="576" actId="26606"/>
          <ac:spMkLst>
            <pc:docMk/>
            <pc:sldMk cId="3392242689" sldId="293"/>
            <ac:spMk id="38" creationId="{C15229F3-7A2E-4558-98FE-7A5F69409DCE}"/>
          </ac:spMkLst>
        </pc:spChg>
        <pc:spChg chg="add del">
          <ac:chgData name="VARSHA SANKAR" userId="9f1990bb-9f30-4da1-9747-f8e5989195ab" providerId="ADAL" clId="{5741E2E6-14FF-481F-A09C-207F48428E1B}" dt="2020-05-18T08:42:55.922" v="582" actId="26606"/>
          <ac:spMkLst>
            <pc:docMk/>
            <pc:sldMk cId="3392242689" sldId="293"/>
            <ac:spMk id="39" creationId="{823AC064-BC96-4F32-8AE1-B2FD38754823}"/>
          </ac:spMkLst>
        </pc:spChg>
        <pc:spChg chg="add del">
          <ac:chgData name="VARSHA SANKAR" userId="9f1990bb-9f30-4da1-9747-f8e5989195ab" providerId="ADAL" clId="{5741E2E6-14FF-481F-A09C-207F48428E1B}" dt="2020-05-18T08:42:13.209" v="578" actId="26606"/>
          <ac:spMkLst>
            <pc:docMk/>
            <pc:sldMk cId="3392242689" sldId="293"/>
            <ac:spMk id="40" creationId="{F29C2C85-1492-463C-B805-3FD3FCE93360}"/>
          </ac:spMkLst>
        </pc:spChg>
        <pc:spChg chg="add del">
          <ac:chgData name="VARSHA SANKAR" userId="9f1990bb-9f30-4da1-9747-f8e5989195ab" providerId="ADAL" clId="{5741E2E6-14FF-481F-A09C-207F48428E1B}" dt="2020-05-18T08:42:13.209" v="578" actId="26606"/>
          <ac:spMkLst>
            <pc:docMk/>
            <pc:sldMk cId="3392242689" sldId="293"/>
            <ac:spMk id="44" creationId="{8ED94938-268E-4C0A-A08A-B3980C78BAEB}"/>
          </ac:spMkLst>
        </pc:spChg>
        <pc:spChg chg="add del">
          <ac:chgData name="VARSHA SANKAR" userId="9f1990bb-9f30-4da1-9747-f8e5989195ab" providerId="ADAL" clId="{5741E2E6-14FF-481F-A09C-207F48428E1B}" dt="2020-05-18T08:43:38.092" v="600" actId="26606"/>
          <ac:spMkLst>
            <pc:docMk/>
            <pc:sldMk cId="3392242689" sldId="293"/>
            <ac:spMk id="45" creationId="{B5128750-6DE7-4BD7-B6DD-399E90474D1E}"/>
          </ac:spMkLst>
        </pc:spChg>
        <pc:spChg chg="add del">
          <ac:chgData name="VARSHA SANKAR" userId="9f1990bb-9f30-4da1-9747-f8e5989195ab" providerId="ADAL" clId="{5741E2E6-14FF-481F-A09C-207F48428E1B}" dt="2020-05-18T08:43:38.092" v="600" actId="26606"/>
          <ac:spMkLst>
            <pc:docMk/>
            <pc:sldMk cId="3392242689" sldId="293"/>
            <ac:spMk id="46" creationId="{07BA6415-1CCB-4FE4-8D1D-DE0505D993E0}"/>
          </ac:spMkLst>
        </pc:spChg>
        <pc:spChg chg="add del">
          <ac:chgData name="VARSHA SANKAR" userId="9f1990bb-9f30-4da1-9747-f8e5989195ab" providerId="ADAL" clId="{5741E2E6-14FF-481F-A09C-207F48428E1B}" dt="2020-05-18T08:43:38.092" v="600" actId="26606"/>
          <ac:spMkLst>
            <pc:docMk/>
            <pc:sldMk cId="3392242689" sldId="293"/>
            <ac:spMk id="47" creationId="{CA1B373B-0DE9-4AE4-A839-26F801A34087}"/>
          </ac:spMkLst>
        </pc:spChg>
        <pc:spChg chg="add">
          <ac:chgData name="VARSHA SANKAR" userId="9f1990bb-9f30-4da1-9747-f8e5989195ab" providerId="ADAL" clId="{5741E2E6-14FF-481F-A09C-207F48428E1B}" dt="2020-05-18T08:43:50.540" v="601" actId="26606"/>
          <ac:spMkLst>
            <pc:docMk/>
            <pc:sldMk cId="3392242689" sldId="293"/>
            <ac:spMk id="48" creationId="{D55CA618-78A6-47F6-B865-E9315164FB49}"/>
          </ac:spMkLst>
        </pc:spChg>
        <pc:spChg chg="add del">
          <ac:chgData name="VARSHA SANKAR" userId="9f1990bb-9f30-4da1-9747-f8e5989195ab" providerId="ADAL" clId="{5741E2E6-14FF-481F-A09C-207F48428E1B}" dt="2020-05-18T08:02:31.382" v="281" actId="26606"/>
          <ac:spMkLst>
            <pc:docMk/>
            <pc:sldMk cId="3392242689" sldId="293"/>
            <ac:spMk id="49" creationId="{7316481C-0A49-4796-812B-0D64F063B720}"/>
          </ac:spMkLst>
        </pc:spChg>
        <pc:spChg chg="add del">
          <ac:chgData name="VARSHA SANKAR" userId="9f1990bb-9f30-4da1-9747-f8e5989195ab" providerId="ADAL" clId="{5741E2E6-14FF-481F-A09C-207F48428E1B}" dt="2020-05-18T08:02:31.382" v="281" actId="26606"/>
          <ac:spMkLst>
            <pc:docMk/>
            <pc:sldMk cId="3392242689" sldId="293"/>
            <ac:spMk id="50" creationId="{D9F5512A-48E1-4C07-B75E-3CCC517B6804}"/>
          </ac:spMkLst>
        </pc:spChg>
        <pc:spChg chg="add del">
          <ac:chgData name="VARSHA SANKAR" userId="9f1990bb-9f30-4da1-9747-f8e5989195ab" providerId="ADAL" clId="{5741E2E6-14FF-481F-A09C-207F48428E1B}" dt="2020-05-18T08:02:31.382" v="281" actId="26606"/>
          <ac:spMkLst>
            <pc:docMk/>
            <pc:sldMk cId="3392242689" sldId="293"/>
            <ac:spMk id="51" creationId="{A5271697-90F1-4A23-8EF2-0179F2EAFACB}"/>
          </ac:spMkLst>
        </pc:spChg>
        <pc:spChg chg="add del">
          <ac:chgData name="VARSHA SANKAR" userId="9f1990bb-9f30-4da1-9747-f8e5989195ab" providerId="ADAL" clId="{5741E2E6-14FF-481F-A09C-207F48428E1B}" dt="2020-05-18T08:43:29.360" v="592" actId="26606"/>
          <ac:spMkLst>
            <pc:docMk/>
            <pc:sldMk cId="3392242689" sldId="293"/>
            <ac:spMk id="53" creationId="{A9F529C3-C941-49FD-8C67-82F134F64BDB}"/>
          </ac:spMkLst>
        </pc:spChg>
        <pc:spChg chg="add del">
          <ac:chgData name="VARSHA SANKAR" userId="9f1990bb-9f30-4da1-9747-f8e5989195ab" providerId="ADAL" clId="{5741E2E6-14FF-481F-A09C-207F48428E1B}" dt="2020-05-18T08:43:29.360" v="592" actId="26606"/>
          <ac:spMkLst>
            <pc:docMk/>
            <pc:sldMk cId="3392242689" sldId="293"/>
            <ac:spMk id="54" creationId="{20586029-32A0-47E5-9AEC-AE3ABA6B94D0}"/>
          </ac:spMkLst>
        </pc:spChg>
        <pc:spChg chg="add del">
          <ac:chgData name="VARSHA SANKAR" userId="9f1990bb-9f30-4da1-9747-f8e5989195ab" providerId="ADAL" clId="{5741E2E6-14FF-481F-A09C-207F48428E1B}" dt="2020-05-18T08:02:33.426" v="283" actId="26606"/>
          <ac:spMkLst>
            <pc:docMk/>
            <pc:sldMk cId="3392242689" sldId="293"/>
            <ac:spMk id="58" creationId="{823AC064-BC96-4F32-8AE1-B2FD38754823}"/>
          </ac:spMkLst>
        </pc:spChg>
        <pc:spChg chg="add del">
          <ac:chgData name="VARSHA SANKAR" userId="9f1990bb-9f30-4da1-9747-f8e5989195ab" providerId="ADAL" clId="{5741E2E6-14FF-481F-A09C-207F48428E1B}" dt="2020-05-18T08:43:34.131" v="594" actId="26606"/>
          <ac:spMkLst>
            <pc:docMk/>
            <pc:sldMk cId="3392242689" sldId="293"/>
            <ac:spMk id="61" creationId="{9E90EB45-EEE9-4563-8179-65EF62AE0978}"/>
          </ac:spMkLst>
        </pc:spChg>
        <pc:spChg chg="add del">
          <ac:chgData name="VARSHA SANKAR" userId="9f1990bb-9f30-4da1-9747-f8e5989195ab" providerId="ADAL" clId="{5741E2E6-14FF-481F-A09C-207F48428E1B}" dt="2020-05-18T08:02:39.429" v="285" actId="26606"/>
          <ac:spMkLst>
            <pc:docMk/>
            <pc:sldMk cId="3392242689" sldId="293"/>
            <ac:spMk id="62" creationId="{5434194B-EB56-4062-98C6-CB72F287E3F7}"/>
          </ac:spMkLst>
        </pc:spChg>
        <pc:spChg chg="add del">
          <ac:chgData name="VARSHA SANKAR" userId="9f1990bb-9f30-4da1-9747-f8e5989195ab" providerId="ADAL" clId="{5741E2E6-14FF-481F-A09C-207F48428E1B}" dt="2020-05-18T08:02:39.429" v="285" actId="26606"/>
          <ac:spMkLst>
            <pc:docMk/>
            <pc:sldMk cId="3392242689" sldId="293"/>
            <ac:spMk id="64" creationId="{B817D9AD-5E85-4E85-AC3E-43E24FA91AA1}"/>
          </ac:spMkLst>
        </pc:spChg>
        <pc:spChg chg="add del">
          <ac:chgData name="VARSHA SANKAR" userId="9f1990bb-9f30-4da1-9747-f8e5989195ab" providerId="ADAL" clId="{5741E2E6-14FF-481F-A09C-207F48428E1B}" dt="2020-05-18T08:02:39.429" v="285" actId="26606"/>
          <ac:spMkLst>
            <pc:docMk/>
            <pc:sldMk cId="3392242689" sldId="293"/>
            <ac:spMk id="65" creationId="{F0810290-E788-4DE3-B716-DBE58CC6A8EF}"/>
          </ac:spMkLst>
        </pc:spChg>
        <pc:spChg chg="add del">
          <ac:chgData name="VARSHA SANKAR" userId="9f1990bb-9f30-4da1-9747-f8e5989195ab" providerId="ADAL" clId="{5741E2E6-14FF-481F-A09C-207F48428E1B}" dt="2020-05-18T08:43:34.131" v="594" actId="26606"/>
          <ac:spMkLst>
            <pc:docMk/>
            <pc:sldMk cId="3392242689" sldId="293"/>
            <ac:spMk id="66" creationId="{23D0EF74-AD1E-4FD9-914D-8EC9058EBBA3}"/>
          </ac:spMkLst>
        </pc:spChg>
        <pc:spChg chg="add del">
          <ac:chgData name="VARSHA SANKAR" userId="9f1990bb-9f30-4da1-9747-f8e5989195ab" providerId="ADAL" clId="{5741E2E6-14FF-481F-A09C-207F48428E1B}" dt="2020-05-18T08:02:44.597" v="287" actId="26606"/>
          <ac:spMkLst>
            <pc:docMk/>
            <pc:sldMk cId="3392242689" sldId="293"/>
            <ac:spMk id="68" creationId="{823AC064-BC96-4F32-8AE1-B2FD38754823}"/>
          </ac:spMkLst>
        </pc:spChg>
        <pc:spChg chg="add">
          <ac:chgData name="VARSHA SANKAR" userId="9f1990bb-9f30-4da1-9747-f8e5989195ab" providerId="ADAL" clId="{5741E2E6-14FF-481F-A09C-207F48428E1B}" dt="2020-05-18T08:43:50.540" v="601" actId="26606"/>
          <ac:spMkLst>
            <pc:docMk/>
            <pc:sldMk cId="3392242689" sldId="293"/>
            <ac:spMk id="71" creationId="{8ED94938-268E-4C0A-A08A-B3980C78BAEB}"/>
          </ac:spMkLst>
        </pc:spChg>
        <pc:grpChg chg="add del">
          <ac:chgData name="VARSHA SANKAR" userId="9f1990bb-9f30-4da1-9747-f8e5989195ab" providerId="ADAL" clId="{5741E2E6-14FF-481F-A09C-207F48428E1B}" dt="2020-05-18T08:41:45.919" v="566" actId="26606"/>
          <ac:grpSpMkLst>
            <pc:docMk/>
            <pc:sldMk cId="3392242689" sldId="293"/>
            <ac:grpSpMk id="13" creationId="{B83D307E-DF68-43F8-97CE-0AAE950A7129}"/>
          </ac:grpSpMkLst>
        </pc:grpChg>
        <pc:grpChg chg="add del">
          <ac:chgData name="VARSHA SANKAR" userId="9f1990bb-9f30-4da1-9747-f8e5989195ab" providerId="ADAL" clId="{5741E2E6-14FF-481F-A09C-207F48428E1B}" dt="2020-05-18T08:02:20.883" v="279" actId="26606"/>
          <ac:grpSpMkLst>
            <pc:docMk/>
            <pc:sldMk cId="3392242689" sldId="293"/>
            <ac:grpSpMk id="22" creationId="{B83D307E-DF68-43F8-97CE-0AAE950A7129}"/>
          </ac:grpSpMkLst>
        </pc:grpChg>
        <pc:grpChg chg="add del">
          <ac:chgData name="VARSHA SANKAR" userId="9f1990bb-9f30-4da1-9747-f8e5989195ab" providerId="ADAL" clId="{5741E2E6-14FF-481F-A09C-207F48428E1B}" dt="2020-05-18T08:41:48.613" v="570" actId="26606"/>
          <ac:grpSpMkLst>
            <pc:docMk/>
            <pc:sldMk cId="3392242689" sldId="293"/>
            <ac:grpSpMk id="34" creationId="{B83D307E-DF68-43F8-97CE-0AAE950A7129}"/>
          </ac:grpSpMkLst>
        </pc:grpChg>
        <pc:grpChg chg="add del">
          <ac:chgData name="VARSHA SANKAR" userId="9f1990bb-9f30-4da1-9747-f8e5989195ab" providerId="ADAL" clId="{5741E2E6-14FF-481F-A09C-207F48428E1B}" dt="2020-05-18T08:42:13.209" v="578" actId="26606"/>
          <ac:grpSpMkLst>
            <pc:docMk/>
            <pc:sldMk cId="3392242689" sldId="293"/>
            <ac:grpSpMk id="41" creationId="{B83D307E-DF68-43F8-97CE-0AAE950A7129}"/>
          </ac:grpSpMkLst>
        </pc:grpChg>
        <pc:grpChg chg="add del">
          <ac:chgData name="VARSHA SANKAR" userId="9f1990bb-9f30-4da1-9747-f8e5989195ab" providerId="ADAL" clId="{5741E2E6-14FF-481F-A09C-207F48428E1B}" dt="2020-05-18T08:02:31.382" v="281" actId="26606"/>
          <ac:grpSpMkLst>
            <pc:docMk/>
            <pc:sldMk cId="3392242689" sldId="293"/>
            <ac:grpSpMk id="52" creationId="{0924561D-756D-410B-973A-E68C2552C20C}"/>
          </ac:grpSpMkLst>
        </pc:grpChg>
        <pc:grpChg chg="add">
          <ac:chgData name="VARSHA SANKAR" userId="9f1990bb-9f30-4da1-9747-f8e5989195ab" providerId="ADAL" clId="{5741E2E6-14FF-481F-A09C-207F48428E1B}" dt="2020-05-18T08:43:50.540" v="601" actId="26606"/>
          <ac:grpSpMkLst>
            <pc:docMk/>
            <pc:sldMk cId="3392242689" sldId="293"/>
            <ac:grpSpMk id="55" creationId="{B83D307E-DF68-43F8-97CE-0AAE950A7129}"/>
          </ac:grpSpMkLst>
        </pc:grpChg>
        <pc:picChg chg="add mod ord">
          <ac:chgData name="VARSHA SANKAR" userId="9f1990bb-9f30-4da1-9747-f8e5989195ab" providerId="ADAL" clId="{5741E2E6-14FF-481F-A09C-207F48428E1B}" dt="2020-05-18T08:43:50.540" v="601" actId="26606"/>
          <ac:picMkLst>
            <pc:docMk/>
            <pc:sldMk cId="3392242689" sldId="293"/>
            <ac:picMk id="5" creationId="{EE78C3F1-E51D-496B-9BCE-66B98C6CA89B}"/>
          </ac:picMkLst>
        </pc:picChg>
        <pc:picChg chg="add mod ord">
          <ac:chgData name="VARSHA SANKAR" userId="9f1990bb-9f30-4da1-9747-f8e5989195ab" providerId="ADAL" clId="{5741E2E6-14FF-481F-A09C-207F48428E1B}" dt="2020-05-18T08:43:50.540" v="601" actId="26606"/>
          <ac:picMkLst>
            <pc:docMk/>
            <pc:sldMk cId="3392242689" sldId="293"/>
            <ac:picMk id="6" creationId="{DF67CF87-6278-4165-9B8F-0F735B29FFF0}"/>
          </ac:picMkLst>
        </pc:picChg>
        <pc:picChg chg="add del mod">
          <ac:chgData name="VARSHA SANKAR" userId="9f1990bb-9f30-4da1-9747-f8e5989195ab" providerId="ADAL" clId="{5741E2E6-14FF-481F-A09C-207F48428E1B}" dt="2020-05-18T07:57:56.389" v="170" actId="478"/>
          <ac:picMkLst>
            <pc:docMk/>
            <pc:sldMk cId="3392242689" sldId="293"/>
            <ac:picMk id="7" creationId="{3D6A4A7A-7F5B-4E15-973F-6A61EBCDA3ED}"/>
          </ac:picMkLst>
        </pc:picChg>
        <pc:picChg chg="add del">
          <ac:chgData name="VARSHA SANKAR" userId="9f1990bb-9f30-4da1-9747-f8e5989195ab" providerId="ADAL" clId="{5741E2E6-14FF-481F-A09C-207F48428E1B}" dt="2020-05-18T08:02:12.424" v="275" actId="26606"/>
          <ac:picMkLst>
            <pc:docMk/>
            <pc:sldMk cId="3392242689" sldId="293"/>
            <ac:picMk id="32" creationId="{B3746DB1-35A8-422F-9955-4F8E75DBB077}"/>
          </ac:picMkLst>
        </pc:picChg>
        <pc:picChg chg="add del">
          <ac:chgData name="VARSHA SANKAR" userId="9f1990bb-9f30-4da1-9747-f8e5989195ab" providerId="ADAL" clId="{5741E2E6-14FF-481F-A09C-207F48428E1B}" dt="2020-05-18T08:02:39.429" v="285" actId="26606"/>
          <ac:picMkLst>
            <pc:docMk/>
            <pc:sldMk cId="3392242689" sldId="293"/>
            <ac:picMk id="63" creationId="{B3746DB1-35A8-422F-9955-4F8E75DBB077}"/>
          </ac:picMkLst>
        </pc:picChg>
        <pc:cxnChg chg="add del">
          <ac:chgData name="VARSHA SANKAR" userId="9f1990bb-9f30-4da1-9747-f8e5989195ab" providerId="ADAL" clId="{5741E2E6-14FF-481F-A09C-207F48428E1B}" dt="2020-05-18T08:02:44.601" v="288" actId="26606"/>
          <ac:cxnSpMkLst>
            <pc:docMk/>
            <pc:sldMk cId="3392242689" sldId="293"/>
            <ac:cxnSpMk id="17" creationId="{7E7C77BC-7138-40B1-A15B-20F57A494629}"/>
          </ac:cxnSpMkLst>
        </pc:cxnChg>
        <pc:cxnChg chg="add del">
          <ac:chgData name="VARSHA SANKAR" userId="9f1990bb-9f30-4da1-9747-f8e5989195ab" providerId="ADAL" clId="{5741E2E6-14FF-481F-A09C-207F48428E1B}" dt="2020-05-18T08:02:44.601" v="288" actId="26606"/>
          <ac:cxnSpMkLst>
            <pc:docMk/>
            <pc:sldMk cId="3392242689" sldId="293"/>
            <ac:cxnSpMk id="19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41:47.073" v="568" actId="26606"/>
          <ac:cxnSpMkLst>
            <pc:docMk/>
            <pc:sldMk cId="3392242689" sldId="293"/>
            <ac:cxnSpMk id="23" creationId="{7E7C77BC-7138-40B1-A15B-20F57A494629}"/>
          </ac:cxnSpMkLst>
        </pc:cxnChg>
        <pc:cxnChg chg="add del">
          <ac:chgData name="VARSHA SANKAR" userId="9f1990bb-9f30-4da1-9747-f8e5989195ab" providerId="ADAL" clId="{5741E2E6-14FF-481F-A09C-207F48428E1B}" dt="2020-05-18T08:02:07.255" v="273" actId="26606"/>
          <ac:cxnSpMkLst>
            <pc:docMk/>
            <pc:sldMk cId="3392242689" sldId="293"/>
            <ac:cxnSpMk id="24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41:47.073" v="568" actId="26606"/>
          <ac:cxnSpMkLst>
            <pc:docMk/>
            <pc:sldMk cId="3392242689" sldId="293"/>
            <ac:cxnSpMk id="27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02:07.255" v="273" actId="26606"/>
          <ac:cxnSpMkLst>
            <pc:docMk/>
            <pc:sldMk cId="3392242689" sldId="293"/>
            <ac:cxnSpMk id="28" creationId="{7E7C77BC-7138-40B1-A15B-20F57A494629}"/>
          </ac:cxnSpMkLst>
        </pc:cxnChg>
        <pc:cxnChg chg="add del">
          <ac:chgData name="VARSHA SANKAR" userId="9f1990bb-9f30-4da1-9747-f8e5989195ab" providerId="ADAL" clId="{5741E2E6-14FF-481F-A09C-207F48428E1B}" dt="2020-05-18T08:42:55.922" v="582" actId="26606"/>
          <ac:cxnSpMkLst>
            <pc:docMk/>
            <pc:sldMk cId="3392242689" sldId="293"/>
            <ac:cxnSpMk id="42" creationId="{7E7C77BC-7138-40B1-A15B-20F57A494629}"/>
          </ac:cxnSpMkLst>
        </pc:cxnChg>
        <pc:cxnChg chg="add del">
          <ac:chgData name="VARSHA SANKAR" userId="9f1990bb-9f30-4da1-9747-f8e5989195ab" providerId="ADAL" clId="{5741E2E6-14FF-481F-A09C-207F48428E1B}" dt="2020-05-18T08:42:55.922" v="582" actId="26606"/>
          <ac:cxnSpMkLst>
            <pc:docMk/>
            <pc:sldMk cId="3392242689" sldId="293"/>
            <ac:cxnSpMk id="43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43:29.360" v="592" actId="26606"/>
          <ac:cxnSpMkLst>
            <pc:docMk/>
            <pc:sldMk cId="3392242689" sldId="293"/>
            <ac:cxnSpMk id="56" creationId="{8C730EAB-A532-4295-A302-FB4B90DB9F5E}"/>
          </ac:cxnSpMkLst>
        </pc:cxnChg>
        <pc:cxnChg chg="add del">
          <ac:chgData name="VARSHA SANKAR" userId="9f1990bb-9f30-4da1-9747-f8e5989195ab" providerId="ADAL" clId="{5741E2E6-14FF-481F-A09C-207F48428E1B}" dt="2020-05-18T08:02:33.426" v="283" actId="26606"/>
          <ac:cxnSpMkLst>
            <pc:docMk/>
            <pc:sldMk cId="3392242689" sldId="293"/>
            <ac:cxnSpMk id="59" creationId="{7E7C77BC-7138-40B1-A15B-20F57A494629}"/>
          </ac:cxnSpMkLst>
        </pc:cxnChg>
        <pc:cxnChg chg="add del">
          <ac:chgData name="VARSHA SANKAR" userId="9f1990bb-9f30-4da1-9747-f8e5989195ab" providerId="ADAL" clId="{5741E2E6-14FF-481F-A09C-207F48428E1B}" dt="2020-05-18T08:02:33.426" v="283" actId="26606"/>
          <ac:cxnSpMkLst>
            <pc:docMk/>
            <pc:sldMk cId="3392242689" sldId="293"/>
            <ac:cxnSpMk id="60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02:44.597" v="287" actId="26606"/>
          <ac:cxnSpMkLst>
            <pc:docMk/>
            <pc:sldMk cId="3392242689" sldId="293"/>
            <ac:cxnSpMk id="67" creationId="{DB146403-F3D6-484B-B2ED-97F9565D0370}"/>
          </ac:cxnSpMkLst>
        </pc:cxnChg>
        <pc:cxnChg chg="add del">
          <ac:chgData name="VARSHA SANKAR" userId="9f1990bb-9f30-4da1-9747-f8e5989195ab" providerId="ADAL" clId="{5741E2E6-14FF-481F-A09C-207F48428E1B}" dt="2020-05-18T08:02:44.597" v="287" actId="26606"/>
          <ac:cxnSpMkLst>
            <pc:docMk/>
            <pc:sldMk cId="3392242689" sldId="293"/>
            <ac:cxnSpMk id="69" creationId="{7E7C77BC-7138-40B1-A15B-20F57A494629}"/>
          </ac:cxnSpMkLst>
        </pc:cxnChg>
      </pc:sldChg>
      <pc:sldChg chg="addSp delSp modSp new mod setBg">
        <pc:chgData name="VARSHA SANKAR" userId="9f1990bb-9f30-4da1-9747-f8e5989195ab" providerId="ADAL" clId="{5741E2E6-14FF-481F-A09C-207F48428E1B}" dt="2020-05-18T08:07:36.902" v="339" actId="26606"/>
        <pc:sldMkLst>
          <pc:docMk/>
          <pc:sldMk cId="3271738407" sldId="294"/>
        </pc:sldMkLst>
        <pc:spChg chg="del mod">
          <ac:chgData name="VARSHA SANKAR" userId="9f1990bb-9f30-4da1-9747-f8e5989195ab" providerId="ADAL" clId="{5741E2E6-14FF-481F-A09C-207F48428E1B}" dt="2020-05-18T07:56:48.032" v="162" actId="478"/>
          <ac:spMkLst>
            <pc:docMk/>
            <pc:sldMk cId="3271738407" sldId="294"/>
            <ac:spMk id="2" creationId="{0AEB7A86-3B82-4297-BD92-4CB0BE0232E4}"/>
          </ac:spMkLst>
        </pc:spChg>
        <pc:spChg chg="del mod">
          <ac:chgData name="VARSHA SANKAR" userId="9f1990bb-9f30-4da1-9747-f8e5989195ab" providerId="ADAL" clId="{5741E2E6-14FF-481F-A09C-207F48428E1B}" dt="2020-05-18T07:56:43.033" v="160" actId="478"/>
          <ac:spMkLst>
            <pc:docMk/>
            <pc:sldMk cId="3271738407" sldId="294"/>
            <ac:spMk id="3" creationId="{6FCEE8DF-6EE1-40F1-BAA0-E2B5BE194FA9}"/>
          </ac:spMkLst>
        </pc:spChg>
        <pc:spChg chg="mod ord">
          <ac:chgData name="VARSHA SANKAR" userId="9f1990bb-9f30-4da1-9747-f8e5989195ab" providerId="ADAL" clId="{5741E2E6-14FF-481F-A09C-207F48428E1B}" dt="2020-05-18T08:07:36.902" v="339" actId="26606"/>
          <ac:spMkLst>
            <pc:docMk/>
            <pc:sldMk cId="3271738407" sldId="294"/>
            <ac:spMk id="4" creationId="{A6CEB999-3931-4F18-8E3E-DF4F2C9E7EEB}"/>
          </ac:spMkLst>
        </pc:spChg>
        <pc:spChg chg="add del">
          <ac:chgData name="VARSHA SANKAR" userId="9f1990bb-9f30-4da1-9747-f8e5989195ab" providerId="ADAL" clId="{5741E2E6-14FF-481F-A09C-207F48428E1B}" dt="2020-05-18T08:07:27.214" v="332" actId="26606"/>
          <ac:spMkLst>
            <pc:docMk/>
            <pc:sldMk cId="3271738407" sldId="294"/>
            <ac:spMk id="12" creationId="{799448F2-0E5B-42DA-B2D1-11A14E947BD4}"/>
          </ac:spMkLst>
        </pc:spChg>
        <pc:spChg chg="add del">
          <ac:chgData name="VARSHA SANKAR" userId="9f1990bb-9f30-4da1-9747-f8e5989195ab" providerId="ADAL" clId="{5741E2E6-14FF-481F-A09C-207F48428E1B}" dt="2020-05-18T08:07:27.214" v="332" actId="26606"/>
          <ac:spMkLst>
            <pc:docMk/>
            <pc:sldMk cId="3271738407" sldId="294"/>
            <ac:spMk id="14" creationId="{4E8A7552-20E1-4F34-ADAB-C1DB6634D47E}"/>
          </ac:spMkLst>
        </pc:spChg>
        <pc:spChg chg="add del">
          <ac:chgData name="VARSHA SANKAR" userId="9f1990bb-9f30-4da1-9747-f8e5989195ab" providerId="ADAL" clId="{5741E2E6-14FF-481F-A09C-207F48428E1B}" dt="2020-05-18T08:07:34.979" v="336" actId="26606"/>
          <ac:spMkLst>
            <pc:docMk/>
            <pc:sldMk cId="3271738407" sldId="294"/>
            <ac:spMk id="18" creationId="{BE016956-CE9F-4946-8834-A8BC3529D0F6}"/>
          </ac:spMkLst>
        </pc:spChg>
        <pc:spChg chg="add del">
          <ac:chgData name="VARSHA SANKAR" userId="9f1990bb-9f30-4da1-9747-f8e5989195ab" providerId="ADAL" clId="{5741E2E6-14FF-481F-A09C-207F48428E1B}" dt="2020-05-18T08:07:34.979" v="336" actId="26606"/>
          <ac:spMkLst>
            <pc:docMk/>
            <pc:sldMk cId="3271738407" sldId="294"/>
            <ac:spMk id="19" creationId="{9527FCEA-6143-4C5E-8C45-8AC9237ADE89}"/>
          </ac:spMkLst>
        </pc:spChg>
        <pc:spChg chg="add del">
          <ac:chgData name="VARSHA SANKAR" userId="9f1990bb-9f30-4da1-9747-f8e5989195ab" providerId="ADAL" clId="{5741E2E6-14FF-481F-A09C-207F48428E1B}" dt="2020-05-18T08:07:34.979" v="336" actId="26606"/>
          <ac:spMkLst>
            <pc:docMk/>
            <pc:sldMk cId="3271738407" sldId="294"/>
            <ac:spMk id="20" creationId="{1A9F23AD-7A55-49F3-A3EC-743F47F36B0E}"/>
          </ac:spMkLst>
        </pc:spChg>
        <pc:spChg chg="add del">
          <ac:chgData name="VARSHA SANKAR" userId="9f1990bb-9f30-4da1-9747-f8e5989195ab" providerId="ADAL" clId="{5741E2E6-14FF-481F-A09C-207F48428E1B}" dt="2020-05-18T08:07:34.979" v="336" actId="26606"/>
          <ac:spMkLst>
            <pc:docMk/>
            <pc:sldMk cId="3271738407" sldId="294"/>
            <ac:spMk id="21" creationId="{D7D9F91F-72C9-4DB9-ABD0-A8180D8262D5}"/>
          </ac:spMkLst>
        </pc:spChg>
        <pc:spChg chg="add del">
          <ac:chgData name="VARSHA SANKAR" userId="9f1990bb-9f30-4da1-9747-f8e5989195ab" providerId="ADAL" clId="{5741E2E6-14FF-481F-A09C-207F48428E1B}" dt="2020-05-18T08:07:36.892" v="338" actId="26606"/>
          <ac:spMkLst>
            <pc:docMk/>
            <pc:sldMk cId="3271738407" sldId="294"/>
            <ac:spMk id="23" creationId="{BFDC535F-AC0A-417D-96AB-6706BECACD95}"/>
          </ac:spMkLst>
        </pc:spChg>
        <pc:spChg chg="add del">
          <ac:chgData name="VARSHA SANKAR" userId="9f1990bb-9f30-4da1-9747-f8e5989195ab" providerId="ADAL" clId="{5741E2E6-14FF-481F-A09C-207F48428E1B}" dt="2020-05-18T08:07:36.892" v="338" actId="26606"/>
          <ac:spMkLst>
            <pc:docMk/>
            <pc:sldMk cId="3271738407" sldId="294"/>
            <ac:spMk id="24" creationId="{97AAAF8E-31DB-4148-8FCA-4D8233D691C6}"/>
          </ac:spMkLst>
        </pc:spChg>
        <pc:spChg chg="add del">
          <ac:chgData name="VARSHA SANKAR" userId="9f1990bb-9f30-4da1-9747-f8e5989195ab" providerId="ADAL" clId="{5741E2E6-14FF-481F-A09C-207F48428E1B}" dt="2020-05-18T08:07:36.892" v="338" actId="26606"/>
          <ac:spMkLst>
            <pc:docMk/>
            <pc:sldMk cId="3271738407" sldId="294"/>
            <ac:spMk id="25" creationId="{AA274328-4774-4DF9-BA53-452565122FBB}"/>
          </ac:spMkLst>
        </pc:spChg>
        <pc:spChg chg="add del">
          <ac:chgData name="VARSHA SANKAR" userId="9f1990bb-9f30-4da1-9747-f8e5989195ab" providerId="ADAL" clId="{5741E2E6-14FF-481F-A09C-207F48428E1B}" dt="2020-05-18T08:07:36.892" v="338" actId="26606"/>
          <ac:spMkLst>
            <pc:docMk/>
            <pc:sldMk cId="3271738407" sldId="294"/>
            <ac:spMk id="26" creationId="{01C7B46D-2FEF-4FAA-915B-8B21A66BB647}"/>
          </ac:spMkLst>
        </pc:spChg>
        <pc:spChg chg="add">
          <ac:chgData name="VARSHA SANKAR" userId="9f1990bb-9f30-4da1-9747-f8e5989195ab" providerId="ADAL" clId="{5741E2E6-14FF-481F-A09C-207F48428E1B}" dt="2020-05-18T08:07:36.902" v="339" actId="26606"/>
          <ac:spMkLst>
            <pc:docMk/>
            <pc:sldMk cId="3271738407" sldId="294"/>
            <ac:spMk id="28" creationId="{9527FCEA-6143-4C5E-8C45-8AC9237ADE89}"/>
          </ac:spMkLst>
        </pc:spChg>
        <pc:spChg chg="add">
          <ac:chgData name="VARSHA SANKAR" userId="9f1990bb-9f30-4da1-9747-f8e5989195ab" providerId="ADAL" clId="{5741E2E6-14FF-481F-A09C-207F48428E1B}" dt="2020-05-18T08:07:36.902" v="339" actId="26606"/>
          <ac:spMkLst>
            <pc:docMk/>
            <pc:sldMk cId="3271738407" sldId="294"/>
            <ac:spMk id="29" creationId="{1A9F23AD-7A55-49F3-A3EC-743F47F36B0E}"/>
          </ac:spMkLst>
        </pc:spChg>
        <pc:spChg chg="add">
          <ac:chgData name="VARSHA SANKAR" userId="9f1990bb-9f30-4da1-9747-f8e5989195ab" providerId="ADAL" clId="{5741E2E6-14FF-481F-A09C-207F48428E1B}" dt="2020-05-18T08:07:36.902" v="339" actId="26606"/>
          <ac:spMkLst>
            <pc:docMk/>
            <pc:sldMk cId="3271738407" sldId="294"/>
            <ac:spMk id="30" creationId="{D7D9F91F-72C9-4DB9-ABD0-A8180D8262D5}"/>
          </ac:spMkLst>
        </pc:spChg>
        <pc:spChg chg="add">
          <ac:chgData name="VARSHA SANKAR" userId="9f1990bb-9f30-4da1-9747-f8e5989195ab" providerId="ADAL" clId="{5741E2E6-14FF-481F-A09C-207F48428E1B}" dt="2020-05-18T08:07:36.902" v="339" actId="26606"/>
          <ac:spMkLst>
            <pc:docMk/>
            <pc:sldMk cId="3271738407" sldId="294"/>
            <ac:spMk id="31" creationId="{BE016956-CE9F-4946-8834-A8BC3529D0F6}"/>
          </ac:spMkLst>
        </pc:spChg>
        <pc:picChg chg="add mod ord">
          <ac:chgData name="VARSHA SANKAR" userId="9f1990bb-9f30-4da1-9747-f8e5989195ab" providerId="ADAL" clId="{5741E2E6-14FF-481F-A09C-207F48428E1B}" dt="2020-05-18T08:07:36.902" v="339" actId="26606"/>
          <ac:picMkLst>
            <pc:docMk/>
            <pc:sldMk cId="3271738407" sldId="294"/>
            <ac:picMk id="5" creationId="{EDE18B02-C9DB-4254-A71D-B6295FD10557}"/>
          </ac:picMkLst>
        </pc:picChg>
        <pc:picChg chg="add mod">
          <ac:chgData name="VARSHA SANKAR" userId="9f1990bb-9f30-4da1-9747-f8e5989195ab" providerId="ADAL" clId="{5741E2E6-14FF-481F-A09C-207F48428E1B}" dt="2020-05-18T08:07:36.902" v="339" actId="26606"/>
          <ac:picMkLst>
            <pc:docMk/>
            <pc:sldMk cId="3271738407" sldId="294"/>
            <ac:picMk id="6" creationId="{3B060584-E6FB-46F7-A58F-6D2CCB76C418}"/>
          </ac:picMkLst>
        </pc:picChg>
        <pc:picChg chg="add mod ord">
          <ac:chgData name="VARSHA SANKAR" userId="9f1990bb-9f30-4da1-9747-f8e5989195ab" providerId="ADAL" clId="{5741E2E6-14FF-481F-A09C-207F48428E1B}" dt="2020-05-18T08:07:36.902" v="339" actId="26606"/>
          <ac:picMkLst>
            <pc:docMk/>
            <pc:sldMk cId="3271738407" sldId="294"/>
            <ac:picMk id="7" creationId="{3833C0D0-6420-4E7A-B698-853ED8349FD9}"/>
          </ac:picMkLst>
        </pc:picChg>
        <pc:cxnChg chg="add del">
          <ac:chgData name="VARSHA SANKAR" userId="9f1990bb-9f30-4da1-9747-f8e5989195ab" providerId="ADAL" clId="{5741E2E6-14FF-481F-A09C-207F48428E1B}" dt="2020-05-18T08:07:29.405" v="334" actId="26606"/>
          <ac:cxnSpMkLst>
            <pc:docMk/>
            <pc:sldMk cId="3271738407" sldId="294"/>
            <ac:cxnSpMk id="16" creationId="{DCD67800-37AC-4E14-89B0-F79DCB3FB86D}"/>
          </ac:cxnSpMkLst>
        </pc:cxnChg>
        <pc:cxnChg chg="add del">
          <ac:chgData name="VARSHA SANKAR" userId="9f1990bb-9f30-4da1-9747-f8e5989195ab" providerId="ADAL" clId="{5741E2E6-14FF-481F-A09C-207F48428E1B}" dt="2020-05-18T08:07:29.405" v="334" actId="26606"/>
          <ac:cxnSpMkLst>
            <pc:docMk/>
            <pc:sldMk cId="3271738407" sldId="294"/>
            <ac:cxnSpMk id="17" creationId="{20F1788F-A5AE-4188-8274-F7F2E3833ECD}"/>
          </ac:cxnSpMkLst>
        </pc:cxnChg>
      </pc:sldChg>
      <pc:sldChg chg="addSp delSp modSp new mod setBg">
        <pc:chgData name="VARSHA SANKAR" userId="9f1990bb-9f30-4da1-9747-f8e5989195ab" providerId="ADAL" clId="{5741E2E6-14FF-481F-A09C-207F48428E1B}" dt="2020-05-18T08:41:38.358" v="564" actId="26606"/>
        <pc:sldMkLst>
          <pc:docMk/>
          <pc:sldMk cId="1552779022" sldId="295"/>
        </pc:sldMkLst>
        <pc:spChg chg="mo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2" creationId="{0855C179-0CDA-4A85-BB1A-1D94EF109AC3}"/>
          </ac:spMkLst>
        </pc:spChg>
        <pc:spChg chg="mo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3" creationId="{737BA885-B165-4119-867B-EB458759DE71}"/>
          </ac:spMkLst>
        </pc:spChg>
        <pc:spChg chg="add del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8" creationId="{FFD48BC7-DC40-47DE-87EE-9F4B6ECB9ABB}"/>
          </ac:spMkLst>
        </pc:spChg>
        <pc:spChg chg="add del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10" creationId="{E502BBC7-2C76-46F3-BC24-5985BC13DB88}"/>
          </ac:spMkLst>
        </pc:spChg>
        <pc:spChg chg="add del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12" creationId="{C7F28D52-2A5F-4D23-81AE-7CB8B591C7AF}"/>
          </ac:spMkLst>
        </pc:spChg>
        <pc:spChg chg="add del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14" creationId="{3629484E-3792-4B3D-89AD-7C8A1ED0E0D4}"/>
          </ac:spMkLst>
        </pc:spChg>
        <pc:spChg chg="ad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19" creationId="{A7895A40-19A4-42D6-9D30-DBC1E8002635}"/>
          </ac:spMkLst>
        </pc:spChg>
        <pc:spChg chg="ad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21" creationId="{02F429C4-ABC9-46FC-818A-B5429CDE4A96}"/>
          </ac:spMkLst>
        </pc:spChg>
        <pc:spChg chg="ad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23" creationId="{2CEF98E4-3709-4952-8F42-2305CCE34FA3}"/>
          </ac:spMkLst>
        </pc:spChg>
        <pc:spChg chg="ad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25" creationId="{F10BCCF5-D685-47FF-B675-647EAEB72C8E}"/>
          </ac:spMkLst>
        </pc:spChg>
        <pc:spChg chg="add">
          <ac:chgData name="VARSHA SANKAR" userId="9f1990bb-9f30-4da1-9747-f8e5989195ab" providerId="ADAL" clId="{5741E2E6-14FF-481F-A09C-207F48428E1B}" dt="2020-05-18T08:41:38.358" v="564" actId="26606"/>
          <ac:spMkLst>
            <pc:docMk/>
            <pc:sldMk cId="1552779022" sldId="295"/>
            <ac:spMk id="27" creationId="{B0EE8A42-107A-4D4C-8D56-BBAE95C7FC0D}"/>
          </ac:spMkLst>
        </pc:spChg>
      </pc:sldChg>
      <pc:sldChg chg="addSp delSp modSp new mod setBg">
        <pc:chgData name="VARSHA SANKAR" userId="9f1990bb-9f30-4da1-9747-f8e5989195ab" providerId="ADAL" clId="{5741E2E6-14FF-481F-A09C-207F48428E1B}" dt="2020-05-18T08:35:08.246" v="542" actId="20577"/>
        <pc:sldMkLst>
          <pc:docMk/>
          <pc:sldMk cId="426400546" sldId="296"/>
        </pc:sldMkLst>
        <pc:spChg chg="mod ord">
          <ac:chgData name="VARSHA SANKAR" userId="9f1990bb-9f30-4da1-9747-f8e5989195ab" providerId="ADAL" clId="{5741E2E6-14FF-481F-A09C-207F48428E1B}" dt="2020-05-18T08:16:16.142" v="354" actId="26606"/>
          <ac:spMkLst>
            <pc:docMk/>
            <pc:sldMk cId="426400546" sldId="296"/>
            <ac:spMk id="2" creationId="{025487A2-F3D6-43E0-828E-0CC89F2AF55E}"/>
          </ac:spMkLst>
        </pc:spChg>
        <pc:spChg chg="add del mod">
          <ac:chgData name="VARSHA SANKAR" userId="9f1990bb-9f30-4da1-9747-f8e5989195ab" providerId="ADAL" clId="{5741E2E6-14FF-481F-A09C-207F48428E1B}" dt="2020-05-18T08:17:15.913" v="363" actId="478"/>
          <ac:spMkLst>
            <pc:docMk/>
            <pc:sldMk cId="426400546" sldId="296"/>
            <ac:spMk id="5" creationId="{18A4AB4C-2DC1-4A42-B31C-0B61C2A8D3BB}"/>
          </ac:spMkLst>
        </pc:spChg>
        <pc:spChg chg="add mod">
          <ac:chgData name="VARSHA SANKAR" userId="9f1990bb-9f30-4da1-9747-f8e5989195ab" providerId="ADAL" clId="{5741E2E6-14FF-481F-A09C-207F48428E1B}" dt="2020-05-18T08:21:05.189" v="450" actId="122"/>
          <ac:spMkLst>
            <pc:docMk/>
            <pc:sldMk cId="426400546" sldId="296"/>
            <ac:spMk id="6" creationId="{69DD532B-7F88-438B-87C4-90714DA544A3}"/>
          </ac:spMkLst>
        </pc:spChg>
        <pc:spChg chg="add mod">
          <ac:chgData name="VARSHA SANKAR" userId="9f1990bb-9f30-4da1-9747-f8e5989195ab" providerId="ADAL" clId="{5741E2E6-14FF-481F-A09C-207F48428E1B}" dt="2020-05-18T08:35:08.246" v="542" actId="20577"/>
          <ac:spMkLst>
            <pc:docMk/>
            <pc:sldMk cId="426400546" sldId="296"/>
            <ac:spMk id="7" creationId="{BAB14C08-D835-417E-888B-91002BAE6BF5}"/>
          </ac:spMkLst>
        </pc:spChg>
        <pc:spChg chg="add del">
          <ac:chgData name="VARSHA SANKAR" userId="9f1990bb-9f30-4da1-9747-f8e5989195ab" providerId="ADAL" clId="{5741E2E6-14FF-481F-A09C-207F48428E1B}" dt="2020-05-18T08:16:10.075" v="349" actId="26606"/>
          <ac:spMkLst>
            <pc:docMk/>
            <pc:sldMk cId="426400546" sldId="296"/>
            <ac:spMk id="9" creationId="{A9F529C3-C941-49FD-8C67-82F134F64BDB}"/>
          </ac:spMkLst>
        </pc:spChg>
        <pc:spChg chg="add del">
          <ac:chgData name="VARSHA SANKAR" userId="9f1990bb-9f30-4da1-9747-f8e5989195ab" providerId="ADAL" clId="{5741E2E6-14FF-481F-A09C-207F48428E1B}" dt="2020-05-18T08:16:10.075" v="349" actId="26606"/>
          <ac:spMkLst>
            <pc:docMk/>
            <pc:sldMk cId="426400546" sldId="296"/>
            <ac:spMk id="11" creationId="{20586029-32A0-47E5-9AEC-AE3ABA6B94D0}"/>
          </ac:spMkLst>
        </pc:spChg>
        <pc:spChg chg="add del">
          <ac:chgData name="VARSHA SANKAR" userId="9f1990bb-9f30-4da1-9747-f8e5989195ab" providerId="ADAL" clId="{5741E2E6-14FF-481F-A09C-207F48428E1B}" dt="2020-05-18T08:16:11.546" v="351" actId="26606"/>
          <ac:spMkLst>
            <pc:docMk/>
            <pc:sldMk cId="426400546" sldId="296"/>
            <ac:spMk id="15" creationId="{9E90EB45-EEE9-4563-8179-65EF62AE0978}"/>
          </ac:spMkLst>
        </pc:spChg>
        <pc:spChg chg="add del">
          <ac:chgData name="VARSHA SANKAR" userId="9f1990bb-9f30-4da1-9747-f8e5989195ab" providerId="ADAL" clId="{5741E2E6-14FF-481F-A09C-207F48428E1B}" dt="2020-05-18T08:16:11.546" v="351" actId="26606"/>
          <ac:spMkLst>
            <pc:docMk/>
            <pc:sldMk cId="426400546" sldId="296"/>
            <ac:spMk id="16" creationId="{23D0EF74-AD1E-4FD9-914D-8EC9058EBBA3}"/>
          </ac:spMkLst>
        </pc:spChg>
        <pc:spChg chg="add del">
          <ac:chgData name="VARSHA SANKAR" userId="9f1990bb-9f30-4da1-9747-f8e5989195ab" providerId="ADAL" clId="{5741E2E6-14FF-481F-A09C-207F48428E1B}" dt="2020-05-18T08:16:16.134" v="353" actId="26606"/>
          <ac:spMkLst>
            <pc:docMk/>
            <pc:sldMk cId="426400546" sldId="296"/>
            <ac:spMk id="17" creationId="{F78382DC-4207-465E-B379-1E16448AA222}"/>
          </ac:spMkLst>
        </pc:spChg>
        <pc:spChg chg="add del">
          <ac:chgData name="VARSHA SANKAR" userId="9f1990bb-9f30-4da1-9747-f8e5989195ab" providerId="ADAL" clId="{5741E2E6-14FF-481F-A09C-207F48428E1B}" dt="2020-05-18T08:16:16.134" v="353" actId="26606"/>
          <ac:spMkLst>
            <pc:docMk/>
            <pc:sldMk cId="426400546" sldId="296"/>
            <ac:spMk id="18" creationId="{A169D286-F4D7-4C8B-A6BD-D05384C7F1D8}"/>
          </ac:spMkLst>
        </pc:spChg>
        <pc:spChg chg="add del">
          <ac:chgData name="VARSHA SANKAR" userId="9f1990bb-9f30-4da1-9747-f8e5989195ab" providerId="ADAL" clId="{5741E2E6-14FF-481F-A09C-207F48428E1B}" dt="2020-05-18T08:16:16.134" v="353" actId="26606"/>
          <ac:spMkLst>
            <pc:docMk/>
            <pc:sldMk cId="426400546" sldId="296"/>
            <ac:spMk id="19" creationId="{39E8235E-135E-4261-8F54-2B316E493C42}"/>
          </ac:spMkLst>
        </pc:spChg>
        <pc:spChg chg="add del">
          <ac:chgData name="VARSHA SANKAR" userId="9f1990bb-9f30-4da1-9747-f8e5989195ab" providerId="ADAL" clId="{5741E2E6-14FF-481F-A09C-207F48428E1B}" dt="2020-05-18T08:16:16.134" v="353" actId="26606"/>
          <ac:spMkLst>
            <pc:docMk/>
            <pc:sldMk cId="426400546" sldId="296"/>
            <ac:spMk id="20" creationId="{D4ED8EC3-4D57-4620-93CE-4E6661F09A3E}"/>
          </ac:spMkLst>
        </pc:spChg>
        <pc:spChg chg="add del">
          <ac:chgData name="VARSHA SANKAR" userId="9f1990bb-9f30-4da1-9747-f8e5989195ab" providerId="ADAL" clId="{5741E2E6-14FF-481F-A09C-207F48428E1B}" dt="2020-05-18T08:16:16.134" v="353" actId="26606"/>
          <ac:spMkLst>
            <pc:docMk/>
            <pc:sldMk cId="426400546" sldId="296"/>
            <ac:spMk id="21" creationId="{83BCB34A-2F40-4F41-8488-A134C1C155B7}"/>
          </ac:spMkLst>
        </pc:spChg>
        <pc:spChg chg="add">
          <ac:chgData name="VARSHA SANKAR" userId="9f1990bb-9f30-4da1-9747-f8e5989195ab" providerId="ADAL" clId="{5741E2E6-14FF-481F-A09C-207F48428E1B}" dt="2020-05-18T08:16:16.142" v="354" actId="26606"/>
          <ac:spMkLst>
            <pc:docMk/>
            <pc:sldMk cId="426400546" sldId="296"/>
            <ac:spMk id="23" creationId="{664E23E2-7440-4E36-A67B-0F88C5F7E185}"/>
          </ac:spMkLst>
        </pc:spChg>
        <pc:spChg chg="add">
          <ac:chgData name="VARSHA SANKAR" userId="9f1990bb-9f30-4da1-9747-f8e5989195ab" providerId="ADAL" clId="{5741E2E6-14FF-481F-A09C-207F48428E1B}" dt="2020-05-18T08:16:16.142" v="354" actId="26606"/>
          <ac:spMkLst>
            <pc:docMk/>
            <pc:sldMk cId="426400546" sldId="296"/>
            <ac:spMk id="24" creationId="{B06949AE-010D-4C18-8AED-7872085ADD57}"/>
          </ac:spMkLst>
        </pc:spChg>
        <pc:spChg chg="add">
          <ac:chgData name="VARSHA SANKAR" userId="9f1990bb-9f30-4da1-9747-f8e5989195ab" providerId="ADAL" clId="{5741E2E6-14FF-481F-A09C-207F48428E1B}" dt="2020-05-18T08:16:16.142" v="354" actId="26606"/>
          <ac:spMkLst>
            <pc:docMk/>
            <pc:sldMk cId="426400546" sldId="296"/>
            <ac:spMk id="25" creationId="{FE54AADB-50C7-4293-94C0-27361A32B8CF}"/>
          </ac:spMkLst>
        </pc:spChg>
        <pc:picChg chg="add mod ord">
          <ac:chgData name="VARSHA SANKAR" userId="9f1990bb-9f30-4da1-9747-f8e5989195ab" providerId="ADAL" clId="{5741E2E6-14FF-481F-A09C-207F48428E1B}" dt="2020-05-18T08:16:16.142" v="354" actId="26606"/>
          <ac:picMkLst>
            <pc:docMk/>
            <pc:sldMk cId="426400546" sldId="296"/>
            <ac:picMk id="3" creationId="{2044A141-D122-47E9-B0D2-FAC55369BC34}"/>
          </ac:picMkLst>
        </pc:picChg>
        <pc:picChg chg="add mod ord">
          <ac:chgData name="VARSHA SANKAR" userId="9f1990bb-9f30-4da1-9747-f8e5989195ab" providerId="ADAL" clId="{5741E2E6-14FF-481F-A09C-207F48428E1B}" dt="2020-05-18T08:16:44.515" v="359" actId="1076"/>
          <ac:picMkLst>
            <pc:docMk/>
            <pc:sldMk cId="426400546" sldId="296"/>
            <ac:picMk id="4" creationId="{FC256B0B-107A-4915-9584-B5223D70A432}"/>
          </ac:picMkLst>
        </pc:picChg>
        <pc:cxnChg chg="add del">
          <ac:chgData name="VARSHA SANKAR" userId="9f1990bb-9f30-4da1-9747-f8e5989195ab" providerId="ADAL" clId="{5741E2E6-14FF-481F-A09C-207F48428E1B}" dt="2020-05-18T08:16:10.075" v="349" actId="26606"/>
          <ac:cxnSpMkLst>
            <pc:docMk/>
            <pc:sldMk cId="426400546" sldId="296"/>
            <ac:cxnSpMk id="13" creationId="{8C730EAB-A532-4295-A302-FB4B90DB9F5E}"/>
          </ac:cxnSpMkLst>
        </pc:cxnChg>
      </pc:sldChg>
      <pc:sldChg chg="addSp delSp modSp new mod setBg">
        <pc:chgData name="VARSHA SANKAR" userId="9f1990bb-9f30-4da1-9747-f8e5989195ab" providerId="ADAL" clId="{5741E2E6-14FF-481F-A09C-207F48428E1B}" dt="2020-05-18T08:30:25.259" v="513" actId="26606"/>
        <pc:sldMkLst>
          <pc:docMk/>
          <pc:sldMk cId="34508535" sldId="297"/>
        </pc:sldMkLst>
        <pc:spChg chg="del mod">
          <ac:chgData name="VARSHA SANKAR" userId="9f1990bb-9f30-4da1-9747-f8e5989195ab" providerId="ADAL" clId="{5741E2E6-14FF-481F-A09C-207F48428E1B}" dt="2020-05-18T08:27:42.696" v="496" actId="478"/>
          <ac:spMkLst>
            <pc:docMk/>
            <pc:sldMk cId="34508535" sldId="297"/>
            <ac:spMk id="2" creationId="{E96BBE04-6EF8-4E9F-918E-5EF4077ADD15}"/>
          </ac:spMkLst>
        </pc:spChg>
        <pc:spChg chg="del mod">
          <ac:chgData name="VARSHA SANKAR" userId="9f1990bb-9f30-4da1-9747-f8e5989195ab" providerId="ADAL" clId="{5741E2E6-14FF-481F-A09C-207F48428E1B}" dt="2020-05-18T08:23:24.321" v="457"/>
          <ac:spMkLst>
            <pc:docMk/>
            <pc:sldMk cId="34508535" sldId="297"/>
            <ac:spMk id="3" creationId="{436ADE22-63E5-48BB-9694-3FFB63D3FF96}"/>
          </ac:spMkLst>
        </pc:spChg>
        <pc:spChg chg="mod">
          <ac:chgData name="VARSHA SANKAR" userId="9f1990bb-9f30-4da1-9747-f8e5989195ab" providerId="ADAL" clId="{5741E2E6-14FF-481F-A09C-207F48428E1B}" dt="2020-05-18T08:30:25.239" v="512" actId="26606"/>
          <ac:spMkLst>
            <pc:docMk/>
            <pc:sldMk cId="34508535" sldId="297"/>
            <ac:spMk id="4" creationId="{1A6FB4E5-942C-4443-A451-E75E8D81DEAC}"/>
          </ac:spMkLst>
        </pc:spChg>
        <pc:spChg chg="add del mod">
          <ac:chgData name="VARSHA SANKAR" userId="9f1990bb-9f30-4da1-9747-f8e5989195ab" providerId="ADAL" clId="{5741E2E6-14FF-481F-A09C-207F48428E1B}" dt="2020-05-18T08:23:48.464" v="462" actId="478"/>
          <ac:spMkLst>
            <pc:docMk/>
            <pc:sldMk cId="34508535" sldId="297"/>
            <ac:spMk id="6" creationId="{B6BE26D8-4CF1-4E50-A170-9921F71DC322}"/>
          </ac:spMkLst>
        </pc:spChg>
        <pc:spChg chg="add del mod">
          <ac:chgData name="VARSHA SANKAR" userId="9f1990bb-9f30-4da1-9747-f8e5989195ab" providerId="ADAL" clId="{5741E2E6-14FF-481F-A09C-207F48428E1B}" dt="2020-05-18T08:23:53.796" v="465" actId="478"/>
          <ac:spMkLst>
            <pc:docMk/>
            <pc:sldMk cId="34508535" sldId="297"/>
            <ac:spMk id="7" creationId="{192A3314-83AB-49EB-BC42-11737BE61A59}"/>
          </ac:spMkLst>
        </pc:spChg>
        <pc:spChg chg="add del mod">
          <ac:chgData name="VARSHA SANKAR" userId="9f1990bb-9f30-4da1-9747-f8e5989195ab" providerId="ADAL" clId="{5741E2E6-14FF-481F-A09C-207F48428E1B}" dt="2020-05-18T08:27:46.950" v="497" actId="478"/>
          <ac:spMkLst>
            <pc:docMk/>
            <pc:sldMk cId="34508535" sldId="297"/>
            <ac:spMk id="10" creationId="{AEF0F85F-432E-4031-9F80-0DD332B888A8}"/>
          </ac:spMkLst>
        </pc:spChg>
        <pc:spChg chg="add del">
          <ac:chgData name="VARSHA SANKAR" userId="9f1990bb-9f30-4da1-9747-f8e5989195ab" providerId="ADAL" clId="{5741E2E6-14FF-481F-A09C-207F48428E1B}" dt="2020-05-18T08:29:12.479" v="508" actId="26606"/>
          <ac:spMkLst>
            <pc:docMk/>
            <pc:sldMk cId="34508535" sldId="297"/>
            <ac:spMk id="13" creationId="{C1A1C5D3-C053-4EE9-BE1A-419B6E27CCAE}"/>
          </ac:spMkLst>
        </pc:spChg>
        <pc:spChg chg="add del">
          <ac:chgData name="VARSHA SANKAR" userId="9f1990bb-9f30-4da1-9747-f8e5989195ab" providerId="ADAL" clId="{5741E2E6-14FF-481F-A09C-207F48428E1B}" dt="2020-05-18T08:29:12.479" v="508" actId="26606"/>
          <ac:spMkLst>
            <pc:docMk/>
            <pc:sldMk cId="34508535" sldId="297"/>
            <ac:spMk id="15" creationId="{A3473CF9-37EB-43E7-89EF-D2D1C53D1DAC}"/>
          </ac:spMkLst>
        </pc:spChg>
        <pc:spChg chg="add del">
          <ac:chgData name="VARSHA SANKAR" userId="9f1990bb-9f30-4da1-9747-f8e5989195ab" providerId="ADAL" clId="{5741E2E6-14FF-481F-A09C-207F48428E1B}" dt="2020-05-18T08:29:12.479" v="508" actId="26606"/>
          <ac:spMkLst>
            <pc:docMk/>
            <pc:sldMk cId="34508535" sldId="297"/>
            <ac:spMk id="17" creationId="{586B4EF9-43BA-4655-A6FF-1D8E21574C95}"/>
          </ac:spMkLst>
        </pc:spChg>
        <pc:spChg chg="add del">
          <ac:chgData name="VARSHA SANKAR" userId="9f1990bb-9f30-4da1-9747-f8e5989195ab" providerId="ADAL" clId="{5741E2E6-14FF-481F-A09C-207F48428E1B}" dt="2020-05-18T08:29:12.459" v="507" actId="26606"/>
          <ac:spMkLst>
            <pc:docMk/>
            <pc:sldMk cId="34508535" sldId="297"/>
            <ac:spMk id="22" creationId="{B9FF99BD-075F-4761-A995-6FC574BD25EA}"/>
          </ac:spMkLst>
        </pc:spChg>
        <pc:spChg chg="add del">
          <ac:chgData name="VARSHA SANKAR" userId="9f1990bb-9f30-4da1-9747-f8e5989195ab" providerId="ADAL" clId="{5741E2E6-14FF-481F-A09C-207F48428E1B}" dt="2020-05-18T08:29:12.459" v="507" actId="26606"/>
          <ac:spMkLst>
            <pc:docMk/>
            <pc:sldMk cId="34508535" sldId="297"/>
            <ac:spMk id="24" creationId="{A7B21A54-9BA3-4EA9-B460-5A829ADD9051}"/>
          </ac:spMkLst>
        </pc:spChg>
        <pc:spChg chg="add del">
          <ac:chgData name="VARSHA SANKAR" userId="9f1990bb-9f30-4da1-9747-f8e5989195ab" providerId="ADAL" clId="{5741E2E6-14FF-481F-A09C-207F48428E1B}" dt="2020-05-18T08:29:12.459" v="507" actId="26606"/>
          <ac:spMkLst>
            <pc:docMk/>
            <pc:sldMk cId="34508535" sldId="297"/>
            <ac:spMk id="26" creationId="{6FA8F714-B9D8-488A-8CCA-E9948FF913A9}"/>
          </ac:spMkLst>
        </pc:spChg>
        <pc:spChg chg="add del">
          <ac:chgData name="VARSHA SANKAR" userId="9f1990bb-9f30-4da1-9747-f8e5989195ab" providerId="ADAL" clId="{5741E2E6-14FF-481F-A09C-207F48428E1B}" dt="2020-05-18T08:29:26" v="510" actId="26606"/>
          <ac:spMkLst>
            <pc:docMk/>
            <pc:sldMk cId="34508535" sldId="297"/>
            <ac:spMk id="28" creationId="{B9FF99BD-075F-4761-A995-6FC574BD25EA}"/>
          </ac:spMkLst>
        </pc:spChg>
        <pc:spChg chg="add del">
          <ac:chgData name="VARSHA SANKAR" userId="9f1990bb-9f30-4da1-9747-f8e5989195ab" providerId="ADAL" clId="{5741E2E6-14FF-481F-A09C-207F48428E1B}" dt="2020-05-18T08:29:26" v="510" actId="26606"/>
          <ac:spMkLst>
            <pc:docMk/>
            <pc:sldMk cId="34508535" sldId="297"/>
            <ac:spMk id="29" creationId="{A7B21A54-9BA3-4EA9-B460-5A829ADD9051}"/>
          </ac:spMkLst>
        </pc:spChg>
        <pc:spChg chg="add del">
          <ac:chgData name="VARSHA SANKAR" userId="9f1990bb-9f30-4da1-9747-f8e5989195ab" providerId="ADAL" clId="{5741E2E6-14FF-481F-A09C-207F48428E1B}" dt="2020-05-18T08:29:26" v="510" actId="26606"/>
          <ac:spMkLst>
            <pc:docMk/>
            <pc:sldMk cId="34508535" sldId="297"/>
            <ac:spMk id="30" creationId="{6FA8F714-B9D8-488A-8CCA-E9948FF913A9}"/>
          </ac:spMkLst>
        </pc:spChg>
        <pc:spChg chg="add del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35" creationId="{B9FF99BD-075F-4761-A995-6FC574BD25EA}"/>
          </ac:spMkLst>
        </pc:spChg>
        <pc:spChg chg="add del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37" creationId="{A7B21A54-9BA3-4EA9-B460-5A829ADD9051}"/>
          </ac:spMkLst>
        </pc:spChg>
        <pc:spChg chg="add del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39" creationId="{6FA8F714-B9D8-488A-8CCA-E9948FF913A9}"/>
          </ac:spMkLst>
        </pc:spChg>
        <pc:spChg chg="add del">
          <ac:chgData name="VARSHA SANKAR" userId="9f1990bb-9f30-4da1-9747-f8e5989195ab" providerId="ADAL" clId="{5741E2E6-14FF-481F-A09C-207F48428E1B}" dt="2020-05-18T08:30:25.239" v="512" actId="26606"/>
          <ac:spMkLst>
            <pc:docMk/>
            <pc:sldMk cId="34508535" sldId="297"/>
            <ac:spMk id="44" creationId="{69D184B2-2226-4E31-BCCB-444330767440}"/>
          </ac:spMkLst>
        </pc:spChg>
        <pc:spChg chg="add del">
          <ac:chgData name="VARSHA SANKAR" userId="9f1990bb-9f30-4da1-9747-f8e5989195ab" providerId="ADAL" clId="{5741E2E6-14FF-481F-A09C-207F48428E1B}" dt="2020-05-18T08:30:25.239" v="512" actId="26606"/>
          <ac:spMkLst>
            <pc:docMk/>
            <pc:sldMk cId="34508535" sldId="297"/>
            <ac:spMk id="46" creationId="{1AC4D4E3-486A-464A-8EC8-D44881097267}"/>
          </ac:spMkLst>
        </pc:spChg>
        <pc:spChg chg="add del">
          <ac:chgData name="VARSHA SANKAR" userId="9f1990bb-9f30-4da1-9747-f8e5989195ab" providerId="ADAL" clId="{5741E2E6-14FF-481F-A09C-207F48428E1B}" dt="2020-05-18T08:30:25.239" v="512" actId="26606"/>
          <ac:spMkLst>
            <pc:docMk/>
            <pc:sldMk cId="34508535" sldId="297"/>
            <ac:spMk id="48" creationId="{864DE13E-58EB-4475-B79C-0D4FC651239B}"/>
          </ac:spMkLst>
        </pc:spChg>
        <pc:spChg chg="add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50" creationId="{B9FF99BD-075F-4761-A995-6FC574BD25EA}"/>
          </ac:spMkLst>
        </pc:spChg>
        <pc:spChg chg="add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51" creationId="{A7B21A54-9BA3-4EA9-B460-5A829ADD9051}"/>
          </ac:spMkLst>
        </pc:spChg>
        <pc:spChg chg="add">
          <ac:chgData name="VARSHA SANKAR" userId="9f1990bb-9f30-4da1-9747-f8e5989195ab" providerId="ADAL" clId="{5741E2E6-14FF-481F-A09C-207F48428E1B}" dt="2020-05-18T08:30:25.259" v="513" actId="26606"/>
          <ac:spMkLst>
            <pc:docMk/>
            <pc:sldMk cId="34508535" sldId="297"/>
            <ac:spMk id="52" creationId="{6FA8F714-B9D8-488A-8CCA-E9948FF913A9}"/>
          </ac:spMkLst>
        </pc:spChg>
        <pc:graphicFrameChg chg="add del mod">
          <ac:chgData name="VARSHA SANKAR" userId="9f1990bb-9f30-4da1-9747-f8e5989195ab" providerId="ADAL" clId="{5741E2E6-14FF-481F-A09C-207F48428E1B}" dt="2020-05-18T08:23:48.464" v="462" actId="478"/>
          <ac:graphicFrameMkLst>
            <pc:docMk/>
            <pc:sldMk cId="34508535" sldId="297"/>
            <ac:graphicFrameMk id="5" creationId="{59506857-F886-4A37-B5E1-E8718CAE6159}"/>
          </ac:graphicFrameMkLst>
        </pc:graphicFrameChg>
        <pc:graphicFrameChg chg="add mod modGraphic">
          <ac:chgData name="VARSHA SANKAR" userId="9f1990bb-9f30-4da1-9747-f8e5989195ab" providerId="ADAL" clId="{5741E2E6-14FF-481F-A09C-207F48428E1B}" dt="2020-05-18T08:30:25.259" v="513" actId="26606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  <pc:sldChg chg="addSp delSp modSp new mod setBg">
        <pc:chgData name="VARSHA SANKAR" userId="9f1990bb-9f30-4da1-9747-f8e5989195ab" providerId="ADAL" clId="{5741E2E6-14FF-481F-A09C-207F48428E1B}" dt="2020-05-18T08:48:44.277" v="664" actId="26606"/>
        <pc:sldMkLst>
          <pc:docMk/>
          <pc:sldMk cId="2002268583" sldId="298"/>
        </pc:sldMkLst>
        <pc:spChg chg="mod or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2" creationId="{E6E3653D-3AB1-4F9D-BBE6-2A47A1AAA9B0}"/>
          </ac:spMkLst>
        </pc:spChg>
        <pc:spChg chg="add mo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3" creationId="{ABD136E3-FC32-4018-BFA5-EDD9629A9089}"/>
          </ac:spMkLst>
        </pc:spChg>
        <pc:spChg chg="add del">
          <ac:chgData name="VARSHA SANKAR" userId="9f1990bb-9f30-4da1-9747-f8e5989195ab" providerId="ADAL" clId="{5741E2E6-14FF-481F-A09C-207F48428E1B}" dt="2020-05-18T08:48:44.269" v="663" actId="26606"/>
          <ac:spMkLst>
            <pc:docMk/>
            <pc:sldMk cId="2002268583" sldId="298"/>
            <ac:spMk id="8" creationId="{FFD48BC7-DC40-47DE-87EE-9F4B6ECB9ABB}"/>
          </ac:spMkLst>
        </pc:spChg>
        <pc:spChg chg="add del">
          <ac:chgData name="VARSHA SANKAR" userId="9f1990bb-9f30-4da1-9747-f8e5989195ab" providerId="ADAL" clId="{5741E2E6-14FF-481F-A09C-207F48428E1B}" dt="2020-05-18T08:48:44.269" v="663" actId="26606"/>
          <ac:spMkLst>
            <pc:docMk/>
            <pc:sldMk cId="2002268583" sldId="298"/>
            <ac:spMk id="10" creationId="{E502BBC7-2C76-46F3-BC24-5985BC13DB88}"/>
          </ac:spMkLst>
        </pc:spChg>
        <pc:spChg chg="add del">
          <ac:chgData name="VARSHA SANKAR" userId="9f1990bb-9f30-4da1-9747-f8e5989195ab" providerId="ADAL" clId="{5741E2E6-14FF-481F-A09C-207F48428E1B}" dt="2020-05-18T08:48:44.269" v="663" actId="26606"/>
          <ac:spMkLst>
            <pc:docMk/>
            <pc:sldMk cId="2002268583" sldId="298"/>
            <ac:spMk id="12" creationId="{C7F28D52-2A5F-4D23-81AE-7CB8B591C7AF}"/>
          </ac:spMkLst>
        </pc:spChg>
        <pc:spChg chg="add del">
          <ac:chgData name="VARSHA SANKAR" userId="9f1990bb-9f30-4da1-9747-f8e5989195ab" providerId="ADAL" clId="{5741E2E6-14FF-481F-A09C-207F48428E1B}" dt="2020-05-18T08:48:44.269" v="663" actId="26606"/>
          <ac:spMkLst>
            <pc:docMk/>
            <pc:sldMk cId="2002268583" sldId="298"/>
            <ac:spMk id="14" creationId="{3629484E-3792-4B3D-89AD-7C8A1ED0E0D4}"/>
          </ac:spMkLst>
        </pc:spChg>
        <pc:spChg chg="ad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16" creationId="{B0EE8A42-107A-4D4C-8D56-BBAE95C7FC0D}"/>
          </ac:spMkLst>
        </pc:spChg>
        <pc:spChg chg="ad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17" creationId="{A7895A40-19A4-42D6-9D30-DBC1E8002635}"/>
          </ac:spMkLst>
        </pc:spChg>
        <pc:spChg chg="ad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18" creationId="{02F429C4-ABC9-46FC-818A-B5429CDE4A96}"/>
          </ac:spMkLst>
        </pc:spChg>
        <pc:spChg chg="ad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19" creationId="{2CEF98E4-3709-4952-8F42-2305CCE34FA3}"/>
          </ac:spMkLst>
        </pc:spChg>
        <pc:spChg chg="add">
          <ac:chgData name="VARSHA SANKAR" userId="9f1990bb-9f30-4da1-9747-f8e5989195ab" providerId="ADAL" clId="{5741E2E6-14FF-481F-A09C-207F48428E1B}" dt="2020-05-18T08:48:44.277" v="664" actId="26606"/>
          <ac:spMkLst>
            <pc:docMk/>
            <pc:sldMk cId="2002268583" sldId="298"/>
            <ac:spMk id="20" creationId="{F10BCCF5-D685-47FF-B675-647EAEB72C8E}"/>
          </ac:spMkLst>
        </pc:spChg>
      </pc:sldChg>
    </pc:docChg>
  </pc:docChgLst>
  <pc:docChgLst>
    <pc:chgData name="VIJAY BATHINI" userId="83ff7ee2-00a6-49be-a1f4-37b2e699252b" providerId="ADAL" clId="{BB520941-3F1C-4160-915E-B61B991EF13A}"/>
    <pc:docChg chg="modSld">
      <pc:chgData name="VIJAY BATHINI" userId="83ff7ee2-00a6-49be-a1f4-37b2e699252b" providerId="ADAL" clId="{BB520941-3F1C-4160-915E-B61B991EF13A}" dt="2020-05-19T02:38:28.691" v="0" actId="20577"/>
      <pc:docMkLst>
        <pc:docMk/>
      </pc:docMkLst>
      <pc:sldChg chg="modSp">
        <pc:chgData name="VIJAY BATHINI" userId="83ff7ee2-00a6-49be-a1f4-37b2e699252b" providerId="ADAL" clId="{BB520941-3F1C-4160-915E-B61B991EF13A}" dt="2020-05-19T02:38:28.691" v="0" actId="20577"/>
        <pc:sldMkLst>
          <pc:docMk/>
          <pc:sldMk cId="1427185584" sldId="257"/>
        </pc:sldMkLst>
        <pc:spChg chg="mod">
          <ac:chgData name="VIJAY BATHINI" userId="83ff7ee2-00a6-49be-a1f4-37b2e699252b" providerId="ADAL" clId="{BB520941-3F1C-4160-915E-B61B991EF13A}" dt="2020-05-19T02:38:28.691" v="0" actId="20577"/>
          <ac:spMkLst>
            <pc:docMk/>
            <pc:sldMk cId="1427185584" sldId="257"/>
            <ac:spMk id="3" creationId="{544234B6-1F52-5E49-AD62-0D6833DCFF5A}"/>
          </ac:spMkLst>
        </pc:spChg>
      </pc:sldChg>
    </pc:docChg>
  </pc:docChgLst>
  <pc:docChgLst>
    <pc:chgData name="PIYUSH GANDHI" userId="db2efea0-bdcd-4e03-828c-8a0fcf84eaa6" providerId="ADAL" clId="{2C6F3EF3-E01F-D548-804C-36F993D68045}"/>
    <pc:docChg chg="modSld">
      <pc:chgData name="PIYUSH GANDHI" userId="db2efea0-bdcd-4e03-828c-8a0fcf84eaa6" providerId="ADAL" clId="{2C6F3EF3-E01F-D548-804C-36F993D68045}" dt="2020-05-18T12:49:54.423" v="16" actId="20577"/>
      <pc:docMkLst>
        <pc:docMk/>
      </pc:docMkLst>
      <pc:sldChg chg="modSp">
        <pc:chgData name="PIYUSH GANDHI" userId="db2efea0-bdcd-4e03-828c-8a0fcf84eaa6" providerId="ADAL" clId="{2C6F3EF3-E01F-D548-804C-36F993D68045}" dt="2020-05-18T12:49:54.423" v="16" actId="20577"/>
        <pc:sldMkLst>
          <pc:docMk/>
          <pc:sldMk cId="3090164404" sldId="258"/>
        </pc:sldMkLst>
        <pc:graphicFrameChg chg="mod modGraphic">
          <ac:chgData name="PIYUSH GANDHI" userId="db2efea0-bdcd-4e03-828c-8a0fcf84eaa6" providerId="ADAL" clId="{2C6F3EF3-E01F-D548-804C-36F993D68045}" dt="2020-05-18T12:49:54.423" v="16" actId="20577"/>
          <ac:graphicFrameMkLst>
            <pc:docMk/>
            <pc:sldMk cId="3090164404" sldId="258"/>
            <ac:graphicFrameMk id="10" creationId="{B276ACF4-7426-4947-8CC7-39FC8B61D560}"/>
          </ac:graphicFrameMkLst>
        </pc:graphicFrameChg>
      </pc:sldChg>
      <pc:sldChg chg="modSp">
        <pc:chgData name="PIYUSH GANDHI" userId="db2efea0-bdcd-4e03-828c-8a0fcf84eaa6" providerId="ADAL" clId="{2C6F3EF3-E01F-D548-804C-36F993D68045}" dt="2020-05-18T12:45:53.425" v="3" actId="20577"/>
        <pc:sldMkLst>
          <pc:docMk/>
          <pc:sldMk cId="2605484001" sldId="266"/>
        </pc:sldMkLst>
        <pc:graphicFrameChg chg="modGraphic">
          <ac:chgData name="PIYUSH GANDHI" userId="db2efea0-bdcd-4e03-828c-8a0fcf84eaa6" providerId="ADAL" clId="{2C6F3EF3-E01F-D548-804C-36F993D68045}" dt="2020-05-18T12:45:53.425" v="3" actId="20577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</pc:docChg>
  </pc:docChgLst>
  <pc:docChgLst>
    <pc:chgData name="AISWARYA SUBRAHMANIAN" userId="S::asubrahmanian@deakin.edu.au::b0c93bd5-9192-4621-af14-446f36c43c30" providerId="AD" clId="Web-{64A422A8-CBFE-4C08-8A1B-BDDCF521BE0E}"/>
    <pc:docChg chg="modSld">
      <pc:chgData name="AISWARYA SUBRAHMANIAN" userId="S::asubrahmanian@deakin.edu.au::b0c93bd5-9192-4621-af14-446f36c43c30" providerId="AD" clId="Web-{64A422A8-CBFE-4C08-8A1B-BDDCF521BE0E}" dt="2020-05-18T10:37:54.511" v="161"/>
      <pc:docMkLst>
        <pc:docMk/>
      </pc:docMkLst>
      <pc:sldChg chg="modSp">
        <pc:chgData name="AISWARYA SUBRAHMANIAN" userId="S::asubrahmanian@deakin.edu.au::b0c93bd5-9192-4621-af14-446f36c43c30" providerId="AD" clId="Web-{64A422A8-CBFE-4C08-8A1B-BDDCF521BE0E}" dt="2020-05-18T10:37:09.043" v="156" actId="20577"/>
        <pc:sldMkLst>
          <pc:docMk/>
          <pc:sldMk cId="999601733" sldId="285"/>
        </pc:sldMkLst>
        <pc:spChg chg="mod">
          <ac:chgData name="AISWARYA SUBRAHMANIAN" userId="S::asubrahmanian@deakin.edu.au::b0c93bd5-9192-4621-af14-446f36c43c30" providerId="AD" clId="Web-{64A422A8-CBFE-4C08-8A1B-BDDCF521BE0E}" dt="2020-05-18T10:37:09.043" v="156" actId="20577"/>
          <ac:spMkLst>
            <pc:docMk/>
            <pc:sldMk cId="999601733" sldId="285"/>
            <ac:spMk id="6" creationId="{D058EEB5-5F4B-4EE7-8348-79CA3126EC44}"/>
          </ac:spMkLst>
        </pc:spChg>
      </pc:sldChg>
      <pc:sldChg chg="modSp">
        <pc:chgData name="AISWARYA SUBRAHMANIAN" userId="S::asubrahmanian@deakin.edu.au::b0c93bd5-9192-4621-af14-446f36c43c30" providerId="AD" clId="Web-{64A422A8-CBFE-4C08-8A1B-BDDCF521BE0E}" dt="2020-05-18T10:37:54.511" v="161"/>
        <pc:sldMkLst>
          <pc:docMk/>
          <pc:sldMk cId="34508535" sldId="297"/>
        </pc:sldMkLst>
        <pc:graphicFrameChg chg="mod modGraphic">
          <ac:chgData name="AISWARYA SUBRAHMANIAN" userId="S::asubrahmanian@deakin.edu.au::b0c93bd5-9192-4621-af14-446f36c43c30" providerId="AD" clId="Web-{64A422A8-CBFE-4C08-8A1B-BDDCF521BE0E}" dt="2020-05-18T10:37:54.511" v="161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PIYUSH GANDHI" userId="S::gandhipi@deakin.edu.au::db2efea0-bdcd-4e03-828c-8a0fcf84eaa6" providerId="AD" clId="Web-{C3B7544B-D679-46C8-92B8-9D0096378F90}"/>
    <pc:docChg chg="modSld">
      <pc:chgData name="PIYUSH GANDHI" userId="S::gandhipi@deakin.edu.au::db2efea0-bdcd-4e03-828c-8a0fcf84eaa6" providerId="AD" clId="Web-{C3B7544B-D679-46C8-92B8-9D0096378F90}" dt="2020-05-18T14:22:57.242" v="3" actId="14100"/>
      <pc:docMkLst>
        <pc:docMk/>
      </pc:docMkLst>
      <pc:sldChg chg="modSp">
        <pc:chgData name="PIYUSH GANDHI" userId="S::gandhipi@deakin.edu.au::db2efea0-bdcd-4e03-828c-8a0fcf84eaa6" providerId="AD" clId="Web-{C3B7544B-D679-46C8-92B8-9D0096378F90}" dt="2020-05-18T14:22:57.242" v="3" actId="14100"/>
        <pc:sldMkLst>
          <pc:docMk/>
          <pc:sldMk cId="560478209" sldId="301"/>
        </pc:sldMkLst>
        <pc:picChg chg="mod">
          <ac:chgData name="PIYUSH GANDHI" userId="S::gandhipi@deakin.edu.au::db2efea0-bdcd-4e03-828c-8a0fcf84eaa6" providerId="AD" clId="Web-{C3B7544B-D679-46C8-92B8-9D0096378F90}" dt="2020-05-18T14:22:49.570" v="2" actId="14100"/>
          <ac:picMkLst>
            <pc:docMk/>
            <pc:sldMk cId="560478209" sldId="301"/>
            <ac:picMk id="3" creationId="{2332075C-71BF-4E85-B389-FC9AA7F12D2A}"/>
          </ac:picMkLst>
        </pc:picChg>
        <pc:picChg chg="mod">
          <ac:chgData name="PIYUSH GANDHI" userId="S::gandhipi@deakin.edu.au::db2efea0-bdcd-4e03-828c-8a0fcf84eaa6" providerId="AD" clId="Web-{C3B7544B-D679-46C8-92B8-9D0096378F90}" dt="2020-05-18T14:22:57.242" v="3" actId="14100"/>
          <ac:picMkLst>
            <pc:docMk/>
            <pc:sldMk cId="560478209" sldId="301"/>
            <ac:picMk id="4" creationId="{F87C2FF0-744A-4806-B7EC-D0D88424A07D}"/>
          </ac:picMkLst>
        </pc:picChg>
      </pc:sldChg>
    </pc:docChg>
  </pc:docChgLst>
  <pc:docChgLst>
    <pc:chgData name="AISWARYA SUBRAHMANIAN" userId="S::asubrahmanian@deakin.edu.au::b0c93bd5-9192-4621-af14-446f36c43c30" providerId="AD" clId="Web-{161A2A86-78CA-477D-80EE-0A733E4FBED1}"/>
    <pc:docChg chg="modSld">
      <pc:chgData name="AISWARYA SUBRAHMANIAN" userId="S::asubrahmanian@deakin.edu.au::b0c93bd5-9192-4621-af14-446f36c43c30" providerId="AD" clId="Web-{161A2A86-78CA-477D-80EE-0A733E4FBED1}" dt="2020-05-19T04:46:49.903" v="5" actId="20577"/>
      <pc:docMkLst>
        <pc:docMk/>
      </pc:docMkLst>
      <pc:sldChg chg="modSp">
        <pc:chgData name="AISWARYA SUBRAHMANIAN" userId="S::asubrahmanian@deakin.edu.au::b0c93bd5-9192-4621-af14-446f36c43c30" providerId="AD" clId="Web-{161A2A86-78CA-477D-80EE-0A733E4FBED1}" dt="2020-05-19T04:46:49.903" v="5" actId="20577"/>
        <pc:sldMkLst>
          <pc:docMk/>
          <pc:sldMk cId="422278654" sldId="284"/>
        </pc:sldMkLst>
        <pc:graphicFrameChg chg="modGraphic">
          <ac:chgData name="AISWARYA SUBRAHMANIAN" userId="S::asubrahmanian@deakin.edu.au::b0c93bd5-9192-4621-af14-446f36c43c30" providerId="AD" clId="Web-{161A2A86-78CA-477D-80EE-0A733E4FBED1}" dt="2020-05-19T04:46:49.903" v="5" actId="20577"/>
          <ac:graphicFrameMkLst>
            <pc:docMk/>
            <pc:sldMk cId="422278654" sldId="284"/>
            <ac:graphicFrameMk id="40" creationId="{1D5C308D-ACD0-4FCF-814F-CA686B3144AF}"/>
          </ac:graphicFrameMkLst>
        </pc:graphicFrameChg>
      </pc:sldChg>
    </pc:docChg>
  </pc:docChgLst>
  <pc:docChgLst>
    <pc:chgData name="VIJAY BATHINI" userId="S::vbathini@deakin.edu.au::83ff7ee2-00a6-49be-a1f4-37b2e699252b" providerId="AD" clId="Web-{B7F85B57-73A8-4A39-A5A5-1EC1135D560D}"/>
    <pc:docChg chg="modSld">
      <pc:chgData name="VIJAY BATHINI" userId="S::vbathini@deakin.edu.au::83ff7ee2-00a6-49be-a1f4-37b2e699252b" providerId="AD" clId="Web-{B7F85B57-73A8-4A39-A5A5-1EC1135D560D}" dt="2020-05-19T04:57:25.950" v="8" actId="20577"/>
      <pc:docMkLst>
        <pc:docMk/>
      </pc:docMkLst>
      <pc:sldChg chg="modSp">
        <pc:chgData name="VIJAY BATHINI" userId="S::vbathini@deakin.edu.au::83ff7ee2-00a6-49be-a1f4-37b2e699252b" providerId="AD" clId="Web-{B7F85B57-73A8-4A39-A5A5-1EC1135D560D}" dt="2020-05-19T04:57:23.215" v="6" actId="20577"/>
        <pc:sldMkLst>
          <pc:docMk/>
          <pc:sldMk cId="5229597" sldId="256"/>
        </pc:sldMkLst>
        <pc:spChg chg="mod">
          <ac:chgData name="VIJAY BATHINI" userId="S::vbathini@deakin.edu.au::83ff7ee2-00a6-49be-a1f4-37b2e699252b" providerId="AD" clId="Web-{B7F85B57-73A8-4A39-A5A5-1EC1135D560D}" dt="2020-05-19T04:57:23.215" v="6" actId="20577"/>
          <ac:spMkLst>
            <pc:docMk/>
            <pc:sldMk cId="5229597" sldId="256"/>
            <ac:spMk id="6" creationId="{0803ECB2-AD35-439C-B610-BF095054B72F}"/>
          </ac:spMkLst>
        </pc:spChg>
      </pc:sldChg>
    </pc:docChg>
  </pc:docChgLst>
  <pc:docChgLst>
    <pc:chgData name="PAVAN KUMAR VADLA" userId="S::pvadla@deakin.edu.au::a295213e-60c2-4fd4-8b19-6ab9c919fa26" providerId="AD" clId="Web-{D6ADA093-2A8B-47A8-A857-DA924B69C055}"/>
    <pc:docChg chg="modSld">
      <pc:chgData name="PAVAN KUMAR VADLA" userId="S::pvadla@deakin.edu.au::a295213e-60c2-4fd4-8b19-6ab9c919fa26" providerId="AD" clId="Web-{D6ADA093-2A8B-47A8-A857-DA924B69C055}" dt="2020-05-18T12:26:19.799" v="185"/>
      <pc:docMkLst>
        <pc:docMk/>
      </pc:docMkLst>
      <pc:sldChg chg="modSp">
        <pc:chgData name="PAVAN KUMAR VADLA" userId="S::pvadla@deakin.edu.au::a295213e-60c2-4fd4-8b19-6ab9c919fa26" providerId="AD" clId="Web-{D6ADA093-2A8B-47A8-A857-DA924B69C055}" dt="2020-05-18T12:26:19.799" v="185"/>
        <pc:sldMkLst>
          <pc:docMk/>
          <pc:sldMk cId="34508535" sldId="297"/>
        </pc:sldMkLst>
        <pc:graphicFrameChg chg="mod modGraphic">
          <ac:chgData name="PAVAN KUMAR VADLA" userId="S::pvadla@deakin.edu.au::a295213e-60c2-4fd4-8b19-6ab9c919fa26" providerId="AD" clId="Web-{D6ADA093-2A8B-47A8-A857-DA924B69C055}" dt="2020-05-18T12:26:19.799" v="185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NIKITA SHISHUPAL DIGHE" userId="S::ndighe@deakin.edu.au::80ba4b5d-1ff7-422d-9e1a-8c0d3e5df900" providerId="AD" clId="Web-{13243B16-B953-47A2-952F-50BB4BBFCBDC}"/>
    <pc:docChg chg="addSld modSld">
      <pc:chgData name="NIKITA SHISHUPAL DIGHE" userId="S::ndighe@deakin.edu.au::80ba4b5d-1ff7-422d-9e1a-8c0d3e5df900" providerId="AD" clId="Web-{13243B16-B953-47A2-952F-50BB4BBFCBDC}" dt="2020-05-18T14:34:00.879" v="33" actId="20577"/>
      <pc:docMkLst>
        <pc:docMk/>
      </pc:docMkLst>
      <pc:sldChg chg="modSp">
        <pc:chgData name="NIKITA SHISHUPAL DIGHE" userId="S::ndighe@deakin.edu.au::80ba4b5d-1ff7-422d-9e1a-8c0d3e5df900" providerId="AD" clId="Web-{13243B16-B953-47A2-952F-50BB4BBFCBDC}" dt="2020-05-18T14:34:00.879" v="32" actId="20577"/>
        <pc:sldMkLst>
          <pc:docMk/>
          <pc:sldMk cId="1427185584" sldId="257"/>
        </pc:sldMkLst>
        <pc:spChg chg="mod">
          <ac:chgData name="NIKITA SHISHUPAL DIGHE" userId="S::ndighe@deakin.edu.au::80ba4b5d-1ff7-422d-9e1a-8c0d3e5df900" providerId="AD" clId="Web-{13243B16-B953-47A2-952F-50BB4BBFCBDC}" dt="2020-05-18T14:34:00.879" v="32" actId="20577"/>
          <ac:spMkLst>
            <pc:docMk/>
            <pc:sldMk cId="1427185584" sldId="257"/>
            <ac:spMk id="3" creationId="{544234B6-1F52-5E49-AD62-0D6833DCFF5A}"/>
          </ac:spMkLst>
        </pc:spChg>
      </pc:sldChg>
      <pc:sldChg chg="modSp">
        <pc:chgData name="NIKITA SHISHUPAL DIGHE" userId="S::ndighe@deakin.edu.au::80ba4b5d-1ff7-422d-9e1a-8c0d3e5df900" providerId="AD" clId="Web-{13243B16-B953-47A2-952F-50BB4BBFCBDC}" dt="2020-05-18T14:17:57.550" v="0" actId="1076"/>
        <pc:sldMkLst>
          <pc:docMk/>
          <pc:sldMk cId="3392242689" sldId="293"/>
        </pc:sldMkLst>
        <pc:spChg chg="mod">
          <ac:chgData name="NIKITA SHISHUPAL DIGHE" userId="S::ndighe@deakin.edu.au::80ba4b5d-1ff7-422d-9e1a-8c0d3e5df900" providerId="AD" clId="Web-{13243B16-B953-47A2-952F-50BB4BBFCBDC}" dt="2020-05-18T14:17:57.550" v="0" actId="1076"/>
          <ac:spMkLst>
            <pc:docMk/>
            <pc:sldMk cId="3392242689" sldId="293"/>
            <ac:spMk id="8" creationId="{C182FDB5-98C4-4BDA-BE79-8FC9DC9E8834}"/>
          </ac:spMkLst>
        </pc:spChg>
      </pc:sldChg>
      <pc:sldChg chg="addSp delSp modSp">
        <pc:chgData name="NIKITA SHISHUPAL DIGHE" userId="S::ndighe@deakin.edu.au::80ba4b5d-1ff7-422d-9e1a-8c0d3e5df900" providerId="AD" clId="Web-{13243B16-B953-47A2-952F-50BB4BBFCBDC}" dt="2020-05-18T14:24:12.285" v="14"/>
        <pc:sldMkLst>
          <pc:docMk/>
          <pc:sldMk cId="560478209" sldId="301"/>
        </pc:sldMkLst>
        <pc:spChg chg="mod">
          <ac:chgData name="NIKITA SHISHUPAL DIGHE" userId="S::ndighe@deakin.edu.au::80ba4b5d-1ff7-422d-9e1a-8c0d3e5df900" providerId="AD" clId="Web-{13243B16-B953-47A2-952F-50BB4BBFCBDC}" dt="2020-05-18T14:22:40.159" v="5"/>
          <ac:spMkLst>
            <pc:docMk/>
            <pc:sldMk cId="560478209" sldId="301"/>
            <ac:spMk id="2" creationId="{E807A41D-19FF-480D-865E-4E1F1D663776}"/>
          </ac:spMkLst>
        </pc:spChg>
        <pc:spChg chg="del">
          <ac:chgData name="NIKITA SHISHUPAL DIGHE" userId="S::ndighe@deakin.edu.au::80ba4b5d-1ff7-422d-9e1a-8c0d3e5df900" providerId="AD" clId="Web-{13243B16-B953-47A2-952F-50BB4BBFCBDC}" dt="2020-05-18T14:21:58.331" v="1"/>
          <ac:spMkLst>
            <pc:docMk/>
            <pc:sldMk cId="560478209" sldId="301"/>
            <ac:spMk id="18" creationId="{69D184B2-2226-4E31-BCCB-444330767440}"/>
          </ac:spMkLst>
        </pc:spChg>
        <pc:spChg chg="del">
          <ac:chgData name="NIKITA SHISHUPAL DIGHE" userId="S::ndighe@deakin.edu.au::80ba4b5d-1ff7-422d-9e1a-8c0d3e5df900" providerId="AD" clId="Web-{13243B16-B953-47A2-952F-50BB4BBFCBDC}" dt="2020-05-18T14:21:58.331" v="1"/>
          <ac:spMkLst>
            <pc:docMk/>
            <pc:sldMk cId="560478209" sldId="301"/>
            <ac:spMk id="20" creationId="{1AC4D4E3-486A-464A-8EC8-D44881097267}"/>
          </ac:spMkLst>
        </pc:spChg>
        <pc:spChg chg="del">
          <ac:chgData name="NIKITA SHISHUPAL DIGHE" userId="S::ndighe@deakin.edu.au::80ba4b5d-1ff7-422d-9e1a-8c0d3e5df900" providerId="AD" clId="Web-{13243B16-B953-47A2-952F-50BB4BBFCBDC}" dt="2020-05-18T14:21:58.331" v="1"/>
          <ac:spMkLst>
            <pc:docMk/>
            <pc:sldMk cId="560478209" sldId="301"/>
            <ac:spMk id="22" creationId="{864DE13E-58EB-4475-B79C-0D4FC651239B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2:40.159" v="5"/>
          <ac:spMkLst>
            <pc:docMk/>
            <pc:sldMk cId="560478209" sldId="301"/>
            <ac:spMk id="29" creationId="{5F9CFCE6-877F-4858-B8BD-2C52CA8AFBC4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2:40.159" v="5"/>
          <ac:spMkLst>
            <pc:docMk/>
            <pc:sldMk cId="560478209" sldId="301"/>
            <ac:spMk id="31" creationId="{8213F8A0-12AE-4514-8372-0DD766EC28EE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2:40.159" v="5"/>
          <ac:spMkLst>
            <pc:docMk/>
            <pc:sldMk cId="560478209" sldId="301"/>
            <ac:spMk id="33" creationId="{9EFF17D4-9A8C-4CE5-B096-D8CCD4400437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4:12.285" v="14"/>
          <ac:spMkLst>
            <pc:docMk/>
            <pc:sldMk cId="560478209" sldId="301"/>
            <ac:spMk id="38" creationId="{5D1D4658-32CD-4903-BDA6-7B54EEA4ED6F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4:12.285" v="14"/>
          <ac:spMkLst>
            <pc:docMk/>
            <pc:sldMk cId="560478209" sldId="301"/>
            <ac:spMk id="40" creationId="{7A29A97C-0C3C-4F06-9CA4-68DFD1CE4039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4:12.285" v="14"/>
          <ac:spMkLst>
            <pc:docMk/>
            <pc:sldMk cId="560478209" sldId="301"/>
            <ac:spMk id="42" creationId="{801292C1-8B12-4AF2-9B59-8851A132E5E2}"/>
          </ac:spMkLst>
        </pc:spChg>
        <pc:spChg chg="add">
          <ac:chgData name="NIKITA SHISHUPAL DIGHE" userId="S::ndighe@deakin.edu.au::80ba4b5d-1ff7-422d-9e1a-8c0d3e5df900" providerId="AD" clId="Web-{13243B16-B953-47A2-952F-50BB4BBFCBDC}" dt="2020-05-18T14:24:12.285" v="14"/>
          <ac:spMkLst>
            <pc:docMk/>
            <pc:sldMk cId="560478209" sldId="301"/>
            <ac:spMk id="47" creationId="{CA815F2C-4E80-4019-8E59-FAD3F7F8473D}"/>
          </ac:spMkLst>
        </pc:spChg>
        <pc:picChg chg="del mod ord">
          <ac:chgData name="NIKITA SHISHUPAL DIGHE" userId="S::ndighe@deakin.edu.au::80ba4b5d-1ff7-422d-9e1a-8c0d3e5df900" providerId="AD" clId="Web-{13243B16-B953-47A2-952F-50BB4BBFCBDC}" dt="2020-05-18T14:23:17.738" v="10"/>
          <ac:picMkLst>
            <pc:docMk/>
            <pc:sldMk cId="560478209" sldId="301"/>
            <ac:picMk id="3" creationId="{2332075C-71BF-4E85-B389-FC9AA7F12D2A}"/>
          </ac:picMkLst>
        </pc:picChg>
        <pc:picChg chg="del mod">
          <ac:chgData name="NIKITA SHISHUPAL DIGHE" userId="S::ndighe@deakin.edu.au::80ba4b5d-1ff7-422d-9e1a-8c0d3e5df900" providerId="AD" clId="Web-{13243B16-B953-47A2-952F-50BB4BBFCBDC}" dt="2020-05-18T14:23:16.956" v="9"/>
          <ac:picMkLst>
            <pc:docMk/>
            <pc:sldMk cId="560478209" sldId="301"/>
            <ac:picMk id="4" creationId="{F87C2FF0-744A-4806-B7EC-D0D88424A07D}"/>
          </ac:picMkLst>
        </pc:picChg>
        <pc:picChg chg="add mod">
          <ac:chgData name="NIKITA SHISHUPAL DIGHE" userId="S::ndighe@deakin.edu.au::80ba4b5d-1ff7-422d-9e1a-8c0d3e5df900" providerId="AD" clId="Web-{13243B16-B953-47A2-952F-50BB4BBFCBDC}" dt="2020-05-18T14:24:12.285" v="14"/>
          <ac:picMkLst>
            <pc:docMk/>
            <pc:sldMk cId="560478209" sldId="301"/>
            <ac:picMk id="5" creationId="{19B0967B-A33A-4DF1-94D4-AAF5539353E7}"/>
          </ac:picMkLst>
        </pc:picChg>
        <pc:cxnChg chg="del">
          <ac:chgData name="NIKITA SHISHUPAL DIGHE" userId="S::ndighe@deakin.edu.au::80ba4b5d-1ff7-422d-9e1a-8c0d3e5df900" providerId="AD" clId="Web-{13243B16-B953-47A2-952F-50BB4BBFCBDC}" dt="2020-05-18T14:21:58.331" v="1"/>
          <ac:cxnSpMkLst>
            <pc:docMk/>
            <pc:sldMk cId="560478209" sldId="301"/>
            <ac:cxnSpMk id="24" creationId="{02E9B2EE-76CA-47F3-9977-3F2FCB7FD252}"/>
          </ac:cxnSpMkLst>
        </pc:cxnChg>
      </pc:sldChg>
      <pc:sldChg chg="addSp delSp modSp new mod setBg">
        <pc:chgData name="NIKITA SHISHUPAL DIGHE" userId="S::ndighe@deakin.edu.au::80ba4b5d-1ff7-422d-9e1a-8c0d3e5df900" providerId="AD" clId="Web-{13243B16-B953-47A2-952F-50BB4BBFCBDC}" dt="2020-05-18T14:24:37.363" v="19"/>
        <pc:sldMkLst>
          <pc:docMk/>
          <pc:sldMk cId="398032273" sldId="305"/>
        </pc:sldMkLst>
        <pc:spChg chg="mod ord">
          <ac:chgData name="NIKITA SHISHUPAL DIGHE" userId="S::ndighe@deakin.edu.au::80ba4b5d-1ff7-422d-9e1a-8c0d3e5df900" providerId="AD" clId="Web-{13243B16-B953-47A2-952F-50BB4BBFCBDC}" dt="2020-05-18T14:24:37.363" v="19"/>
          <ac:spMkLst>
            <pc:docMk/>
            <pc:sldMk cId="398032273" sldId="305"/>
            <ac:spMk id="2" creationId="{936DBDE7-7E62-4EE3-B2C0-330E3D18F3B6}"/>
          </ac:spMkLst>
        </pc:spChg>
        <pc:spChg chg="add">
          <ac:chgData name="NIKITA SHISHUPAL DIGHE" userId="S::ndighe@deakin.edu.au::80ba4b5d-1ff7-422d-9e1a-8c0d3e5df900" providerId="AD" clId="Web-{13243B16-B953-47A2-952F-50BB4BBFCBDC}" dt="2020-05-18T14:24:37.363" v="19"/>
          <ac:spMkLst>
            <pc:docMk/>
            <pc:sldMk cId="398032273" sldId="305"/>
            <ac:spMk id="5" creationId="{0B761509-3B9A-49A6-A84B-C3D86811697D}"/>
          </ac:spMkLst>
        </pc:spChg>
        <pc:spChg chg="add del">
          <ac:chgData name="NIKITA SHISHUPAL DIGHE" userId="S::ndighe@deakin.edu.au::80ba4b5d-1ff7-422d-9e1a-8c0d3e5df900" providerId="AD" clId="Web-{13243B16-B953-47A2-952F-50BB4BBFCBDC}" dt="2020-05-18T14:24:37.347" v="18"/>
          <ac:spMkLst>
            <pc:docMk/>
            <pc:sldMk cId="398032273" sldId="305"/>
            <ac:spMk id="8" creationId="{CA815F2C-4E80-4019-8E59-FAD3F7F8473D}"/>
          </ac:spMkLst>
        </pc:spChg>
        <pc:spChg chg="add">
          <ac:chgData name="NIKITA SHISHUPAL DIGHE" userId="S::ndighe@deakin.edu.au::80ba4b5d-1ff7-422d-9e1a-8c0d3e5df900" providerId="AD" clId="Web-{13243B16-B953-47A2-952F-50BB4BBFCBDC}" dt="2020-05-18T14:24:37.363" v="19"/>
          <ac:spMkLst>
            <pc:docMk/>
            <pc:sldMk cId="398032273" sldId="305"/>
            <ac:spMk id="10" creationId="{91DE43FD-EB47-414A-B0AB-169B0FFFA527}"/>
          </ac:spMkLst>
        </pc:spChg>
        <pc:grpChg chg="add">
          <ac:chgData name="NIKITA SHISHUPAL DIGHE" userId="S::ndighe@deakin.edu.au::80ba4b5d-1ff7-422d-9e1a-8c0d3e5df900" providerId="AD" clId="Web-{13243B16-B953-47A2-952F-50BB4BBFCBDC}" dt="2020-05-18T14:24:37.363" v="19"/>
          <ac:grpSpMkLst>
            <pc:docMk/>
            <pc:sldMk cId="398032273" sldId="305"/>
            <ac:grpSpMk id="12" creationId="{58495BCC-CE77-4CC2-952E-846F41119FD5}"/>
          </ac:grpSpMkLst>
        </pc:grpChg>
        <pc:picChg chg="add mod">
          <ac:chgData name="NIKITA SHISHUPAL DIGHE" userId="S::ndighe@deakin.edu.au::80ba4b5d-1ff7-422d-9e1a-8c0d3e5df900" providerId="AD" clId="Web-{13243B16-B953-47A2-952F-50BB4BBFCBDC}" dt="2020-05-18T14:24:37.363" v="19"/>
          <ac:picMkLst>
            <pc:docMk/>
            <pc:sldMk cId="398032273" sldId="305"/>
            <ac:picMk id="3" creationId="{5DCD6D75-0889-42CB-A1FF-A286C8A99A7D}"/>
          </ac:picMkLst>
        </pc:picChg>
      </pc:sldChg>
    </pc:docChg>
  </pc:docChgLst>
  <pc:docChgLst>
    <pc:chgData name="SHIKHAR DHYANI" userId="S::dhyanis@deakin.edu.au::78f3650c-e684-44d9-a882-4cb9e33ab881" providerId="AD" clId="Web-{6C3E59D6-F240-4FD1-8E12-250B70541275}"/>
    <pc:docChg chg="modSld">
      <pc:chgData name="SHIKHAR DHYANI" userId="S::dhyanis@deakin.edu.au::78f3650c-e684-44d9-a882-4cb9e33ab881" providerId="AD" clId="Web-{6C3E59D6-F240-4FD1-8E12-250B70541275}" dt="2020-05-18T09:08:28.630" v="59"/>
      <pc:docMkLst>
        <pc:docMk/>
      </pc:docMkLst>
      <pc:sldChg chg="modSp">
        <pc:chgData name="SHIKHAR DHYANI" userId="S::dhyanis@deakin.edu.au::78f3650c-e684-44d9-a882-4cb9e33ab881" providerId="AD" clId="Web-{6C3E59D6-F240-4FD1-8E12-250B70541275}" dt="2020-05-18T09:08:28.630" v="59"/>
        <pc:sldMkLst>
          <pc:docMk/>
          <pc:sldMk cId="2605484001" sldId="266"/>
        </pc:sldMkLst>
        <pc:graphicFrameChg chg="mod modGraphic">
          <ac:chgData name="SHIKHAR DHYANI" userId="S::dhyanis@deakin.edu.au::78f3650c-e684-44d9-a882-4cb9e33ab881" providerId="AD" clId="Web-{6C3E59D6-F240-4FD1-8E12-250B70541275}" dt="2020-05-18T09:08:28.630" v="59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</pc:docChg>
  </pc:docChgLst>
  <pc:docChgLst>
    <pc:chgData name="VIJAY BATHINI" userId="S::vbathini@deakin.edu.au::83ff7ee2-00a6-49be-a1f4-37b2e699252b" providerId="AD" clId="Web-{35B73C16-00E8-4C36-ABA1-0D34C6002055}"/>
    <pc:docChg chg="modSld">
      <pc:chgData name="VIJAY BATHINI" userId="S::vbathini@deakin.edu.au::83ff7ee2-00a6-49be-a1f4-37b2e699252b" providerId="AD" clId="Web-{35B73C16-00E8-4C36-ABA1-0D34C6002055}" dt="2020-05-19T01:34:37.418" v="46" actId="20577"/>
      <pc:docMkLst>
        <pc:docMk/>
      </pc:docMkLst>
      <pc:sldChg chg="modSp">
        <pc:chgData name="VIJAY BATHINI" userId="S::vbathini@deakin.edu.au::83ff7ee2-00a6-49be-a1f4-37b2e699252b" providerId="AD" clId="Web-{35B73C16-00E8-4C36-ABA1-0D34C6002055}" dt="2020-05-19T00:45:29.558" v="2" actId="1076"/>
        <pc:sldMkLst>
          <pc:docMk/>
          <pc:sldMk cId="5229597" sldId="256"/>
        </pc:sldMkLst>
        <pc:picChg chg="mod">
          <ac:chgData name="VIJAY BATHINI" userId="S::vbathini@deakin.edu.au::83ff7ee2-00a6-49be-a1f4-37b2e699252b" providerId="AD" clId="Web-{35B73C16-00E8-4C36-ABA1-0D34C6002055}" dt="2020-05-19T00:45:29.558" v="2" actId="1076"/>
          <ac:picMkLst>
            <pc:docMk/>
            <pc:sldMk cId="5229597" sldId="256"/>
            <ac:picMk id="3078" creationId="{33F05626-674F-47AC-83F1-946C1DC8E742}"/>
          </ac:picMkLst>
        </pc:picChg>
      </pc:sldChg>
      <pc:sldChg chg="modSp">
        <pc:chgData name="VIJAY BATHINI" userId="S::vbathini@deakin.edu.au::83ff7ee2-00a6-49be-a1f4-37b2e699252b" providerId="AD" clId="Web-{35B73C16-00E8-4C36-ABA1-0D34C6002055}" dt="2020-05-19T01:00:35.532" v="24" actId="20577"/>
        <pc:sldMkLst>
          <pc:docMk/>
          <pc:sldMk cId="1427185584" sldId="257"/>
        </pc:sldMkLst>
        <pc:spChg chg="mod">
          <ac:chgData name="VIJAY BATHINI" userId="S::vbathini@deakin.edu.au::83ff7ee2-00a6-49be-a1f4-37b2e699252b" providerId="AD" clId="Web-{35B73C16-00E8-4C36-ABA1-0D34C6002055}" dt="2020-05-19T01:00:35.532" v="24" actId="20577"/>
          <ac:spMkLst>
            <pc:docMk/>
            <pc:sldMk cId="1427185584" sldId="257"/>
            <ac:spMk id="3" creationId="{544234B6-1F52-5E49-AD62-0D6833DCFF5A}"/>
          </ac:spMkLst>
        </pc:spChg>
      </pc:sldChg>
      <pc:sldChg chg="modSp">
        <pc:chgData name="VIJAY BATHINI" userId="S::vbathini@deakin.edu.au::83ff7ee2-00a6-49be-a1f4-37b2e699252b" providerId="AD" clId="Web-{35B73C16-00E8-4C36-ABA1-0D34C6002055}" dt="2020-05-19T01:34:37.418" v="45" actId="20577"/>
        <pc:sldMkLst>
          <pc:docMk/>
          <pc:sldMk cId="3090164404" sldId="258"/>
        </pc:sldMkLst>
        <pc:spChg chg="mod">
          <ac:chgData name="VIJAY BATHINI" userId="S::vbathini@deakin.edu.au::83ff7ee2-00a6-49be-a1f4-37b2e699252b" providerId="AD" clId="Web-{35B73C16-00E8-4C36-ABA1-0D34C6002055}" dt="2020-05-19T01:34:37.418" v="45" actId="20577"/>
          <ac:spMkLst>
            <pc:docMk/>
            <pc:sldMk cId="3090164404" sldId="258"/>
            <ac:spMk id="3" creationId="{06A9712D-1363-B948-8291-AE0D6C0D371E}"/>
          </ac:spMkLst>
        </pc:spChg>
      </pc:sldChg>
      <pc:sldChg chg="modSp">
        <pc:chgData name="VIJAY BATHINI" userId="S::vbathini@deakin.edu.au::83ff7ee2-00a6-49be-a1f4-37b2e699252b" providerId="AD" clId="Web-{35B73C16-00E8-4C36-ABA1-0D34C6002055}" dt="2020-05-19T01:27:20.619" v="41" actId="20577"/>
        <pc:sldMkLst>
          <pc:docMk/>
          <pc:sldMk cId="2164875232" sldId="288"/>
        </pc:sldMkLst>
        <pc:spChg chg="mod">
          <ac:chgData name="VIJAY BATHINI" userId="S::vbathini@deakin.edu.au::83ff7ee2-00a6-49be-a1f4-37b2e699252b" providerId="AD" clId="Web-{35B73C16-00E8-4C36-ABA1-0D34C6002055}" dt="2020-05-19T01:27:20.619" v="41" actId="20577"/>
          <ac:spMkLst>
            <pc:docMk/>
            <pc:sldMk cId="2164875232" sldId="288"/>
            <ac:spMk id="2" creationId="{B8B10A47-9A1F-8D4F-B741-4E054D46E109}"/>
          </ac:spMkLst>
        </pc:spChg>
      </pc:sldChg>
    </pc:docChg>
  </pc:docChgLst>
  <pc:docChgLst>
    <pc:chgData name="SHIKHAR DHYANI" userId="78f3650c-e684-44d9-a882-4cb9e33ab881" providerId="ADAL" clId="{42388154-2287-4942-8A9B-C916F90DD5A0}"/>
    <pc:docChg chg="modSld">
      <pc:chgData name="SHIKHAR DHYANI" userId="78f3650c-e684-44d9-a882-4cb9e33ab881" providerId="ADAL" clId="{42388154-2287-4942-8A9B-C916F90DD5A0}" dt="2020-05-18T08:39:57.163" v="0" actId="1076"/>
      <pc:docMkLst>
        <pc:docMk/>
      </pc:docMkLst>
      <pc:sldChg chg="modSp">
        <pc:chgData name="SHIKHAR DHYANI" userId="78f3650c-e684-44d9-a882-4cb9e33ab881" providerId="ADAL" clId="{42388154-2287-4942-8A9B-C916F90DD5A0}" dt="2020-05-18T08:39:57.163" v="0" actId="1076"/>
        <pc:sldMkLst>
          <pc:docMk/>
          <pc:sldMk cId="3536681332" sldId="260"/>
        </pc:sldMkLst>
        <pc:spChg chg="mod">
          <ac:chgData name="SHIKHAR DHYANI" userId="78f3650c-e684-44d9-a882-4cb9e33ab881" providerId="ADAL" clId="{42388154-2287-4942-8A9B-C916F90DD5A0}" dt="2020-05-18T08:39:57.163" v="0" actId="1076"/>
          <ac:spMkLst>
            <pc:docMk/>
            <pc:sldMk cId="3536681332" sldId="260"/>
            <ac:spMk id="5" creationId="{ACACD42F-186B-4D2D-95B3-52D1FA41566F}"/>
          </ac:spMkLst>
        </pc:spChg>
      </pc:sldChg>
    </pc:docChg>
  </pc:docChgLst>
  <pc:docChgLst>
    <pc:chgData name="SHIKHAR DHYANI" userId="S::dhyanis@deakin.edu.au::78f3650c-e684-44d9-a882-4cb9e33ab881" providerId="AD" clId="Web-{648B4F4B-F083-472F-8982-783E53E9583D}"/>
    <pc:docChg chg="delSld modSld">
      <pc:chgData name="SHIKHAR DHYANI" userId="S::dhyanis@deakin.edu.au::78f3650c-e684-44d9-a882-4cb9e33ab881" providerId="AD" clId="Web-{648B4F4B-F083-472F-8982-783E53E9583D}" dt="2020-05-18T09:17:35.822" v="41"/>
      <pc:docMkLst>
        <pc:docMk/>
      </pc:docMkLst>
      <pc:sldChg chg="modSp">
        <pc:chgData name="SHIKHAR DHYANI" userId="S::dhyanis@deakin.edu.au::78f3650c-e684-44d9-a882-4cb9e33ab881" providerId="AD" clId="Web-{648B4F4B-F083-472F-8982-783E53E9583D}" dt="2020-05-18T09:12:34.665" v="40"/>
        <pc:sldMkLst>
          <pc:docMk/>
          <pc:sldMk cId="2605484001" sldId="266"/>
        </pc:sldMkLst>
        <pc:graphicFrameChg chg="mod modGraphic">
          <ac:chgData name="SHIKHAR DHYANI" userId="S::dhyanis@deakin.edu.au::78f3650c-e684-44d9-a882-4cb9e33ab881" providerId="AD" clId="Web-{648B4F4B-F083-472F-8982-783E53E9583D}" dt="2020-05-18T09:12:34.665" v="40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  <pc:sldChg chg="del">
        <pc:chgData name="SHIKHAR DHYANI" userId="S::dhyanis@deakin.edu.au::78f3650c-e684-44d9-a882-4cb9e33ab881" providerId="AD" clId="Web-{648B4F4B-F083-472F-8982-783E53E9583D}" dt="2020-05-18T09:17:35.822" v="41"/>
        <pc:sldMkLst>
          <pc:docMk/>
          <pc:sldMk cId="1251142588" sldId="292"/>
        </pc:sldMkLst>
      </pc:sldChg>
      <pc:sldChg chg="modSp">
        <pc:chgData name="SHIKHAR DHYANI" userId="S::dhyanis@deakin.edu.au::78f3650c-e684-44d9-a882-4cb9e33ab881" providerId="AD" clId="Web-{648B4F4B-F083-472F-8982-783E53E9583D}" dt="2020-05-18T09:12:06.227" v="39"/>
        <pc:sldMkLst>
          <pc:docMk/>
          <pc:sldMk cId="34508535" sldId="297"/>
        </pc:sldMkLst>
        <pc:graphicFrameChg chg="mod modGraphic">
          <ac:chgData name="SHIKHAR DHYANI" userId="S::dhyanis@deakin.edu.au::78f3650c-e684-44d9-a882-4cb9e33ab881" providerId="AD" clId="Web-{648B4F4B-F083-472F-8982-783E53E9583D}" dt="2020-05-18T09:12:06.227" v="39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NIKITA SHISHUPAL DIGHE" userId="S::ndighe@deakin.edu.au::80ba4b5d-1ff7-422d-9e1a-8c0d3e5df900" providerId="AD" clId="Web-{0816CEF9-992A-4D2E-B65B-5853D1D11D98}"/>
    <pc:docChg chg="modSld">
      <pc:chgData name="NIKITA SHISHUPAL DIGHE" userId="S::ndighe@deakin.edu.au::80ba4b5d-1ff7-422d-9e1a-8c0d3e5df900" providerId="AD" clId="Web-{0816CEF9-992A-4D2E-B65B-5853D1D11D98}" dt="2020-05-19T06:36:51.751" v="1" actId="1076"/>
      <pc:docMkLst>
        <pc:docMk/>
      </pc:docMkLst>
      <pc:sldChg chg="modSp">
        <pc:chgData name="NIKITA SHISHUPAL DIGHE" userId="S::ndighe@deakin.edu.au::80ba4b5d-1ff7-422d-9e1a-8c0d3e5df900" providerId="AD" clId="Web-{0816CEF9-992A-4D2E-B65B-5853D1D11D98}" dt="2020-05-19T06:36:51.751" v="1" actId="1076"/>
        <pc:sldMkLst>
          <pc:docMk/>
          <pc:sldMk cId="3392242689" sldId="293"/>
        </pc:sldMkLst>
        <pc:picChg chg="mod">
          <ac:chgData name="NIKITA SHISHUPAL DIGHE" userId="S::ndighe@deakin.edu.au::80ba4b5d-1ff7-422d-9e1a-8c0d3e5df900" providerId="AD" clId="Web-{0816CEF9-992A-4D2E-B65B-5853D1D11D98}" dt="2020-05-19T06:36:51.751" v="1" actId="1076"/>
          <ac:picMkLst>
            <pc:docMk/>
            <pc:sldMk cId="3392242689" sldId="293"/>
            <ac:picMk id="5" creationId="{EE78C3F1-E51D-496B-9BCE-66B98C6CA89B}"/>
          </ac:picMkLst>
        </pc:picChg>
      </pc:sldChg>
    </pc:docChg>
  </pc:docChgLst>
  <pc:docChgLst>
    <pc:chgData name="SIMRAN RASHPAL DHILLON" userId="S::srdhillon@deakin.edu.au::c3addc3f-7851-4f2d-a8c4-feab37e24b6c" providerId="AD" clId="Web-{CBA515E6-6287-42B4-8596-24D2756378FA}"/>
    <pc:docChg chg="modSld">
      <pc:chgData name="SIMRAN RASHPAL DHILLON" userId="S::srdhillon@deakin.edu.au::c3addc3f-7851-4f2d-a8c4-feab37e24b6c" providerId="AD" clId="Web-{CBA515E6-6287-42B4-8596-24D2756378FA}" dt="2020-05-18T12:26:50.902" v="67"/>
      <pc:docMkLst>
        <pc:docMk/>
      </pc:docMkLst>
      <pc:sldChg chg="modSp">
        <pc:chgData name="SIMRAN RASHPAL DHILLON" userId="S::srdhillon@deakin.edu.au::c3addc3f-7851-4f2d-a8c4-feab37e24b6c" providerId="AD" clId="Web-{CBA515E6-6287-42B4-8596-24D2756378FA}" dt="2020-05-18T12:26:50.902" v="67"/>
        <pc:sldMkLst>
          <pc:docMk/>
          <pc:sldMk cId="34508535" sldId="297"/>
        </pc:sldMkLst>
        <pc:graphicFrameChg chg="mod modGraphic">
          <ac:chgData name="SIMRAN RASHPAL DHILLON" userId="S::srdhillon@deakin.edu.au::c3addc3f-7851-4f2d-a8c4-feab37e24b6c" providerId="AD" clId="Web-{CBA515E6-6287-42B4-8596-24D2756378FA}" dt="2020-05-18T12:26:50.902" v="67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NIKITA SHISHUPAL DIGHE" userId="S::ndighe@deakin.edu.au::80ba4b5d-1ff7-422d-9e1a-8c0d3e5df900" providerId="AD" clId="Web-{D985A202-40D2-4146-B9E1-444C3A2D27FB}"/>
    <pc:docChg chg="addSld modSld">
      <pc:chgData name="NIKITA SHISHUPAL DIGHE" userId="S::ndighe@deakin.edu.au::80ba4b5d-1ff7-422d-9e1a-8c0d3e5df900" providerId="AD" clId="Web-{D985A202-40D2-4146-B9E1-444C3A2D27FB}" dt="2020-05-18T11:46:15.541" v="29"/>
      <pc:docMkLst>
        <pc:docMk/>
      </pc:docMkLst>
      <pc:sldChg chg="modSp">
        <pc:chgData name="NIKITA SHISHUPAL DIGHE" userId="S::ndighe@deakin.edu.au::80ba4b5d-1ff7-422d-9e1a-8c0d3e5df900" providerId="AD" clId="Web-{D985A202-40D2-4146-B9E1-444C3A2D27FB}" dt="2020-05-18T11:41:45.040" v="13"/>
        <pc:sldMkLst>
          <pc:docMk/>
          <pc:sldMk cId="3090164404" sldId="258"/>
        </pc:sldMkLst>
        <pc:graphicFrameChg chg="mod modGraphic">
          <ac:chgData name="NIKITA SHISHUPAL DIGHE" userId="S::ndighe@deakin.edu.au::80ba4b5d-1ff7-422d-9e1a-8c0d3e5df900" providerId="AD" clId="Web-{D985A202-40D2-4146-B9E1-444C3A2D27FB}" dt="2020-05-18T11:41:45.040" v="13"/>
          <ac:graphicFrameMkLst>
            <pc:docMk/>
            <pc:sldMk cId="3090164404" sldId="258"/>
            <ac:graphicFrameMk id="10" creationId="{B276ACF4-7426-4947-8CC7-39FC8B61D560}"/>
          </ac:graphicFrameMkLst>
        </pc:graphicFrameChg>
      </pc:sldChg>
      <pc:sldChg chg="delSp">
        <pc:chgData name="NIKITA SHISHUPAL DIGHE" userId="S::ndighe@deakin.edu.au::80ba4b5d-1ff7-422d-9e1a-8c0d3e5df900" providerId="AD" clId="Web-{D985A202-40D2-4146-B9E1-444C3A2D27FB}" dt="2020-05-18T11:46:15.541" v="29"/>
        <pc:sldMkLst>
          <pc:docMk/>
          <pc:sldMk cId="1133635244" sldId="281"/>
        </pc:sldMkLst>
        <pc:picChg chg="del">
          <ac:chgData name="NIKITA SHISHUPAL DIGHE" userId="S::ndighe@deakin.edu.au::80ba4b5d-1ff7-422d-9e1a-8c0d3e5df900" providerId="AD" clId="Web-{D985A202-40D2-4146-B9E1-444C3A2D27FB}" dt="2020-05-18T11:46:15.541" v="29"/>
          <ac:picMkLst>
            <pc:docMk/>
            <pc:sldMk cId="1133635244" sldId="281"/>
            <ac:picMk id="5" creationId="{ADBBD59B-51E1-4603-9A61-43A7F5C41299}"/>
          </ac:picMkLst>
        </pc:picChg>
        <pc:picChg chg="del">
          <ac:chgData name="NIKITA SHISHUPAL DIGHE" userId="S::ndighe@deakin.edu.au::80ba4b5d-1ff7-422d-9e1a-8c0d3e5df900" providerId="AD" clId="Web-{D985A202-40D2-4146-B9E1-444C3A2D27FB}" dt="2020-05-18T11:44:34.244" v="21"/>
          <ac:picMkLst>
            <pc:docMk/>
            <pc:sldMk cId="1133635244" sldId="281"/>
            <ac:picMk id="6" creationId="{6D78356A-7283-44CA-AD2F-16B38FC1C4AE}"/>
          </ac:picMkLst>
        </pc:picChg>
      </pc:sldChg>
      <pc:sldChg chg="addSp modSp new">
        <pc:chgData name="NIKITA SHISHUPAL DIGHE" userId="S::ndighe@deakin.edu.au::80ba4b5d-1ff7-422d-9e1a-8c0d3e5df900" providerId="AD" clId="Web-{D985A202-40D2-4146-B9E1-444C3A2D27FB}" dt="2020-05-18T11:43:42.306" v="19" actId="14100"/>
        <pc:sldMkLst>
          <pc:docMk/>
          <pc:sldMk cId="2127201458" sldId="299"/>
        </pc:sldMkLst>
        <pc:picChg chg="add mod">
          <ac:chgData name="NIKITA SHISHUPAL DIGHE" userId="S::ndighe@deakin.edu.au::80ba4b5d-1ff7-422d-9e1a-8c0d3e5df900" providerId="AD" clId="Web-{D985A202-40D2-4146-B9E1-444C3A2D27FB}" dt="2020-05-18T11:43:42.306" v="19" actId="14100"/>
          <ac:picMkLst>
            <pc:docMk/>
            <pc:sldMk cId="2127201458" sldId="299"/>
            <ac:picMk id="4" creationId="{72FFC677-2CAD-4238-9D60-E89A357EC4E5}"/>
          </ac:picMkLst>
        </pc:picChg>
      </pc:sldChg>
      <pc:sldChg chg="addSp delSp modSp new">
        <pc:chgData name="NIKITA SHISHUPAL DIGHE" userId="S::ndighe@deakin.edu.au::80ba4b5d-1ff7-422d-9e1a-8c0d3e5df900" providerId="AD" clId="Web-{D985A202-40D2-4146-B9E1-444C3A2D27FB}" dt="2020-05-18T11:45:50.713" v="28" actId="14100"/>
        <pc:sldMkLst>
          <pc:docMk/>
          <pc:sldMk cId="357739996" sldId="300"/>
        </pc:sldMkLst>
        <pc:picChg chg="add del mod">
          <ac:chgData name="NIKITA SHISHUPAL DIGHE" userId="S::ndighe@deakin.edu.au::80ba4b5d-1ff7-422d-9e1a-8c0d3e5df900" providerId="AD" clId="Web-{D985A202-40D2-4146-B9E1-444C3A2D27FB}" dt="2020-05-18T11:45:20.135" v="25"/>
          <ac:picMkLst>
            <pc:docMk/>
            <pc:sldMk cId="357739996" sldId="300"/>
            <ac:picMk id="3" creationId="{CF34F761-AD55-495C-A182-08F3C2E1E944}"/>
          </ac:picMkLst>
        </pc:picChg>
        <pc:picChg chg="add mod">
          <ac:chgData name="NIKITA SHISHUPAL DIGHE" userId="S::ndighe@deakin.edu.au::80ba4b5d-1ff7-422d-9e1a-8c0d3e5df900" providerId="AD" clId="Web-{D985A202-40D2-4146-B9E1-444C3A2D27FB}" dt="2020-05-18T11:45:50.713" v="28" actId="14100"/>
          <ac:picMkLst>
            <pc:docMk/>
            <pc:sldMk cId="357739996" sldId="300"/>
            <ac:picMk id="4" creationId="{18801FB5-99C6-4822-A93C-F8495315C8F8}"/>
          </ac:picMkLst>
        </pc:picChg>
      </pc:sldChg>
    </pc:docChg>
  </pc:docChgLst>
  <pc:docChgLst>
    <pc:chgData name="BALA SHYAMALA" userId="S::bshyamala@deakin.edu.au::813c9ea2-586b-42c1-88de-9ca1dafc84f4" providerId="AD" clId="Web-{C86B75C4-8295-49AD-A102-109130EA89FE}"/>
    <pc:docChg chg="sldOrd">
      <pc:chgData name="BALA SHYAMALA" userId="S::bshyamala@deakin.edu.au::813c9ea2-586b-42c1-88de-9ca1dafc84f4" providerId="AD" clId="Web-{C86B75C4-8295-49AD-A102-109130EA89FE}" dt="2020-05-24T08:14:06.394" v="0"/>
      <pc:docMkLst>
        <pc:docMk/>
      </pc:docMkLst>
      <pc:sldChg chg="ord">
        <pc:chgData name="BALA SHYAMALA" userId="S::bshyamala@deakin.edu.au::813c9ea2-586b-42c1-88de-9ca1dafc84f4" providerId="AD" clId="Web-{C86B75C4-8295-49AD-A102-109130EA89FE}" dt="2020-05-24T08:14:06.394" v="0"/>
        <pc:sldMkLst>
          <pc:docMk/>
          <pc:sldMk cId="1552779022" sldId="295"/>
        </pc:sldMkLst>
      </pc:sldChg>
    </pc:docChg>
  </pc:docChgLst>
  <pc:docChgLst>
    <pc:chgData name="VIJAY BATHINI" userId="S::vbathini@deakin.edu.au::83ff7ee2-00a6-49be-a1f4-37b2e699252b" providerId="AD" clId="Web-{EFB13AE6-FA90-4052-A104-903D08640C22}"/>
    <pc:docChg chg="modSld">
      <pc:chgData name="VIJAY BATHINI" userId="S::vbathini@deakin.edu.au::83ff7ee2-00a6-49be-a1f4-37b2e699252b" providerId="AD" clId="Web-{EFB13AE6-FA90-4052-A104-903D08640C22}" dt="2020-05-18T07:50:28.505" v="87" actId="20577"/>
      <pc:docMkLst>
        <pc:docMk/>
      </pc:docMkLst>
      <pc:sldChg chg="modSp">
        <pc:chgData name="VIJAY BATHINI" userId="S::vbathini@deakin.edu.au::83ff7ee2-00a6-49be-a1f4-37b2e699252b" providerId="AD" clId="Web-{EFB13AE6-FA90-4052-A104-903D08640C22}" dt="2020-05-18T07:49:54.708" v="85" actId="20577"/>
        <pc:sldMkLst>
          <pc:docMk/>
          <pc:sldMk cId="3090164404" sldId="258"/>
        </pc:sldMkLst>
        <pc:spChg chg="mod">
          <ac:chgData name="VIJAY BATHINI" userId="S::vbathini@deakin.edu.au::83ff7ee2-00a6-49be-a1f4-37b2e699252b" providerId="AD" clId="Web-{EFB13AE6-FA90-4052-A104-903D08640C22}" dt="2020-05-18T07:49:54.708" v="85" actId="20577"/>
          <ac:spMkLst>
            <pc:docMk/>
            <pc:sldMk cId="3090164404" sldId="258"/>
            <ac:spMk id="3" creationId="{06A9712D-1363-B948-8291-AE0D6C0D371E}"/>
          </ac:spMkLst>
        </pc:spChg>
      </pc:sldChg>
    </pc:docChg>
  </pc:docChgLst>
  <pc:docChgLst>
    <pc:chgData name="VARSHA SANKAR" userId="S::vsankar@deakin.edu.au::9f1990bb-9f30-4da1-9747-f8e5989195ab" providerId="AD" clId="Web-{2BF7908A-2438-4A30-AD6F-3B38FDFD9C50}"/>
    <pc:docChg chg="modSld">
      <pc:chgData name="VARSHA SANKAR" userId="S::vsankar@deakin.edu.au::9f1990bb-9f30-4da1-9747-f8e5989195ab" providerId="AD" clId="Web-{2BF7908A-2438-4A30-AD6F-3B38FDFD9C50}" dt="2020-05-18T09:08:40.292" v="142"/>
      <pc:docMkLst>
        <pc:docMk/>
      </pc:docMkLst>
      <pc:sldChg chg="modSp">
        <pc:chgData name="VARSHA SANKAR" userId="S::vsankar@deakin.edu.au::9f1990bb-9f30-4da1-9747-f8e5989195ab" providerId="AD" clId="Web-{2BF7908A-2438-4A30-AD6F-3B38FDFD9C50}" dt="2020-05-18T09:08:40.292" v="142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2BF7908A-2438-4A30-AD6F-3B38FDFD9C50}" dt="2020-05-18T09:08:40.292" v="142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  <pc:sldChg chg="modSp">
        <pc:chgData name="VARSHA SANKAR" userId="S::vsankar@deakin.edu.au::9f1990bb-9f30-4da1-9747-f8e5989195ab" providerId="AD" clId="Web-{2BF7908A-2438-4A30-AD6F-3B38FDFD9C50}" dt="2020-05-18T09:05:47.385" v="8" actId="20577"/>
        <pc:sldMkLst>
          <pc:docMk/>
          <pc:sldMk cId="1133635244" sldId="281"/>
        </pc:sldMkLst>
        <pc:spChg chg="mod">
          <ac:chgData name="VARSHA SANKAR" userId="S::vsankar@deakin.edu.au::9f1990bb-9f30-4da1-9747-f8e5989195ab" providerId="AD" clId="Web-{2BF7908A-2438-4A30-AD6F-3B38FDFD9C50}" dt="2020-05-18T09:05:47.385" v="8" actId="20577"/>
          <ac:spMkLst>
            <pc:docMk/>
            <pc:sldMk cId="1133635244" sldId="281"/>
            <ac:spMk id="3" creationId="{ED011F7A-4D72-4845-BC29-E84E7DC77C9B}"/>
          </ac:spMkLst>
        </pc:spChg>
      </pc:sldChg>
    </pc:docChg>
  </pc:docChgLst>
  <pc:docChgLst>
    <pc:chgData name="BALA SHYAMALA" userId="S::bshyamala@deakin.edu.au::813c9ea2-586b-42c1-88de-9ca1dafc84f4" providerId="AD" clId="Web-{B71760DC-CCB6-42C3-940E-30CEEF3891CB}"/>
    <pc:docChg chg="modSld">
      <pc:chgData name="BALA SHYAMALA" userId="S::bshyamala@deakin.edu.au::813c9ea2-586b-42c1-88de-9ca1dafc84f4" providerId="AD" clId="Web-{B71760DC-CCB6-42C3-940E-30CEEF3891CB}" dt="2020-05-18T09:19:41.695" v="7"/>
      <pc:docMkLst>
        <pc:docMk/>
      </pc:docMkLst>
      <pc:sldChg chg="modSp">
        <pc:chgData name="BALA SHYAMALA" userId="S::bshyamala@deakin.edu.au::813c9ea2-586b-42c1-88de-9ca1dafc84f4" providerId="AD" clId="Web-{B71760DC-CCB6-42C3-940E-30CEEF3891CB}" dt="2020-05-18T09:16:48.006" v="3"/>
        <pc:sldMkLst>
          <pc:docMk/>
          <pc:sldMk cId="2605484001" sldId="266"/>
        </pc:sldMkLst>
        <pc:graphicFrameChg chg="mod modGraphic">
          <ac:chgData name="BALA SHYAMALA" userId="S::bshyamala@deakin.edu.au::813c9ea2-586b-42c1-88de-9ca1dafc84f4" providerId="AD" clId="Web-{B71760DC-CCB6-42C3-940E-30CEEF3891CB}" dt="2020-05-18T09:16:48.006" v="3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  <pc:sldChg chg="modSp">
        <pc:chgData name="BALA SHYAMALA" userId="S::bshyamala@deakin.edu.au::813c9ea2-586b-42c1-88de-9ca1dafc84f4" providerId="AD" clId="Web-{B71760DC-CCB6-42C3-940E-30CEEF3891CB}" dt="2020-05-18T09:19:41.695" v="7"/>
        <pc:sldMkLst>
          <pc:docMk/>
          <pc:sldMk cId="34508535" sldId="297"/>
        </pc:sldMkLst>
        <pc:graphicFrameChg chg="mod modGraphic">
          <ac:chgData name="BALA SHYAMALA" userId="S::bshyamala@deakin.edu.au::813c9ea2-586b-42c1-88de-9ca1dafc84f4" providerId="AD" clId="Web-{B71760DC-CCB6-42C3-940E-30CEEF3891CB}" dt="2020-05-18T09:19:41.695" v="7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</pc:docChg>
  </pc:docChgLst>
  <pc:docChgLst>
    <pc:chgData name="NIKITA SHISHUPAL DIGHE" userId="S::ndighe@deakin.edu.au::80ba4b5d-1ff7-422d-9e1a-8c0d3e5df900" providerId="AD" clId="Web-{CE7142E9-2935-44FA-9145-A8C9FD9D96CE}"/>
    <pc:docChg chg="addSld modSld">
      <pc:chgData name="NIKITA SHISHUPAL DIGHE" userId="S::ndighe@deakin.edu.au::80ba4b5d-1ff7-422d-9e1a-8c0d3e5df900" providerId="AD" clId="Web-{CE7142E9-2935-44FA-9145-A8C9FD9D96CE}" dt="2020-05-18T13:00:43.093" v="9"/>
      <pc:docMkLst>
        <pc:docMk/>
      </pc:docMkLst>
      <pc:sldChg chg="addSp delSp modSp new mod setBg">
        <pc:chgData name="NIKITA SHISHUPAL DIGHE" userId="S::ndighe@deakin.edu.au::80ba4b5d-1ff7-422d-9e1a-8c0d3e5df900" providerId="AD" clId="Web-{CE7142E9-2935-44FA-9145-A8C9FD9D96CE}" dt="2020-05-18T13:00:43.093" v="9"/>
        <pc:sldMkLst>
          <pc:docMk/>
          <pc:sldMk cId="560478209" sldId="301"/>
        </pc:sldMkLst>
        <pc:spChg chg="mod ord">
          <ac:chgData name="NIKITA SHISHUPAL DIGHE" userId="S::ndighe@deakin.edu.au::80ba4b5d-1ff7-422d-9e1a-8c0d3e5df900" providerId="AD" clId="Web-{CE7142E9-2935-44FA-9145-A8C9FD9D96CE}" dt="2020-05-18T13:00:43.093" v="9"/>
          <ac:spMkLst>
            <pc:docMk/>
            <pc:sldMk cId="560478209" sldId="301"/>
            <ac:spMk id="2" creationId="{E807A41D-19FF-480D-865E-4E1F1D663776}"/>
          </ac:spMkLst>
        </pc:spChg>
        <pc:spChg chg="add">
          <ac:chgData name="NIKITA SHISHUPAL DIGHE" userId="S::ndighe@deakin.edu.au::80ba4b5d-1ff7-422d-9e1a-8c0d3e5df900" providerId="AD" clId="Web-{CE7142E9-2935-44FA-9145-A8C9FD9D96CE}" dt="2020-05-18T13:00:43.093" v="9"/>
          <ac:spMkLst>
            <pc:docMk/>
            <pc:sldMk cId="560478209" sldId="301"/>
            <ac:spMk id="6" creationId="{5F9CFCE6-877F-4858-B8BD-2C52CA8AFBC4}"/>
          </ac:spMkLst>
        </pc:spChg>
        <pc:spChg chg="add">
          <ac:chgData name="NIKITA SHISHUPAL DIGHE" userId="S::ndighe@deakin.edu.au::80ba4b5d-1ff7-422d-9e1a-8c0d3e5df900" providerId="AD" clId="Web-{CE7142E9-2935-44FA-9145-A8C9FD9D96CE}" dt="2020-05-18T13:00:43.093" v="9"/>
          <ac:spMkLst>
            <pc:docMk/>
            <pc:sldMk cId="560478209" sldId="301"/>
            <ac:spMk id="7" creationId="{8213F8A0-12AE-4514-8372-0DD766EC28EE}"/>
          </ac:spMkLst>
        </pc:spChg>
        <pc:spChg chg="add del">
          <ac:chgData name="NIKITA SHISHUPAL DIGHE" userId="S::ndighe@deakin.edu.au::80ba4b5d-1ff7-422d-9e1a-8c0d3e5df900" providerId="AD" clId="Web-{CE7142E9-2935-44FA-9145-A8C9FD9D96CE}" dt="2020-05-18T13:00:38.297" v="6"/>
          <ac:spMkLst>
            <pc:docMk/>
            <pc:sldMk cId="560478209" sldId="301"/>
            <ac:spMk id="9" creationId="{9E90EB45-EEE9-4563-8179-65EF62AE0978}"/>
          </ac:spMkLst>
        </pc:spChg>
        <pc:spChg chg="add del">
          <ac:chgData name="NIKITA SHISHUPAL DIGHE" userId="S::ndighe@deakin.edu.au::80ba4b5d-1ff7-422d-9e1a-8c0d3e5df900" providerId="AD" clId="Web-{CE7142E9-2935-44FA-9145-A8C9FD9D96CE}" dt="2020-05-18T13:00:38.297" v="6"/>
          <ac:spMkLst>
            <pc:docMk/>
            <pc:sldMk cId="560478209" sldId="301"/>
            <ac:spMk id="11" creationId="{23D0EF74-AD1E-4FD9-914D-8EC9058EBBA3}"/>
          </ac:spMkLst>
        </pc:spChg>
        <pc:spChg chg="add">
          <ac:chgData name="NIKITA SHISHUPAL DIGHE" userId="S::ndighe@deakin.edu.au::80ba4b5d-1ff7-422d-9e1a-8c0d3e5df900" providerId="AD" clId="Web-{CE7142E9-2935-44FA-9145-A8C9FD9D96CE}" dt="2020-05-18T13:00:43.093" v="9"/>
          <ac:spMkLst>
            <pc:docMk/>
            <pc:sldMk cId="560478209" sldId="301"/>
            <ac:spMk id="13" creationId="{9EFF17D4-9A8C-4CE5-B096-D8CCD4400437}"/>
          </ac:spMkLst>
        </pc:spChg>
        <pc:picChg chg="add mod ord">
          <ac:chgData name="NIKITA SHISHUPAL DIGHE" userId="S::ndighe@deakin.edu.au::80ba4b5d-1ff7-422d-9e1a-8c0d3e5df900" providerId="AD" clId="Web-{CE7142E9-2935-44FA-9145-A8C9FD9D96CE}" dt="2020-05-18T13:00:43.093" v="9"/>
          <ac:picMkLst>
            <pc:docMk/>
            <pc:sldMk cId="560478209" sldId="301"/>
            <ac:picMk id="3" creationId="{2332075C-71BF-4E85-B389-FC9AA7F12D2A}"/>
          </ac:picMkLst>
        </pc:picChg>
        <pc:picChg chg="add mod">
          <ac:chgData name="NIKITA SHISHUPAL DIGHE" userId="S::ndighe@deakin.edu.au::80ba4b5d-1ff7-422d-9e1a-8c0d3e5df900" providerId="AD" clId="Web-{CE7142E9-2935-44FA-9145-A8C9FD9D96CE}" dt="2020-05-18T13:00:43.093" v="9"/>
          <ac:picMkLst>
            <pc:docMk/>
            <pc:sldMk cId="560478209" sldId="301"/>
            <ac:picMk id="4" creationId="{F87C2FF0-744A-4806-B7EC-D0D88424A07D}"/>
          </ac:picMkLst>
        </pc:picChg>
      </pc:sldChg>
    </pc:docChg>
  </pc:docChgLst>
  <pc:docChgLst>
    <pc:chgData name="VIJAY BATHINI" userId="S::vbathini@deakin.edu.au::83ff7ee2-00a6-49be-a1f4-37b2e699252b" providerId="AD" clId="Web-{D4A9D043-C037-4784-930D-568038B19F49}"/>
    <pc:docChg chg="modSld">
      <pc:chgData name="VIJAY BATHINI" userId="S::vbathini@deakin.edu.au::83ff7ee2-00a6-49be-a1f4-37b2e699252b" providerId="AD" clId="Web-{D4A9D043-C037-4784-930D-568038B19F49}" dt="2020-05-19T05:06:32.096" v="26" actId="20577"/>
      <pc:docMkLst>
        <pc:docMk/>
      </pc:docMkLst>
      <pc:sldChg chg="modSp">
        <pc:chgData name="VIJAY BATHINI" userId="S::vbathini@deakin.edu.au::83ff7ee2-00a6-49be-a1f4-37b2e699252b" providerId="AD" clId="Web-{D4A9D043-C037-4784-930D-568038B19F49}" dt="2020-05-19T05:06:32.080" v="25" actId="20577"/>
        <pc:sldMkLst>
          <pc:docMk/>
          <pc:sldMk cId="330417987" sldId="277"/>
        </pc:sldMkLst>
        <pc:spChg chg="mod">
          <ac:chgData name="VIJAY BATHINI" userId="S::vbathini@deakin.edu.au::83ff7ee2-00a6-49be-a1f4-37b2e699252b" providerId="AD" clId="Web-{D4A9D043-C037-4784-930D-568038B19F49}" dt="2020-05-19T05:06:32.080" v="25" actId="20577"/>
          <ac:spMkLst>
            <pc:docMk/>
            <pc:sldMk cId="330417987" sldId="277"/>
            <ac:spMk id="37" creationId="{2C605F1B-C697-4758-B8D7-F35AABFFA8A7}"/>
          </ac:spMkLst>
        </pc:spChg>
      </pc:sldChg>
    </pc:docChg>
  </pc:docChgLst>
  <pc:docChgLst>
    <pc:chgData name="VARSHA SANKAR" userId="S::vsankar@deakin.edu.au::9f1990bb-9f30-4da1-9747-f8e5989195ab" providerId="AD" clId="Web-{1791AC8A-C590-4AE1-A7A6-5824DB031AA4}"/>
    <pc:docChg chg="modSld">
      <pc:chgData name="VARSHA SANKAR" userId="S::vsankar@deakin.edu.au::9f1990bb-9f30-4da1-9747-f8e5989195ab" providerId="AD" clId="Web-{1791AC8A-C590-4AE1-A7A6-5824DB031AA4}" dt="2020-05-18T10:57:08.501" v="6" actId="1076"/>
      <pc:docMkLst>
        <pc:docMk/>
      </pc:docMkLst>
      <pc:sldChg chg="modSp">
        <pc:chgData name="VARSHA SANKAR" userId="S::vsankar@deakin.edu.au::9f1990bb-9f30-4da1-9747-f8e5989195ab" providerId="AD" clId="Web-{1791AC8A-C590-4AE1-A7A6-5824DB031AA4}" dt="2020-05-18T10:56:15.345" v="3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1791AC8A-C590-4AE1-A7A6-5824DB031AA4}" dt="2020-05-18T10:56:15.345" v="3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  <pc:sldChg chg="modSp">
        <pc:chgData name="VARSHA SANKAR" userId="S::vsankar@deakin.edu.au::9f1990bb-9f30-4da1-9747-f8e5989195ab" providerId="AD" clId="Web-{1791AC8A-C590-4AE1-A7A6-5824DB031AA4}" dt="2020-05-18T10:57:08.501" v="6" actId="1076"/>
        <pc:sldMkLst>
          <pc:docMk/>
          <pc:sldMk cId="3392242689" sldId="293"/>
        </pc:sldMkLst>
        <pc:spChg chg="mod">
          <ac:chgData name="VARSHA SANKAR" userId="S::vsankar@deakin.edu.au::9f1990bb-9f30-4da1-9747-f8e5989195ab" providerId="AD" clId="Web-{1791AC8A-C590-4AE1-A7A6-5824DB031AA4}" dt="2020-05-18T10:57:08.501" v="6" actId="1076"/>
          <ac:spMkLst>
            <pc:docMk/>
            <pc:sldMk cId="3392242689" sldId="293"/>
            <ac:spMk id="8" creationId="{C182FDB5-98C4-4BDA-BE79-8FC9DC9E8834}"/>
          </ac:spMkLst>
        </pc:spChg>
      </pc:sldChg>
    </pc:docChg>
  </pc:docChgLst>
  <pc:docChgLst>
    <pc:chgData name="VARSHA SANKAR" userId="S::vsankar@deakin.edu.au::9f1990bb-9f30-4da1-9747-f8e5989195ab" providerId="AD" clId="Web-{92132B65-F232-4109-86C9-7CE2BB80ADAF}"/>
    <pc:docChg chg="modSld">
      <pc:chgData name="VARSHA SANKAR" userId="S::vsankar@deakin.edu.au::9f1990bb-9f30-4da1-9747-f8e5989195ab" providerId="AD" clId="Web-{92132B65-F232-4109-86C9-7CE2BB80ADAF}" dt="2020-05-19T06:59:05.376" v="1"/>
      <pc:docMkLst>
        <pc:docMk/>
      </pc:docMkLst>
      <pc:sldChg chg="modSp">
        <pc:chgData name="VARSHA SANKAR" userId="S::vsankar@deakin.edu.au::9f1990bb-9f30-4da1-9747-f8e5989195ab" providerId="AD" clId="Web-{92132B65-F232-4109-86C9-7CE2BB80ADAF}" dt="2020-05-19T06:59:05.376" v="1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92132B65-F232-4109-86C9-7CE2BB80ADAF}" dt="2020-05-19T06:59:05.376" v="1"/>
          <ac:graphicFrameMkLst>
            <pc:docMk/>
            <pc:sldMk cId="2605484001" sldId="266"/>
            <ac:graphicFrameMk id="7" creationId="{834982D9-5E70-47D7-9273-703B4E778E7E}"/>
          </ac:graphicFrameMkLst>
        </pc:graphicFrameChg>
      </pc:sldChg>
    </pc:docChg>
  </pc:docChgLst>
  <pc:docChgLst>
    <pc:chgData name="VARSHA SANKAR" userId="S::vsankar@deakin.edu.au::9f1990bb-9f30-4da1-9747-f8e5989195ab" providerId="AD" clId="Web-{B4910232-3977-4871-8E87-EFA4CCF969B4}"/>
    <pc:docChg chg="modSld">
      <pc:chgData name="VARSHA SANKAR" userId="S::vsankar@deakin.edu.au::9f1990bb-9f30-4da1-9747-f8e5989195ab" providerId="AD" clId="Web-{B4910232-3977-4871-8E87-EFA4CCF969B4}" dt="2020-05-19T03:26:51.979" v="0"/>
      <pc:docMkLst>
        <pc:docMk/>
      </pc:docMkLst>
      <pc:sldChg chg="delSp">
        <pc:chgData name="VARSHA SANKAR" userId="S::vsankar@deakin.edu.au::9f1990bb-9f30-4da1-9747-f8e5989195ab" providerId="AD" clId="Web-{B4910232-3977-4871-8E87-EFA4CCF969B4}" dt="2020-05-19T03:26:51.979" v="0"/>
        <pc:sldMkLst>
          <pc:docMk/>
          <pc:sldMk cId="1170051301" sldId="304"/>
        </pc:sldMkLst>
        <pc:spChg chg="del">
          <ac:chgData name="VARSHA SANKAR" userId="S::vsankar@deakin.edu.au::9f1990bb-9f30-4da1-9747-f8e5989195ab" providerId="AD" clId="Web-{B4910232-3977-4871-8E87-EFA4CCF969B4}" dt="2020-05-19T03:26:51.979" v="0"/>
          <ac:spMkLst>
            <pc:docMk/>
            <pc:sldMk cId="1170051301" sldId="304"/>
            <ac:spMk id="2" creationId="{4254C5FD-2BA5-4043-BF52-33B78A47FF85}"/>
          </ac:spMkLst>
        </pc:spChg>
      </pc:sldChg>
    </pc:docChg>
  </pc:docChgLst>
  <pc:docChgLst>
    <pc:chgData name="NIKITA SHISHUPAL DIGHE" userId="S::ndighe@deakin.edu.au::80ba4b5d-1ff7-422d-9e1a-8c0d3e5df900" providerId="AD" clId="Web-{9E841BE1-1932-4552-98D3-CED52DB92AB9}"/>
    <pc:docChg chg="addSld delSld modSld">
      <pc:chgData name="NIKITA SHISHUPAL DIGHE" userId="S::ndighe@deakin.edu.au::80ba4b5d-1ff7-422d-9e1a-8c0d3e5df900" providerId="AD" clId="Web-{9E841BE1-1932-4552-98D3-CED52DB92AB9}" dt="2020-05-18T13:30:51.209" v="161"/>
      <pc:docMkLst>
        <pc:docMk/>
      </pc:docMkLst>
      <pc:sldChg chg="addSp delSp modSp">
        <pc:chgData name="NIKITA SHISHUPAL DIGHE" userId="S::ndighe@deakin.edu.au::80ba4b5d-1ff7-422d-9e1a-8c0d3e5df900" providerId="AD" clId="Web-{9E841BE1-1932-4552-98D3-CED52DB92AB9}" dt="2020-05-18T13:24:48.613" v="138"/>
        <pc:sldMkLst>
          <pc:docMk/>
          <pc:sldMk cId="1427185584" sldId="257"/>
        </pc:sldMkLst>
        <pc:spChg chg="mod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2" creationId="{162184CF-2B76-B04F-8CE1-C80E74D5ACCB}"/>
          </ac:spMkLst>
        </pc:spChg>
        <pc:spChg chg="add del mod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3" creationId="{544234B6-1F52-5E49-AD62-0D6833DCFF5A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9" creationId="{3E15B145-FDCD-4D04-815B-D8222C6F79F7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50" creationId="{7CB4857B-ED7C-444D-9F04-2F885114A1C2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52" creationId="{D18046FB-44EA-4FD8-A585-EA09A319B2D0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54" creationId="{479F5F2B-8B58-4140-AE6A-51F6C67B18D9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59" creationId="{3B854194-185D-494D-905C-7C7CB2E30F6E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582" v="137"/>
          <ac:spMkLst>
            <pc:docMk/>
            <pc:sldMk cId="1427185584" sldId="257"/>
            <ac:spMk id="60" creationId="{7517A47C-B2E5-4B79-8061-D74B1311AF6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4:48.613" v="138"/>
          <ac:spMkLst>
            <pc:docMk/>
            <pc:sldMk cId="1427185584" sldId="257"/>
            <ac:spMk id="61" creationId="{B4F5FA0D-0104-4987-8241-EFF7C85B88DE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582" v="137"/>
          <ac:spMkLst>
            <pc:docMk/>
            <pc:sldMk cId="1427185584" sldId="257"/>
            <ac:spMk id="62" creationId="{C505E780-2083-4CB5-A42A-5E0E2908ECC3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582" v="137"/>
          <ac:spMkLst>
            <pc:docMk/>
            <pc:sldMk cId="1427185584" sldId="257"/>
            <ac:spMk id="64" creationId="{D2C0AE1C-0118-41AE-8A10-7CDCBF10E96F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4:48.582" v="137"/>
          <ac:spMkLst>
            <pc:docMk/>
            <pc:sldMk cId="1427185584" sldId="257"/>
            <ac:spMk id="66" creationId="{463EEC44-1BA3-44ED-81FC-A644B04B2A44}"/>
          </ac:spMkLst>
        </pc:spChg>
        <pc:graphicFrameChg chg="add del">
          <ac:chgData name="NIKITA SHISHUPAL DIGHE" userId="S::ndighe@deakin.edu.au::80ba4b5d-1ff7-422d-9e1a-8c0d3e5df900" providerId="AD" clId="Web-{9E841BE1-1932-4552-98D3-CED52DB92AB9}" dt="2020-05-18T13:24:48.582" v="137"/>
          <ac:graphicFrameMkLst>
            <pc:docMk/>
            <pc:sldMk cId="1427185584" sldId="257"/>
            <ac:graphicFrameMk id="56" creationId="{3B15C94C-4C34-4E0E-83CB-17CA4EA12038}"/>
          </ac:graphicFrameMkLst>
        </pc:graphicFrameChg>
        <pc:picChg chg="add">
          <ac:chgData name="NIKITA SHISHUPAL DIGHE" userId="S::ndighe@deakin.edu.au::80ba4b5d-1ff7-422d-9e1a-8c0d3e5df900" providerId="AD" clId="Web-{9E841BE1-1932-4552-98D3-CED52DB92AB9}" dt="2020-05-18T13:24:48.613" v="138"/>
          <ac:picMkLst>
            <pc:docMk/>
            <pc:sldMk cId="1427185584" sldId="257"/>
            <ac:picMk id="63" creationId="{2897127E-6CEF-446C-BE87-93B7C46E49D1}"/>
          </ac:picMkLst>
        </pc:picChg>
      </pc:sldChg>
      <pc:sldChg chg="addSp delSp modSp mod setBg setClrOvrMap">
        <pc:chgData name="NIKITA SHISHUPAL DIGHE" userId="S::ndighe@deakin.edu.au::80ba4b5d-1ff7-422d-9e1a-8c0d3e5df900" providerId="AD" clId="Web-{9E841BE1-1932-4552-98D3-CED52DB92AB9}" dt="2020-05-18T13:25:06.644" v="141"/>
        <pc:sldMkLst>
          <pc:docMk/>
          <pc:sldMk cId="3090164404" sldId="258"/>
        </pc:sldMkLst>
        <pc:spChg chg="mod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2" creationId="{BFA29599-3B6A-B04A-918F-2FACC4DAE815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3" creationId="{06A9712D-1363-B948-8291-AE0D6C0D371E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4" creationId="{0BF654AF-0C1E-439A-94A8-0DBEAEBA037F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42" creationId="{D5B0017B-2ECA-49AF-B397-DC140825DF8D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58" creationId="{28D31E1B-0407-4223-9642-0B642CBF57D9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60" creationId="{70E96339-907C-46C3-99AC-31179B6F0EB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63" creationId="{B05E4F47-B148-49E0-B472-BBF149315524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5:06.566" v="140"/>
          <ac:spMkLst>
            <pc:docMk/>
            <pc:sldMk cId="3090164404" sldId="258"/>
            <ac:spMk id="66" creationId="{E862BE82-D00D-42C1-BF16-93AA37870C32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5:06.566" v="140"/>
          <ac:spMkLst>
            <pc:docMk/>
            <pc:sldMk cId="3090164404" sldId="258"/>
            <ac:spMk id="68" creationId="{F6D92C2D-1D3D-4974-918C-06579FB354A9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06.644" v="141"/>
          <ac:spMkLst>
            <pc:docMk/>
            <pc:sldMk cId="3090164404" sldId="258"/>
            <ac:spMk id="70" creationId="{684BF3E1-C321-4F38-85CF-FEBBEEC15E2D}"/>
          </ac:spMkLst>
        </pc:spChg>
        <pc:grpChg chg="add del">
          <ac:chgData name="NIKITA SHISHUPAL DIGHE" userId="S::ndighe@deakin.edu.au::80ba4b5d-1ff7-422d-9e1a-8c0d3e5df900" providerId="AD" clId="Web-{9E841BE1-1932-4552-98D3-CED52DB92AB9}" dt="2020-05-18T13:25:06.644" v="141"/>
          <ac:grpSpMkLst>
            <pc:docMk/>
            <pc:sldMk cId="3090164404" sldId="258"/>
            <ac:grpSpMk id="59" creationId="{AE1C45F0-260A-458C-96ED-C1F6D2151219}"/>
          </ac:grpSpMkLst>
        </pc:grpChg>
        <pc:graphicFrameChg chg="mod modGraphic">
          <ac:chgData name="NIKITA SHISHUPAL DIGHE" userId="S::ndighe@deakin.edu.au::80ba4b5d-1ff7-422d-9e1a-8c0d3e5df900" providerId="AD" clId="Web-{9E841BE1-1932-4552-98D3-CED52DB92AB9}" dt="2020-05-18T13:25:06.644" v="141"/>
          <ac:graphicFrameMkLst>
            <pc:docMk/>
            <pc:sldMk cId="3090164404" sldId="258"/>
            <ac:graphicFrameMk id="10" creationId="{B276ACF4-7426-4947-8CC7-39FC8B61D560}"/>
          </ac:graphicFrameMkLst>
        </pc:graphicFrameChg>
        <pc:picChg chg="add">
          <ac:chgData name="NIKITA SHISHUPAL DIGHE" userId="S::ndighe@deakin.edu.au::80ba4b5d-1ff7-422d-9e1a-8c0d3e5df900" providerId="AD" clId="Web-{9E841BE1-1932-4552-98D3-CED52DB92AB9}" dt="2020-05-18T13:25:06.644" v="141"/>
          <ac:picMkLst>
            <pc:docMk/>
            <pc:sldMk cId="3090164404" sldId="258"/>
            <ac:picMk id="64" creationId="{7A2CE8EB-F719-4F84-9E91-F538438CAC76}"/>
          </ac:picMkLst>
        </pc:picChg>
        <pc:cxnChg chg="add del">
          <ac:chgData name="NIKITA SHISHUPAL DIGHE" userId="S::ndighe@deakin.edu.au::80ba4b5d-1ff7-422d-9e1a-8c0d3e5df900" providerId="AD" clId="Web-{9E841BE1-1932-4552-98D3-CED52DB92AB9}" dt="2020-05-18T13:25:06.644" v="141"/>
          <ac:cxnSpMkLst>
            <pc:docMk/>
            <pc:sldMk cId="3090164404" sldId="258"/>
            <ac:cxnSpMk id="61" creationId="{6CF1BAF6-AD41-4082-B212-8A1F9A2E8779}"/>
          </ac:cxnSpMkLst>
        </pc:cxnChg>
      </pc:sldChg>
      <pc:sldChg chg="addSp delSp modSp">
        <pc:chgData name="NIKITA SHISHUPAL DIGHE" userId="S::ndighe@deakin.edu.au::80ba4b5d-1ff7-422d-9e1a-8c0d3e5df900" providerId="AD" clId="Web-{9E841BE1-1932-4552-98D3-CED52DB92AB9}" dt="2020-05-18T13:26:30.332" v="149"/>
        <pc:sldMkLst>
          <pc:docMk/>
          <pc:sldMk cId="3242889452" sldId="259"/>
        </pc:sldMkLst>
        <pc:spChg chg="mo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2" creationId="{D1B32C62-9193-C749-A449-33AFE21F6A5C}"/>
          </ac:spMkLst>
        </pc:spChg>
        <pc:spChg chg="mod or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" creationId="{9F841CF9-B553-7842-B608-8679D31C6F7F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5" creationId="{7F67D653-E87F-4A38-8831-0E9285F23C42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1" creationId="{2A865FE3-5FC9-4049-87CF-30019C46C0F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2" creationId="{1ECAB1E8-8195-4748-BE71-FF806D86892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3" creationId="{57F6BDD4-E066-4008-8011-6CC31AEB4556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4" creationId="{2711A8FB-68FC-45FC-B01E-38F809E2D439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39" creationId="{AC5782D3-6CED-43A7-BE35-09C48F8091FB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41" creationId="{6721F593-ECD2-4B5B-AAE4-0866A4CDC97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43" creationId="{71DEE99F-D18C-4025-BA3F-CEBF5258ED3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45" creationId="{976FA5D9-3A7C-4FA7-9BA8-1905D703FD7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30.332" v="149"/>
          <ac:spMkLst>
            <pc:docMk/>
            <pc:sldMk cId="3242889452" sldId="259"/>
            <ac:spMk id="47" creationId="{4652D57C-331F-43B8-9C07-69FBA9C0279E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6:30.332" v="149"/>
          <ac:picMkLst>
            <pc:docMk/>
            <pc:sldMk cId="3242889452" sldId="259"/>
            <ac:picMk id="6" creationId="{A365A2A4-2FA1-4E9D-81B3-A8C4A706FA6F}"/>
          </ac:picMkLst>
        </pc:picChg>
      </pc:sldChg>
      <pc:sldChg chg="addSp modSp">
        <pc:chgData name="NIKITA SHISHUPAL DIGHE" userId="S::ndighe@deakin.edu.au::80ba4b5d-1ff7-422d-9e1a-8c0d3e5df900" providerId="AD" clId="Web-{9E841BE1-1932-4552-98D3-CED52DB92AB9}" dt="2020-05-18T13:30:35.474" v="160"/>
        <pc:sldMkLst>
          <pc:docMk/>
          <pc:sldMk cId="3536681332" sldId="260"/>
        </pc:sldMkLst>
        <pc:spChg chg="mo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2" creationId="{53E7B19E-0CE9-494E-920C-0F3C1E88FE06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5" creationId="{ACACD42F-186B-4D2D-95B3-52D1FA41566F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55" creationId="{FDDEF810-FBAE-4C80-B905-316331395C3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57" creationId="{FD8C7A0F-D774-4978-AA9C-7E703C2F463A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59" creationId="{61C7310A-3A42-4F75-8058-7F39E52B11BC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35.474" v="160"/>
          <ac:spMkLst>
            <pc:docMk/>
            <pc:sldMk cId="3536681332" sldId="260"/>
            <ac:spMk id="61" creationId="{27D88313-56C7-45D8-8D97-2F5CCBF99683}"/>
          </ac:spMkLst>
        </pc:spChg>
        <pc:graphicFrameChg chg="mod modGraphic">
          <ac:chgData name="NIKITA SHISHUPAL DIGHE" userId="S::ndighe@deakin.edu.au::80ba4b5d-1ff7-422d-9e1a-8c0d3e5df900" providerId="AD" clId="Web-{9E841BE1-1932-4552-98D3-CED52DB92AB9}" dt="2020-05-18T13:30:35.474" v="160"/>
          <ac:graphicFrameMkLst>
            <pc:docMk/>
            <pc:sldMk cId="3536681332" sldId="260"/>
            <ac:graphicFrameMk id="50" creationId="{306C3F3B-8CFF-491F-8F76-384DA4F037DF}"/>
          </ac:graphicFrameMkLst>
        </pc:graphicFrameChg>
      </pc:sldChg>
      <pc:sldChg chg="addSp delSp modSp">
        <pc:chgData name="NIKITA SHISHUPAL DIGHE" userId="S::ndighe@deakin.edu.au::80ba4b5d-1ff7-422d-9e1a-8c0d3e5df900" providerId="AD" clId="Web-{9E841BE1-1932-4552-98D3-CED52DB92AB9}" dt="2020-05-18T13:27:47.520" v="156"/>
        <pc:sldMkLst>
          <pc:docMk/>
          <pc:sldMk cId="1133635244" sldId="281"/>
        </pc:sldMkLst>
        <pc:spChg chg="mod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2" creationId="{C4BC61DC-D995-4D02-8A6A-3E281E67FC98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3" creationId="{ED011F7A-4D72-4845-BC29-E84E7DC77C9B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10" creationId="{51D009DA-5460-4396-96CC-53614AC79B08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43" creationId="{149FB5C3-7336-4FE0-A30C-CC0A3646D499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49" creationId="{0DA909B4-15FF-46A6-8A7F-7AEF977FE9ED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51" creationId="{1382A32C-5B0C-4B1C-A074-76C6DBCC9F8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56" creationId="{3B854194-185D-494D-905C-7C7CB2E30F6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47.520" v="156"/>
          <ac:spMkLst>
            <pc:docMk/>
            <pc:sldMk cId="1133635244" sldId="281"/>
            <ac:spMk id="58" creationId="{B4F5FA0D-0104-4987-8241-EFF7C85B88DE}"/>
          </ac:spMkLst>
        </pc:spChg>
        <pc:grpChg chg="del">
          <ac:chgData name="NIKITA SHISHUPAL DIGHE" userId="S::ndighe@deakin.edu.au::80ba4b5d-1ff7-422d-9e1a-8c0d3e5df900" providerId="AD" clId="Web-{9E841BE1-1932-4552-98D3-CED52DB92AB9}" dt="2020-05-18T13:27:47.520" v="156"/>
          <ac:grpSpMkLst>
            <pc:docMk/>
            <pc:sldMk cId="1133635244" sldId="281"/>
            <ac:grpSpMk id="45" creationId="{19A6B5CE-CB1D-48EE-8B43-E952235C8371}"/>
          </ac:grpSpMkLst>
        </pc:grpChg>
        <pc:picChg chg="add">
          <ac:chgData name="NIKITA SHISHUPAL DIGHE" userId="S::ndighe@deakin.edu.au::80ba4b5d-1ff7-422d-9e1a-8c0d3e5df900" providerId="AD" clId="Web-{9E841BE1-1932-4552-98D3-CED52DB92AB9}" dt="2020-05-18T13:27:47.520" v="156"/>
          <ac:picMkLst>
            <pc:docMk/>
            <pc:sldMk cId="1133635244" sldId="281"/>
            <ac:picMk id="60" creationId="{2897127E-6CEF-446C-BE87-93B7C46E49D1}"/>
          </ac:picMkLst>
        </pc:picChg>
      </pc:sldChg>
      <pc:sldChg chg="modSp">
        <pc:chgData name="NIKITA SHISHUPAL DIGHE" userId="S::ndighe@deakin.edu.au::80ba4b5d-1ff7-422d-9e1a-8c0d3e5df900" providerId="AD" clId="Web-{9E841BE1-1932-4552-98D3-CED52DB92AB9}" dt="2020-05-18T13:26:39.723" v="150"/>
        <pc:sldMkLst>
          <pc:docMk/>
          <pc:sldMk cId="422278654" sldId="284"/>
        </pc:sldMkLst>
        <pc:spChg chg="mod">
          <ac:chgData name="NIKITA SHISHUPAL DIGHE" userId="S::ndighe@deakin.edu.au::80ba4b5d-1ff7-422d-9e1a-8c0d3e5df900" providerId="AD" clId="Web-{9E841BE1-1932-4552-98D3-CED52DB92AB9}" dt="2020-05-18T13:26:39.723" v="150"/>
          <ac:spMkLst>
            <pc:docMk/>
            <pc:sldMk cId="422278654" sldId="284"/>
            <ac:spMk id="2" creationId="{DDB549F7-0BDA-4B4F-AE25-E352E9091903}"/>
          </ac:spMkLst>
        </pc:spChg>
        <pc:graphicFrameChg chg="mod modGraphic">
          <ac:chgData name="NIKITA SHISHUPAL DIGHE" userId="S::ndighe@deakin.edu.au::80ba4b5d-1ff7-422d-9e1a-8c0d3e5df900" providerId="AD" clId="Web-{9E841BE1-1932-4552-98D3-CED52DB92AB9}" dt="2020-05-18T13:26:39.723" v="150"/>
          <ac:graphicFrameMkLst>
            <pc:docMk/>
            <pc:sldMk cId="422278654" sldId="284"/>
            <ac:graphicFrameMk id="40" creationId="{1D5C308D-ACD0-4FCF-814F-CA686B3144AF}"/>
          </ac:graphicFrameMkLst>
        </pc:graphicFrameChg>
      </pc:sldChg>
      <pc:sldChg chg="addSp delSp modSp">
        <pc:chgData name="NIKITA SHISHUPAL DIGHE" userId="S::ndighe@deakin.edu.au::80ba4b5d-1ff7-422d-9e1a-8c0d3e5df900" providerId="AD" clId="Web-{9E841BE1-1932-4552-98D3-CED52DB92AB9}" dt="2020-05-18T13:26:48.285" v="151"/>
        <pc:sldMkLst>
          <pc:docMk/>
          <pc:sldMk cId="999601733" sldId="285"/>
        </pc:sldMkLst>
        <pc:spChg chg="mod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2" creationId="{7D4B84FD-F6E7-4267-9B05-235885558EED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4" creationId="{8DE69E45-BC65-435C-92C4-0D7321F599FF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6" creationId="{D058EEB5-5F4B-4EE7-8348-79CA3126EC44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11" creationId="{117AB3D3-3C9C-4DED-809A-78734805B89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13" creationId="{3A9A4357-BD1D-4622-A4FE-766E6AB8DE84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15" creationId="{E659831F-0D9A-4C63-9EBB-8435B85A440F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17" creationId="{E6995CE5-F890-4ABA-82A2-26507CE8D2A3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48.285" v="151"/>
          <ac:spMkLst>
            <pc:docMk/>
            <pc:sldMk cId="999601733" sldId="285"/>
            <ac:spMk id="22" creationId="{F4C0B10B-D2C4-4A54-AFAD-3D27DF88BB37}"/>
          </ac:spMkLst>
        </pc:spChg>
        <pc:grpChg chg="add">
          <ac:chgData name="NIKITA SHISHUPAL DIGHE" userId="S::ndighe@deakin.edu.au::80ba4b5d-1ff7-422d-9e1a-8c0d3e5df900" providerId="AD" clId="Web-{9E841BE1-1932-4552-98D3-CED52DB92AB9}" dt="2020-05-18T13:26:48.285" v="151"/>
          <ac:grpSpMkLst>
            <pc:docMk/>
            <pc:sldMk cId="999601733" sldId="285"/>
            <ac:grpSpMk id="24" creationId="{B6BADB90-C74B-40D6-86DC-503F65FCE8DC}"/>
          </ac:grpSpMkLst>
        </pc:grpChg>
        <pc:picChg chg="mod">
          <ac:chgData name="NIKITA SHISHUPAL DIGHE" userId="S::ndighe@deakin.edu.au::80ba4b5d-1ff7-422d-9e1a-8c0d3e5df900" providerId="AD" clId="Web-{9E841BE1-1932-4552-98D3-CED52DB92AB9}" dt="2020-05-18T13:26:48.285" v="151"/>
          <ac:picMkLst>
            <pc:docMk/>
            <pc:sldMk cId="999601733" sldId="285"/>
            <ac:picMk id="5" creationId="{5253ECF9-D0B8-461F-9312-C6A92BD473E3}"/>
          </ac:picMkLst>
        </pc:picChg>
      </pc:sldChg>
      <pc:sldChg chg="addSp delSp modSp">
        <pc:chgData name="NIKITA SHISHUPAL DIGHE" userId="S::ndighe@deakin.edu.au::80ba4b5d-1ff7-422d-9e1a-8c0d3e5df900" providerId="AD" clId="Web-{9E841BE1-1932-4552-98D3-CED52DB92AB9}" dt="2020-05-18T13:27:04.879" v="152"/>
        <pc:sldMkLst>
          <pc:docMk/>
          <pc:sldMk cId="13749600" sldId="287"/>
        </pc:sldMkLst>
        <pc:spChg chg="mod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5" creationId="{B29B1333-BB83-47BC-80DE-A7395CAF1E48}"/>
          </ac:spMkLst>
        </pc:spChg>
        <pc:spChg chg="mod ord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9" creationId="{B7F2B9D1-C96A-4810-98BD-126933D5DC4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25" creationId="{E45B1D5C-0827-4AF0-8186-11FC5A8B8B92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27" creationId="{99413ED5-9ED4-4772-BCE4-2BCAE6B12E3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29" creationId="{04357C93-F0CB-4A1C-8F77-4E9063789819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31" creationId="{90F533E9-6690-41A8-A372-4C6C622D028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36" creationId="{B05E4F47-B148-49E0-B472-BBF149315524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04.879" v="152"/>
          <ac:spMkLst>
            <pc:docMk/>
            <pc:sldMk cId="13749600" sldId="287"/>
            <ac:spMk id="40" creationId="{684BF3E1-C321-4F38-85CF-FEBBEEC15E2D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7:04.879" v="152"/>
          <ac:picMkLst>
            <pc:docMk/>
            <pc:sldMk cId="13749600" sldId="287"/>
            <ac:picMk id="7" creationId="{3A9CE790-9711-47CA-B0D2-D4287F40BD91}"/>
          </ac:picMkLst>
        </pc:picChg>
        <pc:picChg chg="add">
          <ac:chgData name="NIKITA SHISHUPAL DIGHE" userId="S::ndighe@deakin.edu.au::80ba4b5d-1ff7-422d-9e1a-8c0d3e5df900" providerId="AD" clId="Web-{9E841BE1-1932-4552-98D3-CED52DB92AB9}" dt="2020-05-18T13:27:04.879" v="152"/>
          <ac:picMkLst>
            <pc:docMk/>
            <pc:sldMk cId="13749600" sldId="287"/>
            <ac:picMk id="38" creationId="{7A2CE8EB-F719-4F84-9E91-F538438CAC76}"/>
          </ac:picMkLst>
        </pc:picChg>
      </pc:sldChg>
      <pc:sldChg chg="addSp delSp modSp">
        <pc:chgData name="NIKITA SHISHUPAL DIGHE" userId="S::ndighe@deakin.edu.au::80ba4b5d-1ff7-422d-9e1a-8c0d3e5df900" providerId="AD" clId="Web-{9E841BE1-1932-4552-98D3-CED52DB92AB9}" dt="2020-05-18T13:27:36.692" v="155"/>
        <pc:sldMkLst>
          <pc:docMk/>
          <pc:sldMk cId="2164875232" sldId="288"/>
        </pc:sldMkLst>
        <pc:spChg chg="mo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2" creationId="{B8B10A47-9A1F-8D4F-B741-4E054D46E109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5" creationId="{B29B1333-BB83-47BC-80DE-A7395CAF1E48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47" creationId="{E45B1D5C-0827-4AF0-8186-11FC5A8B8B92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49" creationId="{99413ED5-9ED4-4772-BCE4-2BCAE6B12E35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51" creationId="{04357C93-F0CB-4A1C-8F77-4E9063789819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53" creationId="{90F533E9-6690-41A8-A372-4C6C622D028D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7:36.676" v="154"/>
          <ac:spMkLst>
            <pc:docMk/>
            <pc:sldMk cId="2164875232" sldId="288"/>
            <ac:spMk id="57" creationId="{5CE8CABA-16D0-468F-A1D0-58C62421F20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58" creationId="{19245A10-7F37-4569-80D2-2F692931E30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60" creationId="{9267F70F-11C6-4597-9381-D0D80FC18FD9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62" creationId="{2C20A93E-E407-4683-A405-147DE26132A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64" creationId="{9E8E3DD9-D235-48D9-A0EC-D6817EC84B75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36.692" v="155"/>
          <ac:spMkLst>
            <pc:docMk/>
            <pc:sldMk cId="2164875232" sldId="288"/>
            <ac:spMk id="66" creationId="{EA83A145-578D-4A0B-94A7-AEAB2027D7EB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7:36.692" v="155"/>
          <ac:picMkLst>
            <pc:docMk/>
            <pc:sldMk cId="2164875232" sldId="288"/>
            <ac:picMk id="8" creationId="{052807BB-F4D1-4F12-829E-B3FA67BFFE40}"/>
          </ac:picMkLst>
        </pc:picChg>
      </pc:sldChg>
      <pc:sldChg chg="addSp delSp modSp mod setClrOvrMap">
        <pc:chgData name="NIKITA SHISHUPAL DIGHE" userId="S::ndighe@deakin.edu.au::80ba4b5d-1ff7-422d-9e1a-8c0d3e5df900" providerId="AD" clId="Web-{9E841BE1-1932-4552-98D3-CED52DB92AB9}" dt="2020-05-18T13:28:26.911" v="159"/>
        <pc:sldMkLst>
          <pc:docMk/>
          <pc:sldMk cId="867173381" sldId="289"/>
        </pc:sldMkLst>
        <pc:spChg chg="mod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4" creationId="{D86E615B-C60B-4760-92AD-A9B7D9FD884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82" creationId="{A580F890-B085-4E95-96AA-55AEBEC5CE6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83" creationId="{2B566528-1B12-4246-9431-5C2D7D081168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84" creationId="{D3F51FEB-38FB-4F6C-9F7B-2F2AFAB65463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85" creationId="{2E80C965-DB6D-4F81-9E9E-B027384D0BD6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86" creationId="{1E547BA6-BAE0-43BB-A7CA-60F69CE252F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8:26.911" v="159"/>
          <ac:spMkLst>
            <pc:docMk/>
            <pc:sldMk cId="867173381" sldId="289"/>
            <ac:spMk id="92" creationId="{122F9423-F4B1-45D4-8445-E9991ECCBCCF}"/>
          </ac:spMkLst>
        </pc:spChg>
        <pc:grpChg chg="add">
          <ac:chgData name="NIKITA SHISHUPAL DIGHE" userId="S::ndighe@deakin.edu.au::80ba4b5d-1ff7-422d-9e1a-8c0d3e5df900" providerId="AD" clId="Web-{9E841BE1-1932-4552-98D3-CED52DB92AB9}" dt="2020-05-18T13:28:26.911" v="159"/>
          <ac:grpSpMkLst>
            <pc:docMk/>
            <pc:sldMk cId="867173381" sldId="289"/>
            <ac:grpSpMk id="94" creationId="{770AE191-D2EA-45C9-A44D-830C188F74CB}"/>
          </ac:grpSpMkLst>
        </pc:grpChg>
        <pc:graphicFrameChg chg="mod modGraphic">
          <ac:chgData name="NIKITA SHISHUPAL DIGHE" userId="S::ndighe@deakin.edu.au::80ba4b5d-1ff7-422d-9e1a-8c0d3e5df900" providerId="AD" clId="Web-{9E841BE1-1932-4552-98D3-CED52DB92AB9}" dt="2020-05-18T13:28:26.911" v="159"/>
          <ac:graphicFrameMkLst>
            <pc:docMk/>
            <pc:sldMk cId="867173381" sldId="289"/>
            <ac:graphicFrameMk id="87" creationId="{238699B1-78AD-4116-B49C-C76C23A178DD}"/>
          </ac:graphicFrameMkLst>
        </pc:graphicFrameChg>
      </pc:sldChg>
      <pc:sldChg chg="addSp delSp modSp">
        <pc:chgData name="NIKITA SHISHUPAL DIGHE" userId="S::ndighe@deakin.edu.au::80ba4b5d-1ff7-422d-9e1a-8c0d3e5df900" providerId="AD" clId="Web-{9E841BE1-1932-4552-98D3-CED52DB92AB9}" dt="2020-05-18T13:25:33.207" v="143"/>
        <pc:sldMkLst>
          <pc:docMk/>
          <pc:sldMk cId="3392242689" sldId="293"/>
        </pc:sldMkLst>
        <pc:spChg chg="or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10" creationId="{A6E8E89E-5A20-4881-A69D-A9202BCAD3C2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48" creationId="{D55CA618-78A6-47F6-B865-E9315164FB49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71" creationId="{8ED94938-268E-4C0A-A08A-B3980C78BAEB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76" creationId="{A169D286-F4D7-4C8B-A6BD-D05384C7F1D8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78" creationId="{39E8235E-135E-4261-8F54-2B316E493C42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80" creationId="{D4ED8EC3-4D57-4620-93CE-4E6661F09A3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82" creationId="{83BCB34A-2F40-4F41-8488-A134C1C155B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33.207" v="143"/>
          <ac:spMkLst>
            <pc:docMk/>
            <pc:sldMk cId="3392242689" sldId="293"/>
            <ac:spMk id="84" creationId="{F78382DC-4207-465E-B379-1E16448AA222}"/>
          </ac:spMkLst>
        </pc:spChg>
        <pc:grpChg chg="del">
          <ac:chgData name="NIKITA SHISHUPAL DIGHE" userId="S::ndighe@deakin.edu.au::80ba4b5d-1ff7-422d-9e1a-8c0d3e5df900" providerId="AD" clId="Web-{9E841BE1-1932-4552-98D3-CED52DB92AB9}" dt="2020-05-18T13:25:33.207" v="143"/>
          <ac:grpSpMkLst>
            <pc:docMk/>
            <pc:sldMk cId="3392242689" sldId="293"/>
            <ac:grpSpMk id="55" creationId="{B83D307E-DF68-43F8-97CE-0AAE950A7129}"/>
          </ac:grpSpMkLst>
        </pc:grpChg>
        <pc:picChg chg="mod ord">
          <ac:chgData name="NIKITA SHISHUPAL DIGHE" userId="S::ndighe@deakin.edu.au::80ba4b5d-1ff7-422d-9e1a-8c0d3e5df900" providerId="AD" clId="Web-{9E841BE1-1932-4552-98D3-CED52DB92AB9}" dt="2020-05-18T13:25:33.207" v="143"/>
          <ac:picMkLst>
            <pc:docMk/>
            <pc:sldMk cId="3392242689" sldId="293"/>
            <ac:picMk id="5" creationId="{EE78C3F1-E51D-496B-9BCE-66B98C6CA89B}"/>
          </ac:picMkLst>
        </pc:picChg>
        <pc:picChg chg="mod">
          <ac:chgData name="NIKITA SHISHUPAL DIGHE" userId="S::ndighe@deakin.edu.au::80ba4b5d-1ff7-422d-9e1a-8c0d3e5df900" providerId="AD" clId="Web-{9E841BE1-1932-4552-98D3-CED52DB92AB9}" dt="2020-05-18T13:25:33.207" v="143"/>
          <ac:picMkLst>
            <pc:docMk/>
            <pc:sldMk cId="3392242689" sldId="293"/>
            <ac:picMk id="6" creationId="{DF67CF87-6278-4165-9B8F-0F735B29FFF0}"/>
          </ac:picMkLst>
        </pc:picChg>
      </pc:sldChg>
      <pc:sldChg chg="addSp delSp modSp">
        <pc:chgData name="NIKITA SHISHUPAL DIGHE" userId="S::ndighe@deakin.edu.au::80ba4b5d-1ff7-422d-9e1a-8c0d3e5df900" providerId="AD" clId="Web-{9E841BE1-1932-4552-98D3-CED52DB92AB9}" dt="2020-05-18T13:25:45.566" v="144"/>
        <pc:sldMkLst>
          <pc:docMk/>
          <pc:sldMk cId="3271738407" sldId="294"/>
        </pc:sldMkLst>
        <pc:spChg chg="mod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4" creationId="{A6CEB999-3931-4F18-8E3E-DF4F2C9E7EEB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28" creationId="{9527FCEA-6143-4C5E-8C45-8AC9237ADE89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29" creationId="{1A9F23AD-7A55-49F3-A3EC-743F47F36B0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30" creationId="{D7D9F91F-72C9-4DB9-ABD0-A8180D8262D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31" creationId="{BE016956-CE9F-4946-8834-A8BC3529D0F6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36" creationId="{BFDC535F-AC0A-417D-96AB-6706BECACD95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38" creationId="{97AAAF8E-31DB-4148-8FCA-4D8233D691C6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40" creationId="{AA274328-4774-4DF9-BA53-452565122FBB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45.566" v="144"/>
          <ac:spMkLst>
            <pc:docMk/>
            <pc:sldMk cId="3271738407" sldId="294"/>
            <ac:spMk id="42" creationId="{01C7B46D-2FEF-4FAA-915B-8B21A66BB647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5:45.566" v="144"/>
          <ac:picMkLst>
            <pc:docMk/>
            <pc:sldMk cId="3271738407" sldId="294"/>
            <ac:picMk id="5" creationId="{EDE18B02-C9DB-4254-A71D-B6295FD10557}"/>
          </ac:picMkLst>
        </pc:picChg>
        <pc:picChg chg="mod">
          <ac:chgData name="NIKITA SHISHUPAL DIGHE" userId="S::ndighe@deakin.edu.au::80ba4b5d-1ff7-422d-9e1a-8c0d3e5df900" providerId="AD" clId="Web-{9E841BE1-1932-4552-98D3-CED52DB92AB9}" dt="2020-05-18T13:25:45.566" v="144"/>
          <ac:picMkLst>
            <pc:docMk/>
            <pc:sldMk cId="3271738407" sldId="294"/>
            <ac:picMk id="6" creationId="{3B060584-E6FB-46F7-A58F-6D2CCB76C418}"/>
          </ac:picMkLst>
        </pc:picChg>
        <pc:picChg chg="mod">
          <ac:chgData name="NIKITA SHISHUPAL DIGHE" userId="S::ndighe@deakin.edu.au::80ba4b5d-1ff7-422d-9e1a-8c0d3e5df900" providerId="AD" clId="Web-{9E841BE1-1932-4552-98D3-CED52DB92AB9}" dt="2020-05-18T13:25:45.566" v="144"/>
          <ac:picMkLst>
            <pc:docMk/>
            <pc:sldMk cId="3271738407" sldId="294"/>
            <ac:picMk id="7" creationId="{3833C0D0-6420-4E7A-B698-853ED8349FD9}"/>
          </ac:picMkLst>
        </pc:picChg>
      </pc:sldChg>
      <pc:sldChg chg="addSp delSp modSp">
        <pc:chgData name="NIKITA SHISHUPAL DIGHE" userId="S::ndighe@deakin.edu.au::80ba4b5d-1ff7-422d-9e1a-8c0d3e5df900" providerId="AD" clId="Web-{9E841BE1-1932-4552-98D3-CED52DB92AB9}" dt="2020-05-18T13:25:22.442" v="142"/>
        <pc:sldMkLst>
          <pc:docMk/>
          <pc:sldMk cId="1552779022" sldId="295"/>
        </pc:sldMkLst>
        <pc:spChg chg="mod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2" creationId="{0855C179-0CDA-4A85-BB1A-1D94EF109AC3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3" creationId="{737BA885-B165-4119-867B-EB458759DE71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19" creationId="{A7895A40-19A4-42D6-9D30-DBC1E8002635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21" creationId="{02F429C4-ABC9-46FC-818A-B5429CDE4A96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23" creationId="{2CEF98E4-3709-4952-8F42-2305CCE34FA3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25" creationId="{F10BCCF5-D685-47FF-B675-647EAEB72C8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27" creationId="{B0EE8A42-107A-4D4C-8D56-BBAE95C7FC0D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22.442" v="142"/>
          <ac:spMkLst>
            <pc:docMk/>
            <pc:sldMk cId="1552779022" sldId="295"/>
            <ac:spMk id="32" creationId="{23962611-DFD5-4092-AAFD-559E3DFCE2C9}"/>
          </ac:spMkLst>
        </pc:spChg>
        <pc:picChg chg="add">
          <ac:chgData name="NIKITA SHISHUPAL DIGHE" userId="S::ndighe@deakin.edu.au::80ba4b5d-1ff7-422d-9e1a-8c0d3e5df900" providerId="AD" clId="Web-{9E841BE1-1932-4552-98D3-CED52DB92AB9}" dt="2020-05-18T13:25:22.442" v="142"/>
          <ac:picMkLst>
            <pc:docMk/>
            <pc:sldMk cId="1552779022" sldId="295"/>
            <ac:picMk id="34" creationId="{2270F1FA-0425-408F-9861-80BF5AFB276D}"/>
          </ac:picMkLst>
        </pc:picChg>
      </pc:sldChg>
      <pc:sldChg chg="modSp">
        <pc:chgData name="NIKITA SHISHUPAL DIGHE" userId="S::ndighe@deakin.edu.au::80ba4b5d-1ff7-422d-9e1a-8c0d3e5df900" providerId="AD" clId="Web-{9E841BE1-1932-4552-98D3-CED52DB92AB9}" dt="2020-05-18T13:22:02.347" v="112"/>
        <pc:sldMkLst>
          <pc:docMk/>
          <pc:sldMk cId="34508535" sldId="297"/>
        </pc:sldMkLst>
        <pc:graphicFrameChg chg="mod modGraphic">
          <ac:chgData name="NIKITA SHISHUPAL DIGHE" userId="S::ndighe@deakin.edu.au::80ba4b5d-1ff7-422d-9e1a-8c0d3e5df900" providerId="AD" clId="Web-{9E841BE1-1932-4552-98D3-CED52DB92AB9}" dt="2020-05-18T13:22:02.347" v="112"/>
          <ac:graphicFrameMkLst>
            <pc:docMk/>
            <pc:sldMk cId="34508535" sldId="297"/>
            <ac:graphicFrameMk id="8" creationId="{4BF70D24-FC14-4845-ABD1-85472DFC5A42}"/>
          </ac:graphicFrameMkLst>
        </pc:graphicFrameChg>
      </pc:sldChg>
      <pc:sldChg chg="addSp delSp modSp">
        <pc:chgData name="NIKITA SHISHUPAL DIGHE" userId="S::ndighe@deakin.edu.au::80ba4b5d-1ff7-422d-9e1a-8c0d3e5df900" providerId="AD" clId="Web-{9E841BE1-1932-4552-98D3-CED52DB92AB9}" dt="2020-05-18T13:26:24.488" v="148"/>
        <pc:sldMkLst>
          <pc:docMk/>
          <pc:sldMk cId="2002268583" sldId="298"/>
        </pc:sldMkLst>
        <pc:spChg chg="mo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2" creationId="{E6E3653D-3AB1-4F9D-BBE6-2A47A1AAA9B0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3" creationId="{ABD136E3-FC32-4018-BFA5-EDD9629A9089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16" creationId="{B0EE8A42-107A-4D4C-8D56-BBAE95C7FC0D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17" creationId="{A7895A40-19A4-42D6-9D30-DBC1E8002635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18" creationId="{02F429C4-ABC9-46FC-818A-B5429CDE4A96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19" creationId="{2CEF98E4-3709-4952-8F42-2305CCE34FA3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20" creationId="{F10BCCF5-D685-47FF-B675-647EAEB72C8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22" creationId="{B26EE4FD-480F-42A5-9FEB-DA630457CFB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23" creationId="{A187062F-BE14-42FC-B06A-607DB23849C3}"/>
          </ac:spMkLst>
        </pc:spChg>
        <pc:spChg chg="add del">
          <ac:chgData name="NIKITA SHISHUPAL DIGHE" userId="S::ndighe@deakin.edu.au::80ba4b5d-1ff7-422d-9e1a-8c0d3e5df900" providerId="AD" clId="Web-{9E841BE1-1932-4552-98D3-CED52DB92AB9}" dt="2020-05-18T13:26:24.473" v="147"/>
          <ac:spMkLst>
            <pc:docMk/>
            <pc:sldMk cId="2002268583" sldId="298"/>
            <ac:spMk id="25" creationId="{23962611-DFD5-4092-AAFD-559E3DFCE2C9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29" creationId="{731FE21B-2A45-4BF5-8B03-E12341988774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31" creationId="{2DC5A94D-79ED-48F5-9DC5-96CBB507CEC8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6:24.488" v="148"/>
          <ac:spMkLst>
            <pc:docMk/>
            <pc:sldMk cId="2002268583" sldId="298"/>
            <ac:spMk id="33" creationId="{93A3D4BE-AF25-4F9A-9C29-1145CCE24A28}"/>
          </ac:spMkLst>
        </pc:spChg>
        <pc:picChg chg="add del">
          <ac:chgData name="NIKITA SHISHUPAL DIGHE" userId="S::ndighe@deakin.edu.au::80ba4b5d-1ff7-422d-9e1a-8c0d3e5df900" providerId="AD" clId="Web-{9E841BE1-1932-4552-98D3-CED52DB92AB9}" dt="2020-05-18T13:26:24.473" v="147"/>
          <ac:picMkLst>
            <pc:docMk/>
            <pc:sldMk cId="2002268583" sldId="298"/>
            <ac:picMk id="27" creationId="{2270F1FA-0425-408F-9861-80BF5AFB276D}"/>
          </ac:picMkLst>
        </pc:picChg>
      </pc:sldChg>
      <pc:sldChg chg="addSp modSp mod setBg">
        <pc:chgData name="NIKITA SHISHUPAL DIGHE" userId="S::ndighe@deakin.edu.au::80ba4b5d-1ff7-422d-9e1a-8c0d3e5df900" providerId="AD" clId="Web-{9E841BE1-1932-4552-98D3-CED52DB92AB9}" dt="2020-05-18T13:27:57.973" v="157"/>
        <pc:sldMkLst>
          <pc:docMk/>
          <pc:sldMk cId="2127201458" sldId="299"/>
        </pc:sldMkLst>
        <pc:spChg chg="mod ord">
          <ac:chgData name="NIKITA SHISHUPAL DIGHE" userId="S::ndighe@deakin.edu.au::80ba4b5d-1ff7-422d-9e1a-8c0d3e5df900" providerId="AD" clId="Web-{9E841BE1-1932-4552-98D3-CED52DB92AB9}" dt="2020-05-18T13:27:57.973" v="157"/>
          <ac:spMkLst>
            <pc:docMk/>
            <pc:sldMk cId="2127201458" sldId="299"/>
            <ac:spMk id="2" creationId="{72688BE2-58A8-472B-8204-35CC3F9AB67C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57.973" v="157"/>
          <ac:spMkLst>
            <pc:docMk/>
            <pc:sldMk cId="2127201458" sldId="299"/>
            <ac:spMk id="9" creationId="{A169D286-F4D7-4C8B-A6BD-D05384C7F1D8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57.973" v="157"/>
          <ac:spMkLst>
            <pc:docMk/>
            <pc:sldMk cId="2127201458" sldId="299"/>
            <ac:spMk id="11" creationId="{69D184B2-2226-4E31-BCCB-44433076744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7:57.973" v="157"/>
          <ac:spMkLst>
            <pc:docMk/>
            <pc:sldMk cId="2127201458" sldId="299"/>
            <ac:spMk id="13" creationId="{1AC4D4E3-486A-464A-8EC8-D44881097267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7:57.973" v="157"/>
          <ac:picMkLst>
            <pc:docMk/>
            <pc:sldMk cId="2127201458" sldId="299"/>
            <ac:picMk id="4" creationId="{72FFC677-2CAD-4238-9D60-E89A357EC4E5}"/>
          </ac:picMkLst>
        </pc:picChg>
      </pc:sldChg>
      <pc:sldChg chg="addSp modSp mod setBg">
        <pc:chgData name="NIKITA SHISHUPAL DIGHE" userId="S::ndighe@deakin.edu.au::80ba4b5d-1ff7-422d-9e1a-8c0d3e5df900" providerId="AD" clId="Web-{9E841BE1-1932-4552-98D3-CED52DB92AB9}" dt="2020-05-18T13:28:10.817" v="158"/>
        <pc:sldMkLst>
          <pc:docMk/>
          <pc:sldMk cId="357739996" sldId="300"/>
        </pc:sldMkLst>
        <pc:spChg chg="mod ord">
          <ac:chgData name="NIKITA SHISHUPAL DIGHE" userId="S::ndighe@deakin.edu.au::80ba4b5d-1ff7-422d-9e1a-8c0d3e5df900" providerId="AD" clId="Web-{9E841BE1-1932-4552-98D3-CED52DB92AB9}" dt="2020-05-18T13:28:10.817" v="158"/>
          <ac:spMkLst>
            <pc:docMk/>
            <pc:sldMk cId="357739996" sldId="300"/>
            <ac:spMk id="2" creationId="{E6EC8E99-8A4A-47CE-B81E-AD7F12BE08AE}"/>
          </ac:spMkLst>
        </pc:spChg>
        <pc:spChg chg="add mod">
          <ac:chgData name="NIKITA SHISHUPAL DIGHE" userId="S::ndighe@deakin.edu.au::80ba4b5d-1ff7-422d-9e1a-8c0d3e5df900" providerId="AD" clId="Web-{9E841BE1-1932-4552-98D3-CED52DB92AB9}" dt="2020-05-18T13:20:44.174" v="35" actId="20577"/>
          <ac:spMkLst>
            <pc:docMk/>
            <pc:sldMk cId="357739996" sldId="300"/>
            <ac:spMk id="3" creationId="{0634F333-6E0E-4513-A4B4-A1E13562436F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8:10.817" v="158"/>
          <ac:spMkLst>
            <pc:docMk/>
            <pc:sldMk cId="357739996" sldId="300"/>
            <ac:spMk id="9" creationId="{69D184B2-2226-4E31-BCCB-44433076744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8:10.817" v="158"/>
          <ac:spMkLst>
            <pc:docMk/>
            <pc:sldMk cId="357739996" sldId="300"/>
            <ac:spMk id="11" creationId="{1AC4D4E3-486A-464A-8EC8-D4488109726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8:10.817" v="158"/>
          <ac:spMkLst>
            <pc:docMk/>
            <pc:sldMk cId="357739996" sldId="300"/>
            <ac:spMk id="13" creationId="{864DE13E-58EB-4475-B79C-0D4FC651239B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8:10.817" v="158"/>
          <ac:picMkLst>
            <pc:docMk/>
            <pc:sldMk cId="357739996" sldId="300"/>
            <ac:picMk id="4" creationId="{18801FB5-99C6-4822-A93C-F8495315C8F8}"/>
          </ac:picMkLst>
        </pc:picChg>
      </pc:sldChg>
      <pc:sldChg chg="addSp delSp modSp">
        <pc:chgData name="NIKITA SHISHUPAL DIGHE" userId="S::ndighe@deakin.edu.au::80ba4b5d-1ff7-422d-9e1a-8c0d3e5df900" providerId="AD" clId="Web-{9E841BE1-1932-4552-98D3-CED52DB92AB9}" dt="2020-05-18T13:25:57.082" v="145"/>
        <pc:sldMkLst>
          <pc:docMk/>
          <pc:sldMk cId="560478209" sldId="301"/>
        </pc:sldMkLst>
        <pc:spChg chg="mod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2" creationId="{E807A41D-19FF-480D-865E-4E1F1D663776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6" creationId="{5F9CFCE6-877F-4858-B8BD-2C52CA8AFBC4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7" creationId="{8213F8A0-12AE-4514-8372-0DD766EC28EE}"/>
          </ac:spMkLst>
        </pc:spChg>
        <pc:spChg chg="del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13" creationId="{9EFF17D4-9A8C-4CE5-B096-D8CCD440043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18" creationId="{69D184B2-2226-4E31-BCCB-444330767440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20" creationId="{1AC4D4E3-486A-464A-8EC8-D44881097267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25:57.082" v="145"/>
          <ac:spMkLst>
            <pc:docMk/>
            <pc:sldMk cId="560478209" sldId="301"/>
            <ac:spMk id="22" creationId="{864DE13E-58EB-4475-B79C-0D4FC651239B}"/>
          </ac:spMkLst>
        </pc:spChg>
        <pc:picChg chg="mod">
          <ac:chgData name="NIKITA SHISHUPAL DIGHE" userId="S::ndighe@deakin.edu.au::80ba4b5d-1ff7-422d-9e1a-8c0d3e5df900" providerId="AD" clId="Web-{9E841BE1-1932-4552-98D3-CED52DB92AB9}" dt="2020-05-18T13:25:57.082" v="145"/>
          <ac:picMkLst>
            <pc:docMk/>
            <pc:sldMk cId="560478209" sldId="301"/>
            <ac:picMk id="3" creationId="{2332075C-71BF-4E85-B389-FC9AA7F12D2A}"/>
          </ac:picMkLst>
        </pc:picChg>
        <pc:picChg chg="mod ord">
          <ac:chgData name="NIKITA SHISHUPAL DIGHE" userId="S::ndighe@deakin.edu.au::80ba4b5d-1ff7-422d-9e1a-8c0d3e5df900" providerId="AD" clId="Web-{9E841BE1-1932-4552-98D3-CED52DB92AB9}" dt="2020-05-18T13:25:57.082" v="145"/>
          <ac:picMkLst>
            <pc:docMk/>
            <pc:sldMk cId="560478209" sldId="301"/>
            <ac:picMk id="4" creationId="{F87C2FF0-744A-4806-B7EC-D0D88424A07D}"/>
          </ac:picMkLst>
        </pc:picChg>
        <pc:cxnChg chg="add">
          <ac:chgData name="NIKITA SHISHUPAL DIGHE" userId="S::ndighe@deakin.edu.au::80ba4b5d-1ff7-422d-9e1a-8c0d3e5df900" providerId="AD" clId="Web-{9E841BE1-1932-4552-98D3-CED52DB92AB9}" dt="2020-05-18T13:25:57.082" v="145"/>
          <ac:cxnSpMkLst>
            <pc:docMk/>
            <pc:sldMk cId="560478209" sldId="301"/>
            <ac:cxnSpMk id="24" creationId="{02E9B2EE-76CA-47F3-9977-3F2FCB7FD252}"/>
          </ac:cxnSpMkLst>
        </pc:cxnChg>
      </pc:sldChg>
      <pc:sldChg chg="new del">
        <pc:chgData name="NIKITA SHISHUPAL DIGHE" userId="S::ndighe@deakin.edu.au::80ba4b5d-1ff7-422d-9e1a-8c0d3e5df900" providerId="AD" clId="Web-{9E841BE1-1932-4552-98D3-CED52DB92AB9}" dt="2020-05-18T13:23:29.253" v="131"/>
        <pc:sldMkLst>
          <pc:docMk/>
          <pc:sldMk cId="1561030604" sldId="302"/>
        </pc:sldMkLst>
      </pc:sldChg>
      <pc:sldChg chg="new del">
        <pc:chgData name="NIKITA SHISHUPAL DIGHE" userId="S::ndighe@deakin.edu.au::80ba4b5d-1ff7-422d-9e1a-8c0d3e5df900" providerId="AD" clId="Web-{9E841BE1-1932-4552-98D3-CED52DB92AB9}" dt="2020-05-18T13:23:30.566" v="132"/>
        <pc:sldMkLst>
          <pc:docMk/>
          <pc:sldMk cId="4003825019" sldId="303"/>
        </pc:sldMkLst>
      </pc:sldChg>
      <pc:sldChg chg="addSp modSp new mod setBg">
        <pc:chgData name="NIKITA SHISHUPAL DIGHE" userId="S::ndighe@deakin.edu.au::80ba4b5d-1ff7-422d-9e1a-8c0d3e5df900" providerId="AD" clId="Web-{9E841BE1-1932-4552-98D3-CED52DB92AB9}" dt="2020-05-18T13:30:51.209" v="161"/>
        <pc:sldMkLst>
          <pc:docMk/>
          <pc:sldMk cId="1170051301" sldId="304"/>
        </pc:sldMkLst>
        <pc:spChg chg="mod">
          <ac:chgData name="NIKITA SHISHUPAL DIGHE" userId="S::ndighe@deakin.edu.au::80ba4b5d-1ff7-422d-9e1a-8c0d3e5df900" providerId="AD" clId="Web-{9E841BE1-1932-4552-98D3-CED52DB92AB9}" dt="2020-05-18T13:30:51.209" v="161"/>
          <ac:spMkLst>
            <pc:docMk/>
            <pc:sldMk cId="1170051301" sldId="304"/>
            <ac:spMk id="2" creationId="{4254C5FD-2BA5-4043-BF52-33B78A47FF85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30:51.209" v="161"/>
          <ac:spMkLst>
            <pc:docMk/>
            <pc:sldMk cId="1170051301" sldId="304"/>
            <ac:spMk id="3" creationId="{FFBFAC04-0D87-4ED7-A131-A877F1A5A041}"/>
          </ac:spMkLst>
        </pc:spChg>
        <pc:spChg chg="mod">
          <ac:chgData name="NIKITA SHISHUPAL DIGHE" userId="S::ndighe@deakin.edu.au::80ba4b5d-1ff7-422d-9e1a-8c0d3e5df900" providerId="AD" clId="Web-{9E841BE1-1932-4552-98D3-CED52DB92AB9}" dt="2020-05-18T13:30:51.209" v="161"/>
          <ac:spMkLst>
            <pc:docMk/>
            <pc:sldMk cId="1170051301" sldId="304"/>
            <ac:spMk id="4" creationId="{77A70D4C-F000-49CA-B2E3-8763CE319435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51.209" v="161"/>
          <ac:spMkLst>
            <pc:docMk/>
            <pc:sldMk cId="1170051301" sldId="304"/>
            <ac:spMk id="11" creationId="{AFA67CD3-AB4E-4A7A-BEB8-53C445D8C44E}"/>
          </ac:spMkLst>
        </pc:spChg>
        <pc:spChg chg="add">
          <ac:chgData name="NIKITA SHISHUPAL DIGHE" userId="S::ndighe@deakin.edu.au::80ba4b5d-1ff7-422d-9e1a-8c0d3e5df900" providerId="AD" clId="Web-{9E841BE1-1932-4552-98D3-CED52DB92AB9}" dt="2020-05-18T13:30:51.209" v="161"/>
          <ac:spMkLst>
            <pc:docMk/>
            <pc:sldMk cId="1170051301" sldId="304"/>
            <ac:spMk id="15" creationId="{339C8D78-A644-462F-B674-F440635E5353}"/>
          </ac:spMkLst>
        </pc:spChg>
        <pc:picChg chg="add">
          <ac:chgData name="NIKITA SHISHUPAL DIGHE" userId="S::ndighe@deakin.edu.au::80ba4b5d-1ff7-422d-9e1a-8c0d3e5df900" providerId="AD" clId="Web-{9E841BE1-1932-4552-98D3-CED52DB92AB9}" dt="2020-05-18T13:30:51.209" v="161"/>
          <ac:picMkLst>
            <pc:docMk/>
            <pc:sldMk cId="1170051301" sldId="304"/>
            <ac:picMk id="8" creationId="{9C61A06D-46BC-4033-A8E0-474F2769D54D}"/>
          </ac:picMkLst>
        </pc:picChg>
        <pc:picChg chg="add">
          <ac:chgData name="NIKITA SHISHUPAL DIGHE" userId="S::ndighe@deakin.edu.au::80ba4b5d-1ff7-422d-9e1a-8c0d3e5df900" providerId="AD" clId="Web-{9E841BE1-1932-4552-98D3-CED52DB92AB9}" dt="2020-05-18T13:30:51.209" v="161"/>
          <ac:picMkLst>
            <pc:docMk/>
            <pc:sldMk cId="1170051301" sldId="304"/>
            <ac:picMk id="13" creationId="{07CF545F-9C2E-4446-97CD-AD92990C2B6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AE244-6AEB-4E33-9553-9D30FDE5A1D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1C48042-67D2-4BDA-BF82-4C78FA75C9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have chosen a dependent variable as a state for the first model, i.e. logistic regression which is used after encoding the categorical data, the accuracy of this model is </a:t>
          </a:r>
          <a:r>
            <a:rPr lang="en-US">
              <a:latin typeface="Calibri Light" panose="020F0302020204030204"/>
            </a:rPr>
            <a:t>0.98</a:t>
          </a:r>
          <a:r>
            <a:rPr lang="en-US"/>
            <a:t> </a:t>
          </a:r>
        </a:p>
      </dgm:t>
    </dgm:pt>
    <dgm:pt modelId="{929F20F3-3311-49AC-956E-7E604CA896D4}" type="parTrans" cxnId="{104D64EE-5BE5-41C2-9856-602037082B3B}">
      <dgm:prSet/>
      <dgm:spPr/>
      <dgm:t>
        <a:bodyPr/>
        <a:lstStyle/>
        <a:p>
          <a:endParaRPr lang="en-US"/>
        </a:p>
      </dgm:t>
    </dgm:pt>
    <dgm:pt modelId="{1A49D58B-6F57-47E3-A8AD-830EFCA5BE20}" type="sibTrans" cxnId="{104D64EE-5BE5-41C2-9856-602037082B3B}">
      <dgm:prSet/>
      <dgm:spPr/>
      <dgm:t>
        <a:bodyPr/>
        <a:lstStyle/>
        <a:p>
          <a:endParaRPr lang="en-US"/>
        </a:p>
      </dgm:t>
    </dgm:pt>
    <dgm:pt modelId="{7B49EDD0-2BA7-4F75-9132-D6D7FF5ACC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prediction variable have features such as probability which can provide the likelihood of bushfires for different places with under various conditions</a:t>
          </a:r>
        </a:p>
      </dgm:t>
    </dgm:pt>
    <dgm:pt modelId="{D6A7BCBF-90E2-4526-A7B6-F7C9C5697FD1}" type="parTrans" cxnId="{F2472E2E-81DD-4BCB-A7F1-65087773A05F}">
      <dgm:prSet/>
      <dgm:spPr/>
      <dgm:t>
        <a:bodyPr/>
        <a:lstStyle/>
        <a:p>
          <a:endParaRPr lang="en-US"/>
        </a:p>
      </dgm:t>
    </dgm:pt>
    <dgm:pt modelId="{DB60F99A-1F71-488D-AA1F-9417430E615C}" type="sibTrans" cxnId="{F2472E2E-81DD-4BCB-A7F1-65087773A05F}">
      <dgm:prSet/>
      <dgm:spPr/>
      <dgm:t>
        <a:bodyPr/>
        <a:lstStyle/>
        <a:p>
          <a:endParaRPr lang="en-US"/>
        </a:p>
      </dgm:t>
    </dgm:pt>
    <dgm:pt modelId="{378EBD60-6A71-42F2-ACAF-EF8D193AB8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used multinomial Logistic Regression which has an accuracy of 0.86 </a:t>
          </a:r>
        </a:p>
      </dgm:t>
    </dgm:pt>
    <dgm:pt modelId="{DCA161C4-677F-49F6-90D1-C9001F245095}" type="parTrans" cxnId="{6484CFB2-13E6-4803-982E-55F727362F78}">
      <dgm:prSet/>
      <dgm:spPr/>
      <dgm:t>
        <a:bodyPr/>
        <a:lstStyle/>
        <a:p>
          <a:endParaRPr lang="en-US"/>
        </a:p>
      </dgm:t>
    </dgm:pt>
    <dgm:pt modelId="{F7868B24-E285-4E24-8F3C-CE694924A33A}" type="sibTrans" cxnId="{6484CFB2-13E6-4803-982E-55F727362F78}">
      <dgm:prSet/>
      <dgm:spPr/>
      <dgm:t>
        <a:bodyPr/>
        <a:lstStyle/>
        <a:p>
          <a:endParaRPr lang="en-US"/>
        </a:p>
      </dgm:t>
    </dgm:pt>
    <dgm:pt modelId="{EF829C0E-C6B8-4DE0-A631-4DFBFDDE0E67}" type="pres">
      <dgm:prSet presAssocID="{A18AE244-6AEB-4E33-9553-9D30FDE5A1D3}" presName="root" presStyleCnt="0">
        <dgm:presLayoutVars>
          <dgm:dir/>
          <dgm:resizeHandles val="exact"/>
        </dgm:presLayoutVars>
      </dgm:prSet>
      <dgm:spPr/>
    </dgm:pt>
    <dgm:pt modelId="{F7361199-DE40-4E10-A82A-06D4C2F93575}" type="pres">
      <dgm:prSet presAssocID="{71C48042-67D2-4BDA-BF82-4C78FA75C979}" presName="compNode" presStyleCnt="0"/>
      <dgm:spPr/>
    </dgm:pt>
    <dgm:pt modelId="{4E810C09-CB6C-401E-92C1-AE9EB26ADC02}" type="pres">
      <dgm:prSet presAssocID="{71C48042-67D2-4BDA-BF82-4C78FA75C97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81FE53-7909-4329-A297-C3BF36C0781A}" type="pres">
      <dgm:prSet presAssocID="{71C48042-67D2-4BDA-BF82-4C78FA75C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29A5EE1-DFDD-4D57-9187-06460699BC34}" type="pres">
      <dgm:prSet presAssocID="{71C48042-67D2-4BDA-BF82-4C78FA75C979}" presName="spaceRect" presStyleCnt="0"/>
      <dgm:spPr/>
    </dgm:pt>
    <dgm:pt modelId="{617C3BDD-073B-44A1-974F-318257F537D2}" type="pres">
      <dgm:prSet presAssocID="{71C48042-67D2-4BDA-BF82-4C78FA75C979}" presName="textRect" presStyleLbl="revTx" presStyleIdx="0" presStyleCnt="3">
        <dgm:presLayoutVars>
          <dgm:chMax val="1"/>
          <dgm:chPref val="1"/>
        </dgm:presLayoutVars>
      </dgm:prSet>
      <dgm:spPr/>
    </dgm:pt>
    <dgm:pt modelId="{54D70406-D7B4-48A0-947D-CC924360EE9E}" type="pres">
      <dgm:prSet presAssocID="{1A49D58B-6F57-47E3-A8AD-830EFCA5BE20}" presName="sibTrans" presStyleCnt="0"/>
      <dgm:spPr/>
    </dgm:pt>
    <dgm:pt modelId="{B6057A76-9ABE-4FEE-A472-DCEF22600EBD}" type="pres">
      <dgm:prSet presAssocID="{7B49EDD0-2BA7-4F75-9132-D6D7FF5ACC76}" presName="compNode" presStyleCnt="0"/>
      <dgm:spPr/>
    </dgm:pt>
    <dgm:pt modelId="{7C224219-0353-443F-AB2F-092960E2767B}" type="pres">
      <dgm:prSet presAssocID="{7B49EDD0-2BA7-4F75-9132-D6D7FF5ACC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F553FD-70C0-4B3A-880C-3F17C1CCCB83}" type="pres">
      <dgm:prSet presAssocID="{7B49EDD0-2BA7-4F75-9132-D6D7FF5ACC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84056127-60AB-455B-964D-C67457FE2769}" type="pres">
      <dgm:prSet presAssocID="{7B49EDD0-2BA7-4F75-9132-D6D7FF5ACC76}" presName="spaceRect" presStyleCnt="0"/>
      <dgm:spPr/>
    </dgm:pt>
    <dgm:pt modelId="{4321D8D4-39C0-48BE-86A9-92F5CA04D0FB}" type="pres">
      <dgm:prSet presAssocID="{7B49EDD0-2BA7-4F75-9132-D6D7FF5ACC76}" presName="textRect" presStyleLbl="revTx" presStyleIdx="1" presStyleCnt="3">
        <dgm:presLayoutVars>
          <dgm:chMax val="1"/>
          <dgm:chPref val="1"/>
        </dgm:presLayoutVars>
      </dgm:prSet>
      <dgm:spPr/>
    </dgm:pt>
    <dgm:pt modelId="{7A03EEEB-72BD-45ED-884B-4F8631B1689C}" type="pres">
      <dgm:prSet presAssocID="{DB60F99A-1F71-488D-AA1F-9417430E615C}" presName="sibTrans" presStyleCnt="0"/>
      <dgm:spPr/>
    </dgm:pt>
    <dgm:pt modelId="{64BECE14-9F51-45A3-AF1E-F25186EAF86D}" type="pres">
      <dgm:prSet presAssocID="{378EBD60-6A71-42F2-ACAF-EF8D193AB822}" presName="compNode" presStyleCnt="0"/>
      <dgm:spPr/>
    </dgm:pt>
    <dgm:pt modelId="{15A3B1E3-CCBE-4CD5-A50E-38B73A6B9C70}" type="pres">
      <dgm:prSet presAssocID="{378EBD60-6A71-42F2-ACAF-EF8D193AB82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AB1963-CD18-4570-B4A3-F411F5E5883D}" type="pres">
      <dgm:prSet presAssocID="{378EBD60-6A71-42F2-ACAF-EF8D193AB8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F8455B-5A2C-4A76-BE4A-C242ACD7229E}" type="pres">
      <dgm:prSet presAssocID="{378EBD60-6A71-42F2-ACAF-EF8D193AB822}" presName="spaceRect" presStyleCnt="0"/>
      <dgm:spPr/>
    </dgm:pt>
    <dgm:pt modelId="{932526D0-6A63-4378-B337-6E4C95DF25DD}" type="pres">
      <dgm:prSet presAssocID="{378EBD60-6A71-42F2-ACAF-EF8D193AB8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FF4F11-7424-4ECB-A319-B23083EAD97E}" type="presOf" srcId="{7B49EDD0-2BA7-4F75-9132-D6D7FF5ACC76}" destId="{4321D8D4-39C0-48BE-86A9-92F5CA04D0FB}" srcOrd="0" destOrd="0" presId="urn:microsoft.com/office/officeart/2018/5/layout/IconLeafLabelList"/>
    <dgm:cxn modelId="{F2472E2E-81DD-4BCB-A7F1-65087773A05F}" srcId="{A18AE244-6AEB-4E33-9553-9D30FDE5A1D3}" destId="{7B49EDD0-2BA7-4F75-9132-D6D7FF5ACC76}" srcOrd="1" destOrd="0" parTransId="{D6A7BCBF-90E2-4526-A7B6-F7C9C5697FD1}" sibTransId="{DB60F99A-1F71-488D-AA1F-9417430E615C}"/>
    <dgm:cxn modelId="{ED7FC195-A213-4E25-99D8-597FDB93AED3}" type="presOf" srcId="{378EBD60-6A71-42F2-ACAF-EF8D193AB822}" destId="{932526D0-6A63-4378-B337-6E4C95DF25DD}" srcOrd="0" destOrd="0" presId="urn:microsoft.com/office/officeart/2018/5/layout/IconLeafLabelList"/>
    <dgm:cxn modelId="{6751D39B-1774-4783-8943-120DBE8194DF}" type="presOf" srcId="{71C48042-67D2-4BDA-BF82-4C78FA75C979}" destId="{617C3BDD-073B-44A1-974F-318257F537D2}" srcOrd="0" destOrd="0" presId="urn:microsoft.com/office/officeart/2018/5/layout/IconLeafLabelList"/>
    <dgm:cxn modelId="{6F93D1B0-866C-4A1C-B02E-CA5C770A9D63}" type="presOf" srcId="{A18AE244-6AEB-4E33-9553-9D30FDE5A1D3}" destId="{EF829C0E-C6B8-4DE0-A631-4DFBFDDE0E67}" srcOrd="0" destOrd="0" presId="urn:microsoft.com/office/officeart/2018/5/layout/IconLeafLabelList"/>
    <dgm:cxn modelId="{6484CFB2-13E6-4803-982E-55F727362F78}" srcId="{A18AE244-6AEB-4E33-9553-9D30FDE5A1D3}" destId="{378EBD60-6A71-42F2-ACAF-EF8D193AB822}" srcOrd="2" destOrd="0" parTransId="{DCA161C4-677F-49F6-90D1-C9001F245095}" sibTransId="{F7868B24-E285-4E24-8F3C-CE694924A33A}"/>
    <dgm:cxn modelId="{104D64EE-5BE5-41C2-9856-602037082B3B}" srcId="{A18AE244-6AEB-4E33-9553-9D30FDE5A1D3}" destId="{71C48042-67D2-4BDA-BF82-4C78FA75C979}" srcOrd="0" destOrd="0" parTransId="{929F20F3-3311-49AC-956E-7E604CA896D4}" sibTransId="{1A49D58B-6F57-47E3-A8AD-830EFCA5BE20}"/>
    <dgm:cxn modelId="{57888CF6-7380-4A34-9528-77D6DF334A6C}" type="presParOf" srcId="{EF829C0E-C6B8-4DE0-A631-4DFBFDDE0E67}" destId="{F7361199-DE40-4E10-A82A-06D4C2F93575}" srcOrd="0" destOrd="0" presId="urn:microsoft.com/office/officeart/2018/5/layout/IconLeafLabelList"/>
    <dgm:cxn modelId="{02021C87-29A2-4721-9EFC-09DDC843BBFE}" type="presParOf" srcId="{F7361199-DE40-4E10-A82A-06D4C2F93575}" destId="{4E810C09-CB6C-401E-92C1-AE9EB26ADC02}" srcOrd="0" destOrd="0" presId="urn:microsoft.com/office/officeart/2018/5/layout/IconLeafLabelList"/>
    <dgm:cxn modelId="{FC819727-C9C2-45EE-8F2F-617F649D27E9}" type="presParOf" srcId="{F7361199-DE40-4E10-A82A-06D4C2F93575}" destId="{C981FE53-7909-4329-A297-C3BF36C0781A}" srcOrd="1" destOrd="0" presId="urn:microsoft.com/office/officeart/2018/5/layout/IconLeafLabelList"/>
    <dgm:cxn modelId="{8298F5EF-9DD2-46EA-B0B4-99273F95A164}" type="presParOf" srcId="{F7361199-DE40-4E10-A82A-06D4C2F93575}" destId="{829A5EE1-DFDD-4D57-9187-06460699BC34}" srcOrd="2" destOrd="0" presId="urn:microsoft.com/office/officeart/2018/5/layout/IconLeafLabelList"/>
    <dgm:cxn modelId="{02779711-E61F-40ED-94A7-4BFF61FC2313}" type="presParOf" srcId="{F7361199-DE40-4E10-A82A-06D4C2F93575}" destId="{617C3BDD-073B-44A1-974F-318257F537D2}" srcOrd="3" destOrd="0" presId="urn:microsoft.com/office/officeart/2018/5/layout/IconLeafLabelList"/>
    <dgm:cxn modelId="{238F4C20-1004-406B-AAC7-0017AA12584D}" type="presParOf" srcId="{EF829C0E-C6B8-4DE0-A631-4DFBFDDE0E67}" destId="{54D70406-D7B4-48A0-947D-CC924360EE9E}" srcOrd="1" destOrd="0" presId="urn:microsoft.com/office/officeart/2018/5/layout/IconLeafLabelList"/>
    <dgm:cxn modelId="{8CE0CEDD-B3B0-48ED-8DFC-9DA13FE2CF05}" type="presParOf" srcId="{EF829C0E-C6B8-4DE0-A631-4DFBFDDE0E67}" destId="{B6057A76-9ABE-4FEE-A472-DCEF22600EBD}" srcOrd="2" destOrd="0" presId="urn:microsoft.com/office/officeart/2018/5/layout/IconLeafLabelList"/>
    <dgm:cxn modelId="{EAE2750B-D2AA-4AF5-936E-CF75DC84F81D}" type="presParOf" srcId="{B6057A76-9ABE-4FEE-A472-DCEF22600EBD}" destId="{7C224219-0353-443F-AB2F-092960E2767B}" srcOrd="0" destOrd="0" presId="urn:microsoft.com/office/officeart/2018/5/layout/IconLeafLabelList"/>
    <dgm:cxn modelId="{B9A5FA47-8CDF-4C44-9A06-80648354691E}" type="presParOf" srcId="{B6057A76-9ABE-4FEE-A472-DCEF22600EBD}" destId="{39F553FD-70C0-4B3A-880C-3F17C1CCCB83}" srcOrd="1" destOrd="0" presId="urn:microsoft.com/office/officeart/2018/5/layout/IconLeafLabelList"/>
    <dgm:cxn modelId="{670EDEED-53E4-43F7-9960-CAC4D38A884F}" type="presParOf" srcId="{B6057A76-9ABE-4FEE-A472-DCEF22600EBD}" destId="{84056127-60AB-455B-964D-C67457FE2769}" srcOrd="2" destOrd="0" presId="urn:microsoft.com/office/officeart/2018/5/layout/IconLeafLabelList"/>
    <dgm:cxn modelId="{82A0BE36-6A24-478A-94D1-FE4356EC3195}" type="presParOf" srcId="{B6057A76-9ABE-4FEE-A472-DCEF22600EBD}" destId="{4321D8D4-39C0-48BE-86A9-92F5CA04D0FB}" srcOrd="3" destOrd="0" presId="urn:microsoft.com/office/officeart/2018/5/layout/IconLeafLabelList"/>
    <dgm:cxn modelId="{5EB93FCB-F658-42C7-8D81-A55D91F78104}" type="presParOf" srcId="{EF829C0E-C6B8-4DE0-A631-4DFBFDDE0E67}" destId="{7A03EEEB-72BD-45ED-884B-4F8631B1689C}" srcOrd="3" destOrd="0" presId="urn:microsoft.com/office/officeart/2018/5/layout/IconLeafLabelList"/>
    <dgm:cxn modelId="{BFF12A2B-F806-49B4-B0FB-CF931C401B41}" type="presParOf" srcId="{EF829C0E-C6B8-4DE0-A631-4DFBFDDE0E67}" destId="{64BECE14-9F51-45A3-AF1E-F25186EAF86D}" srcOrd="4" destOrd="0" presId="urn:microsoft.com/office/officeart/2018/5/layout/IconLeafLabelList"/>
    <dgm:cxn modelId="{20A50805-5CBB-48CC-B65B-859D7F725000}" type="presParOf" srcId="{64BECE14-9F51-45A3-AF1E-F25186EAF86D}" destId="{15A3B1E3-CCBE-4CD5-A50E-38B73A6B9C70}" srcOrd="0" destOrd="0" presId="urn:microsoft.com/office/officeart/2018/5/layout/IconLeafLabelList"/>
    <dgm:cxn modelId="{478ADB4F-C7E0-442D-ABB5-C0F6074A80DB}" type="presParOf" srcId="{64BECE14-9F51-45A3-AF1E-F25186EAF86D}" destId="{C1AB1963-CD18-4570-B4A3-F411F5E5883D}" srcOrd="1" destOrd="0" presId="urn:microsoft.com/office/officeart/2018/5/layout/IconLeafLabelList"/>
    <dgm:cxn modelId="{8F7BB659-37AD-4358-A16B-BBC6DADC5552}" type="presParOf" srcId="{64BECE14-9F51-45A3-AF1E-F25186EAF86D}" destId="{11F8455B-5A2C-4A76-BE4A-C242ACD7229E}" srcOrd="2" destOrd="0" presId="urn:microsoft.com/office/officeart/2018/5/layout/IconLeafLabelList"/>
    <dgm:cxn modelId="{AF265E18-6D0C-4715-A541-7331A7538D14}" type="presParOf" srcId="{64BECE14-9F51-45A3-AF1E-F25186EAF86D}" destId="{932526D0-6A63-4378-B337-6E4C95DF25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2390-01AE-44BF-8E25-A414D3D5D2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D0E07F-4481-4FD4-BF6F-015D011291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 Analysis </a:t>
          </a:r>
          <a:r>
            <a:rPr lang="en-US"/>
            <a:t>: A new concept for some of the squad members.</a:t>
          </a:r>
        </a:p>
      </dgm:t>
    </dgm:pt>
    <dgm:pt modelId="{A621D224-06CD-45FB-8712-94CE0571DEDD}" type="parTrans" cxnId="{BE55FF26-E67B-4A53-AE72-621790E08667}">
      <dgm:prSet/>
      <dgm:spPr/>
      <dgm:t>
        <a:bodyPr/>
        <a:lstStyle/>
        <a:p>
          <a:endParaRPr lang="en-US"/>
        </a:p>
      </dgm:t>
    </dgm:pt>
    <dgm:pt modelId="{4FE2A8A2-8D4E-4E46-88E8-E1FE498787F8}" type="sibTrans" cxnId="{BE55FF26-E67B-4A53-AE72-621790E08667}">
      <dgm:prSet/>
      <dgm:spPr/>
      <dgm:t>
        <a:bodyPr/>
        <a:lstStyle/>
        <a:p>
          <a:endParaRPr lang="en-US"/>
        </a:p>
      </dgm:t>
    </dgm:pt>
    <dgm:pt modelId="{F0E7DA2D-80A8-4DA4-A78B-473A5D9EE9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User Interface </a:t>
          </a:r>
          <a:r>
            <a:rPr lang="en-US"/>
            <a:t>: Figuring out the right software to build our web-app.</a:t>
          </a:r>
        </a:p>
      </dgm:t>
    </dgm:pt>
    <dgm:pt modelId="{9E225A67-487B-49E5-808E-859DD026AB2C}" type="parTrans" cxnId="{0449FE85-69DF-41F7-BE96-7948B014FE76}">
      <dgm:prSet/>
      <dgm:spPr/>
      <dgm:t>
        <a:bodyPr/>
        <a:lstStyle/>
        <a:p>
          <a:endParaRPr lang="en-US"/>
        </a:p>
      </dgm:t>
    </dgm:pt>
    <dgm:pt modelId="{DE0E012B-5856-400E-9D60-656E0B2CE268}" type="sibTrans" cxnId="{0449FE85-69DF-41F7-BE96-7948B014FE76}">
      <dgm:prSet/>
      <dgm:spPr/>
      <dgm:t>
        <a:bodyPr/>
        <a:lstStyle/>
        <a:p>
          <a:endParaRPr lang="en-US"/>
        </a:p>
      </dgm:t>
    </dgm:pt>
    <dgm:pt modelId="{AF839CC2-6932-42EB-8521-F3530849E5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Prediction Analysis : </a:t>
          </a:r>
          <a:r>
            <a:rPr lang="en-US"/>
            <a:t>Plotting and visualizing graphs and heatmaps to predict accurate data.</a:t>
          </a:r>
        </a:p>
      </dgm:t>
    </dgm:pt>
    <dgm:pt modelId="{E2D063B0-77A5-48E7-9C8E-C851933F9349}" type="parTrans" cxnId="{9FA150A6-8FFC-4476-A009-837EC6E515B9}">
      <dgm:prSet/>
      <dgm:spPr/>
      <dgm:t>
        <a:bodyPr/>
        <a:lstStyle/>
        <a:p>
          <a:endParaRPr lang="en-US"/>
        </a:p>
      </dgm:t>
    </dgm:pt>
    <dgm:pt modelId="{39E6301B-55A4-45AE-9404-8A1433DB4ACA}" type="sibTrans" cxnId="{9FA150A6-8FFC-4476-A009-837EC6E515B9}">
      <dgm:prSet/>
      <dgm:spPr/>
      <dgm:t>
        <a:bodyPr/>
        <a:lstStyle/>
        <a:p>
          <a:endParaRPr lang="en-US"/>
        </a:p>
      </dgm:t>
    </dgm:pt>
    <dgm:pt modelId="{2449C14D-0A8B-43D1-8EB8-93A39938B006}" type="pres">
      <dgm:prSet presAssocID="{BBB22390-01AE-44BF-8E25-A414D3D5D277}" presName="root" presStyleCnt="0">
        <dgm:presLayoutVars>
          <dgm:dir/>
          <dgm:resizeHandles val="exact"/>
        </dgm:presLayoutVars>
      </dgm:prSet>
      <dgm:spPr/>
    </dgm:pt>
    <dgm:pt modelId="{04D77F63-2D24-406A-B83D-29D4092D4BEB}" type="pres">
      <dgm:prSet presAssocID="{C5D0E07F-4481-4FD4-BF6F-015D01129150}" presName="compNode" presStyleCnt="0"/>
      <dgm:spPr/>
    </dgm:pt>
    <dgm:pt modelId="{F213AA09-6080-48BC-98EE-746E3FEE6963}" type="pres">
      <dgm:prSet presAssocID="{C5D0E07F-4481-4FD4-BF6F-015D01129150}" presName="iconBgRect" presStyleLbl="bgShp" presStyleIdx="0" presStyleCnt="3"/>
      <dgm:spPr/>
    </dgm:pt>
    <dgm:pt modelId="{DD45968C-6FB0-4A46-A440-B6F8C5AF9163}" type="pres">
      <dgm:prSet presAssocID="{C5D0E07F-4481-4FD4-BF6F-015D011291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B744DE-B8F8-48FD-9FD6-C0EBFB8602EF}" type="pres">
      <dgm:prSet presAssocID="{C5D0E07F-4481-4FD4-BF6F-015D01129150}" presName="spaceRect" presStyleCnt="0"/>
      <dgm:spPr/>
    </dgm:pt>
    <dgm:pt modelId="{73F4090E-1CAD-47CC-B989-7250153DEE5B}" type="pres">
      <dgm:prSet presAssocID="{C5D0E07F-4481-4FD4-BF6F-015D01129150}" presName="textRect" presStyleLbl="revTx" presStyleIdx="0" presStyleCnt="3">
        <dgm:presLayoutVars>
          <dgm:chMax val="1"/>
          <dgm:chPref val="1"/>
        </dgm:presLayoutVars>
      </dgm:prSet>
      <dgm:spPr/>
    </dgm:pt>
    <dgm:pt modelId="{5904A5A5-B879-441E-95AE-7752D5B1598C}" type="pres">
      <dgm:prSet presAssocID="{4FE2A8A2-8D4E-4E46-88E8-E1FE498787F8}" presName="sibTrans" presStyleCnt="0"/>
      <dgm:spPr/>
    </dgm:pt>
    <dgm:pt modelId="{491101FA-BD04-4AE8-A7E7-5CE04A036B0C}" type="pres">
      <dgm:prSet presAssocID="{F0E7DA2D-80A8-4DA4-A78B-473A5D9EE9EB}" presName="compNode" presStyleCnt="0"/>
      <dgm:spPr/>
    </dgm:pt>
    <dgm:pt modelId="{BD2E897B-3E6B-4602-AE0C-28E5FF5B4563}" type="pres">
      <dgm:prSet presAssocID="{F0E7DA2D-80A8-4DA4-A78B-473A5D9EE9EB}" presName="iconBgRect" presStyleLbl="bgShp" presStyleIdx="1" presStyleCnt="3"/>
      <dgm:spPr/>
    </dgm:pt>
    <dgm:pt modelId="{87B33D31-C251-450C-AA4A-2C50A69F69E2}" type="pres">
      <dgm:prSet presAssocID="{F0E7DA2D-80A8-4DA4-A78B-473A5D9EE9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FAD014-336B-494A-877F-B7AEBBFFBF0D}" type="pres">
      <dgm:prSet presAssocID="{F0E7DA2D-80A8-4DA4-A78B-473A5D9EE9EB}" presName="spaceRect" presStyleCnt="0"/>
      <dgm:spPr/>
    </dgm:pt>
    <dgm:pt modelId="{96DEDA4C-4148-48CF-827F-5B80F88E37F7}" type="pres">
      <dgm:prSet presAssocID="{F0E7DA2D-80A8-4DA4-A78B-473A5D9EE9EB}" presName="textRect" presStyleLbl="revTx" presStyleIdx="1" presStyleCnt="3">
        <dgm:presLayoutVars>
          <dgm:chMax val="1"/>
          <dgm:chPref val="1"/>
        </dgm:presLayoutVars>
      </dgm:prSet>
      <dgm:spPr/>
    </dgm:pt>
    <dgm:pt modelId="{103E15F4-E7FF-4345-9C04-80A2646F13EE}" type="pres">
      <dgm:prSet presAssocID="{DE0E012B-5856-400E-9D60-656E0B2CE268}" presName="sibTrans" presStyleCnt="0"/>
      <dgm:spPr/>
    </dgm:pt>
    <dgm:pt modelId="{DB0CFC55-5D91-4181-A365-828DE2F97C3F}" type="pres">
      <dgm:prSet presAssocID="{AF839CC2-6932-42EB-8521-F3530849E562}" presName="compNode" presStyleCnt="0"/>
      <dgm:spPr/>
    </dgm:pt>
    <dgm:pt modelId="{8A8CB4A7-A79C-4F2B-902D-5AC8F87C73AA}" type="pres">
      <dgm:prSet presAssocID="{AF839CC2-6932-42EB-8521-F3530849E562}" presName="iconBgRect" presStyleLbl="bgShp" presStyleIdx="2" presStyleCnt="3"/>
      <dgm:spPr/>
    </dgm:pt>
    <dgm:pt modelId="{41F7467E-8704-4FA0-A388-58944BD0A128}" type="pres">
      <dgm:prSet presAssocID="{AF839CC2-6932-42EB-8521-F3530849E5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543CC3-F5C8-4D31-B0D2-8043BFB3DFA3}" type="pres">
      <dgm:prSet presAssocID="{AF839CC2-6932-42EB-8521-F3530849E562}" presName="spaceRect" presStyleCnt="0"/>
      <dgm:spPr/>
    </dgm:pt>
    <dgm:pt modelId="{6A4DBFB8-9197-49D9-B930-40AB73F6B636}" type="pres">
      <dgm:prSet presAssocID="{AF839CC2-6932-42EB-8521-F3530849E5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55FF26-E67B-4A53-AE72-621790E08667}" srcId="{BBB22390-01AE-44BF-8E25-A414D3D5D277}" destId="{C5D0E07F-4481-4FD4-BF6F-015D01129150}" srcOrd="0" destOrd="0" parTransId="{A621D224-06CD-45FB-8712-94CE0571DEDD}" sibTransId="{4FE2A8A2-8D4E-4E46-88E8-E1FE498787F8}"/>
    <dgm:cxn modelId="{3C7EA652-978F-4C73-80F9-5567ADDD1CC8}" type="presOf" srcId="{C5D0E07F-4481-4FD4-BF6F-015D01129150}" destId="{73F4090E-1CAD-47CC-B989-7250153DEE5B}" srcOrd="0" destOrd="0" presId="urn:microsoft.com/office/officeart/2018/5/layout/IconCircleLabelList"/>
    <dgm:cxn modelId="{0449FE85-69DF-41F7-BE96-7948B014FE76}" srcId="{BBB22390-01AE-44BF-8E25-A414D3D5D277}" destId="{F0E7DA2D-80A8-4DA4-A78B-473A5D9EE9EB}" srcOrd="1" destOrd="0" parTransId="{9E225A67-487B-49E5-808E-859DD026AB2C}" sibTransId="{DE0E012B-5856-400E-9D60-656E0B2CE268}"/>
    <dgm:cxn modelId="{9FA150A6-8FFC-4476-A009-837EC6E515B9}" srcId="{BBB22390-01AE-44BF-8E25-A414D3D5D277}" destId="{AF839CC2-6932-42EB-8521-F3530849E562}" srcOrd="2" destOrd="0" parTransId="{E2D063B0-77A5-48E7-9C8E-C851933F9349}" sibTransId="{39E6301B-55A4-45AE-9404-8A1433DB4ACA}"/>
    <dgm:cxn modelId="{1D8121BE-C4AA-467C-82BA-BAE7126A7E47}" type="presOf" srcId="{AF839CC2-6932-42EB-8521-F3530849E562}" destId="{6A4DBFB8-9197-49D9-B930-40AB73F6B636}" srcOrd="0" destOrd="0" presId="urn:microsoft.com/office/officeart/2018/5/layout/IconCircleLabelList"/>
    <dgm:cxn modelId="{ADBAEFEE-F0A8-4A9F-A7AA-936667631B3A}" type="presOf" srcId="{BBB22390-01AE-44BF-8E25-A414D3D5D277}" destId="{2449C14D-0A8B-43D1-8EB8-93A39938B006}" srcOrd="0" destOrd="0" presId="urn:microsoft.com/office/officeart/2018/5/layout/IconCircleLabelList"/>
    <dgm:cxn modelId="{677A0FFB-E90F-41C6-9E80-B5D195303C2F}" type="presOf" srcId="{F0E7DA2D-80A8-4DA4-A78B-473A5D9EE9EB}" destId="{96DEDA4C-4148-48CF-827F-5B80F88E37F7}" srcOrd="0" destOrd="0" presId="urn:microsoft.com/office/officeart/2018/5/layout/IconCircleLabelList"/>
    <dgm:cxn modelId="{48F476C1-7D60-4E9F-AABE-D57ADD3DAA30}" type="presParOf" srcId="{2449C14D-0A8B-43D1-8EB8-93A39938B006}" destId="{04D77F63-2D24-406A-B83D-29D4092D4BEB}" srcOrd="0" destOrd="0" presId="urn:microsoft.com/office/officeart/2018/5/layout/IconCircleLabelList"/>
    <dgm:cxn modelId="{0049F8F6-7C2E-4BC3-99A0-2B379CBD1AB7}" type="presParOf" srcId="{04D77F63-2D24-406A-B83D-29D4092D4BEB}" destId="{F213AA09-6080-48BC-98EE-746E3FEE6963}" srcOrd="0" destOrd="0" presId="urn:microsoft.com/office/officeart/2018/5/layout/IconCircleLabelList"/>
    <dgm:cxn modelId="{FBE46C08-8589-4D02-85BF-7FA2851BFC30}" type="presParOf" srcId="{04D77F63-2D24-406A-B83D-29D4092D4BEB}" destId="{DD45968C-6FB0-4A46-A440-B6F8C5AF9163}" srcOrd="1" destOrd="0" presId="urn:microsoft.com/office/officeart/2018/5/layout/IconCircleLabelList"/>
    <dgm:cxn modelId="{4D4E3DEA-1B87-447B-BDF5-192DE7B76443}" type="presParOf" srcId="{04D77F63-2D24-406A-B83D-29D4092D4BEB}" destId="{26B744DE-B8F8-48FD-9FD6-C0EBFB8602EF}" srcOrd="2" destOrd="0" presId="urn:microsoft.com/office/officeart/2018/5/layout/IconCircleLabelList"/>
    <dgm:cxn modelId="{FAAE0965-CE42-4F91-B63C-4EF2C33F89AB}" type="presParOf" srcId="{04D77F63-2D24-406A-B83D-29D4092D4BEB}" destId="{73F4090E-1CAD-47CC-B989-7250153DEE5B}" srcOrd="3" destOrd="0" presId="urn:microsoft.com/office/officeart/2018/5/layout/IconCircleLabelList"/>
    <dgm:cxn modelId="{A869D198-9D29-4F7C-97D5-B888882D4C55}" type="presParOf" srcId="{2449C14D-0A8B-43D1-8EB8-93A39938B006}" destId="{5904A5A5-B879-441E-95AE-7752D5B1598C}" srcOrd="1" destOrd="0" presId="urn:microsoft.com/office/officeart/2018/5/layout/IconCircleLabelList"/>
    <dgm:cxn modelId="{1AEC8FE1-4C35-415B-978E-D8A2A1D2B6D9}" type="presParOf" srcId="{2449C14D-0A8B-43D1-8EB8-93A39938B006}" destId="{491101FA-BD04-4AE8-A7E7-5CE04A036B0C}" srcOrd="2" destOrd="0" presId="urn:microsoft.com/office/officeart/2018/5/layout/IconCircleLabelList"/>
    <dgm:cxn modelId="{25958D91-2510-4314-A683-5E96EC384453}" type="presParOf" srcId="{491101FA-BD04-4AE8-A7E7-5CE04A036B0C}" destId="{BD2E897B-3E6B-4602-AE0C-28E5FF5B4563}" srcOrd="0" destOrd="0" presId="urn:microsoft.com/office/officeart/2018/5/layout/IconCircleLabelList"/>
    <dgm:cxn modelId="{56F09FF3-AA0B-4C7F-A8AC-4ACE988BAF9D}" type="presParOf" srcId="{491101FA-BD04-4AE8-A7E7-5CE04A036B0C}" destId="{87B33D31-C251-450C-AA4A-2C50A69F69E2}" srcOrd="1" destOrd="0" presId="urn:microsoft.com/office/officeart/2018/5/layout/IconCircleLabelList"/>
    <dgm:cxn modelId="{54DA1FB3-FE31-49E6-9787-283899A9917B}" type="presParOf" srcId="{491101FA-BD04-4AE8-A7E7-5CE04A036B0C}" destId="{EAFAD014-336B-494A-877F-B7AEBBFFBF0D}" srcOrd="2" destOrd="0" presId="urn:microsoft.com/office/officeart/2018/5/layout/IconCircleLabelList"/>
    <dgm:cxn modelId="{0F1017B3-1BC2-46DA-A077-48D43A4547BF}" type="presParOf" srcId="{491101FA-BD04-4AE8-A7E7-5CE04A036B0C}" destId="{96DEDA4C-4148-48CF-827F-5B80F88E37F7}" srcOrd="3" destOrd="0" presId="urn:microsoft.com/office/officeart/2018/5/layout/IconCircleLabelList"/>
    <dgm:cxn modelId="{68EE20A0-F02C-442B-ABE7-4C346EA939D3}" type="presParOf" srcId="{2449C14D-0A8B-43D1-8EB8-93A39938B006}" destId="{103E15F4-E7FF-4345-9C04-80A2646F13EE}" srcOrd="3" destOrd="0" presId="urn:microsoft.com/office/officeart/2018/5/layout/IconCircleLabelList"/>
    <dgm:cxn modelId="{130A4BA4-C3CC-4DA5-81A9-FCB05F7BB95D}" type="presParOf" srcId="{2449C14D-0A8B-43D1-8EB8-93A39938B006}" destId="{DB0CFC55-5D91-4181-A365-828DE2F97C3F}" srcOrd="4" destOrd="0" presId="urn:microsoft.com/office/officeart/2018/5/layout/IconCircleLabelList"/>
    <dgm:cxn modelId="{F5DB3FC3-AB43-48C9-9E2B-C0EEAB196164}" type="presParOf" srcId="{DB0CFC55-5D91-4181-A365-828DE2F97C3F}" destId="{8A8CB4A7-A79C-4F2B-902D-5AC8F87C73AA}" srcOrd="0" destOrd="0" presId="urn:microsoft.com/office/officeart/2018/5/layout/IconCircleLabelList"/>
    <dgm:cxn modelId="{DA6F05A4-B02C-41D8-A2E6-505E1984F0E9}" type="presParOf" srcId="{DB0CFC55-5D91-4181-A365-828DE2F97C3F}" destId="{41F7467E-8704-4FA0-A388-58944BD0A128}" srcOrd="1" destOrd="0" presId="urn:microsoft.com/office/officeart/2018/5/layout/IconCircleLabelList"/>
    <dgm:cxn modelId="{402E0762-3AD1-447B-BC92-C7362FA9B866}" type="presParOf" srcId="{DB0CFC55-5D91-4181-A365-828DE2F97C3F}" destId="{7E543CC3-F5C8-4D31-B0D2-8043BFB3DFA3}" srcOrd="2" destOrd="0" presId="urn:microsoft.com/office/officeart/2018/5/layout/IconCircleLabelList"/>
    <dgm:cxn modelId="{0A88AB51-5C8E-4AE2-99A2-8404F47FE45C}" type="presParOf" srcId="{DB0CFC55-5D91-4181-A365-828DE2F97C3F}" destId="{6A4DBFB8-9197-49D9-B930-40AB73F6B6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4C62F-78B7-4E39-8CE7-9F36060B86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626A2B-9958-4E51-B002-C58FA865519F}">
      <dgm:prSet/>
      <dgm:spPr/>
      <dgm:t>
        <a:bodyPr/>
        <a:lstStyle/>
        <a:p>
          <a:r>
            <a:rPr lang="en-US"/>
            <a:t>To complete the website which is under construction and make it available to the public </a:t>
          </a:r>
        </a:p>
      </dgm:t>
    </dgm:pt>
    <dgm:pt modelId="{79A6A62C-D36B-4798-9022-0E6E3CB5B2BF}" type="parTrans" cxnId="{33ABC7C4-7D1D-459D-B2E0-CFACEE887F1A}">
      <dgm:prSet/>
      <dgm:spPr/>
      <dgm:t>
        <a:bodyPr/>
        <a:lstStyle/>
        <a:p>
          <a:endParaRPr lang="en-US"/>
        </a:p>
      </dgm:t>
    </dgm:pt>
    <dgm:pt modelId="{071BB7E1-C868-4019-9D93-7465B66A6118}" type="sibTrans" cxnId="{33ABC7C4-7D1D-459D-B2E0-CFACEE887F1A}">
      <dgm:prSet/>
      <dgm:spPr/>
      <dgm:t>
        <a:bodyPr/>
        <a:lstStyle/>
        <a:p>
          <a:endParaRPr lang="en-US"/>
        </a:p>
      </dgm:t>
    </dgm:pt>
    <dgm:pt modelId="{5C8D31D9-1CE1-41F0-9EC5-7223453AB841}">
      <dgm:prSet/>
      <dgm:spPr/>
      <dgm:t>
        <a:bodyPr/>
        <a:lstStyle/>
        <a:p>
          <a:r>
            <a:rPr lang="en-US"/>
            <a:t>An accurate map of Australia with areas which are prone to bushfires, highlighted</a:t>
          </a:r>
        </a:p>
      </dgm:t>
    </dgm:pt>
    <dgm:pt modelId="{49E3E11C-0126-47BB-948C-9F1DB02EB344}" type="parTrans" cxnId="{FD5C741A-3AA0-4867-A3EA-05A63CD0E5EA}">
      <dgm:prSet/>
      <dgm:spPr/>
      <dgm:t>
        <a:bodyPr/>
        <a:lstStyle/>
        <a:p>
          <a:endParaRPr lang="en-US"/>
        </a:p>
      </dgm:t>
    </dgm:pt>
    <dgm:pt modelId="{D3E4AA1A-90AA-4AB6-96AF-E38A502BCB17}" type="sibTrans" cxnId="{FD5C741A-3AA0-4867-A3EA-05A63CD0E5EA}">
      <dgm:prSet/>
      <dgm:spPr/>
      <dgm:t>
        <a:bodyPr/>
        <a:lstStyle/>
        <a:p>
          <a:endParaRPr lang="en-US"/>
        </a:p>
      </dgm:t>
    </dgm:pt>
    <dgm:pt modelId="{DB76D218-E898-4048-9E7C-818056C0DD25}">
      <dgm:prSet/>
      <dgm:spPr/>
      <dgm:t>
        <a:bodyPr/>
        <a:lstStyle/>
        <a:p>
          <a:r>
            <a:rPr lang="en-US"/>
            <a:t>A website that gives out information about ongoing fires and provides with emergency hotline numbers</a:t>
          </a:r>
        </a:p>
      </dgm:t>
    </dgm:pt>
    <dgm:pt modelId="{E32C0A17-A5B6-4AF8-9945-A6BEE1F4730A}" type="parTrans" cxnId="{9E411697-AA68-4407-871E-2C6D10CE0F98}">
      <dgm:prSet/>
      <dgm:spPr/>
      <dgm:t>
        <a:bodyPr/>
        <a:lstStyle/>
        <a:p>
          <a:endParaRPr lang="en-US"/>
        </a:p>
      </dgm:t>
    </dgm:pt>
    <dgm:pt modelId="{4677314E-B991-47D5-9AB7-66EB9F78DFA2}" type="sibTrans" cxnId="{9E411697-AA68-4407-871E-2C6D10CE0F98}">
      <dgm:prSet/>
      <dgm:spPr/>
      <dgm:t>
        <a:bodyPr/>
        <a:lstStyle/>
        <a:p>
          <a:endParaRPr lang="en-US"/>
        </a:p>
      </dgm:t>
    </dgm:pt>
    <dgm:pt modelId="{EB28AD08-ACCB-46E8-BA9A-56BCF26656F9}">
      <dgm:prSet/>
      <dgm:spPr/>
      <dgm:t>
        <a:bodyPr/>
        <a:lstStyle/>
        <a:p>
          <a:r>
            <a:rPr lang="en-US"/>
            <a:t>To handover the project to the next team progressing these ideas </a:t>
          </a:r>
        </a:p>
      </dgm:t>
    </dgm:pt>
    <dgm:pt modelId="{80D4206A-12F4-4D37-A938-BF7E373FC001}" type="parTrans" cxnId="{7C28D097-930B-4E82-AF52-7103DE730EE0}">
      <dgm:prSet/>
      <dgm:spPr/>
      <dgm:t>
        <a:bodyPr/>
        <a:lstStyle/>
        <a:p>
          <a:endParaRPr lang="en-US"/>
        </a:p>
      </dgm:t>
    </dgm:pt>
    <dgm:pt modelId="{B2957F62-7396-4BCE-9AF5-76EF2DDCCF92}" type="sibTrans" cxnId="{7C28D097-930B-4E82-AF52-7103DE730EE0}">
      <dgm:prSet/>
      <dgm:spPr/>
      <dgm:t>
        <a:bodyPr/>
        <a:lstStyle/>
        <a:p>
          <a:endParaRPr lang="en-US"/>
        </a:p>
      </dgm:t>
    </dgm:pt>
    <dgm:pt modelId="{F5704810-C51A-4490-A6BE-3D87BE42F8DF}" type="pres">
      <dgm:prSet presAssocID="{AF14C62F-78B7-4E39-8CE7-9F36060B86E0}" presName="outerComposite" presStyleCnt="0">
        <dgm:presLayoutVars>
          <dgm:chMax val="5"/>
          <dgm:dir/>
          <dgm:resizeHandles val="exact"/>
        </dgm:presLayoutVars>
      </dgm:prSet>
      <dgm:spPr/>
    </dgm:pt>
    <dgm:pt modelId="{A70C7FE2-CED8-4EC0-829E-8C53ADEC36BA}" type="pres">
      <dgm:prSet presAssocID="{AF14C62F-78B7-4E39-8CE7-9F36060B86E0}" presName="dummyMaxCanvas" presStyleCnt="0">
        <dgm:presLayoutVars/>
      </dgm:prSet>
      <dgm:spPr/>
    </dgm:pt>
    <dgm:pt modelId="{7859445D-D2C8-46E5-8BB3-D35E592BB025}" type="pres">
      <dgm:prSet presAssocID="{AF14C62F-78B7-4E39-8CE7-9F36060B86E0}" presName="FourNodes_1" presStyleLbl="node1" presStyleIdx="0" presStyleCnt="4">
        <dgm:presLayoutVars>
          <dgm:bulletEnabled val="1"/>
        </dgm:presLayoutVars>
      </dgm:prSet>
      <dgm:spPr/>
    </dgm:pt>
    <dgm:pt modelId="{D2FA1C8A-8399-48A5-BF65-D648CCAD7EF3}" type="pres">
      <dgm:prSet presAssocID="{AF14C62F-78B7-4E39-8CE7-9F36060B86E0}" presName="FourNodes_2" presStyleLbl="node1" presStyleIdx="1" presStyleCnt="4">
        <dgm:presLayoutVars>
          <dgm:bulletEnabled val="1"/>
        </dgm:presLayoutVars>
      </dgm:prSet>
      <dgm:spPr/>
    </dgm:pt>
    <dgm:pt modelId="{F483FF32-E0DD-49DC-958A-9EB6EABA9871}" type="pres">
      <dgm:prSet presAssocID="{AF14C62F-78B7-4E39-8CE7-9F36060B86E0}" presName="FourNodes_3" presStyleLbl="node1" presStyleIdx="2" presStyleCnt="4">
        <dgm:presLayoutVars>
          <dgm:bulletEnabled val="1"/>
        </dgm:presLayoutVars>
      </dgm:prSet>
      <dgm:spPr/>
    </dgm:pt>
    <dgm:pt modelId="{C394FE74-A1A3-4E3B-A273-98C6BAAAF4E8}" type="pres">
      <dgm:prSet presAssocID="{AF14C62F-78B7-4E39-8CE7-9F36060B86E0}" presName="FourNodes_4" presStyleLbl="node1" presStyleIdx="3" presStyleCnt="4">
        <dgm:presLayoutVars>
          <dgm:bulletEnabled val="1"/>
        </dgm:presLayoutVars>
      </dgm:prSet>
      <dgm:spPr/>
    </dgm:pt>
    <dgm:pt modelId="{716F8597-8CF9-4870-B511-63EEDD633E72}" type="pres">
      <dgm:prSet presAssocID="{AF14C62F-78B7-4E39-8CE7-9F36060B86E0}" presName="FourConn_1-2" presStyleLbl="fgAccFollowNode1" presStyleIdx="0" presStyleCnt="3">
        <dgm:presLayoutVars>
          <dgm:bulletEnabled val="1"/>
        </dgm:presLayoutVars>
      </dgm:prSet>
      <dgm:spPr/>
    </dgm:pt>
    <dgm:pt modelId="{544A2865-A3C1-4ED5-AB15-6B71273BB0E0}" type="pres">
      <dgm:prSet presAssocID="{AF14C62F-78B7-4E39-8CE7-9F36060B86E0}" presName="FourConn_2-3" presStyleLbl="fgAccFollowNode1" presStyleIdx="1" presStyleCnt="3">
        <dgm:presLayoutVars>
          <dgm:bulletEnabled val="1"/>
        </dgm:presLayoutVars>
      </dgm:prSet>
      <dgm:spPr/>
    </dgm:pt>
    <dgm:pt modelId="{3E0A9E93-5000-4D17-83AA-16B11AFA8544}" type="pres">
      <dgm:prSet presAssocID="{AF14C62F-78B7-4E39-8CE7-9F36060B86E0}" presName="FourConn_3-4" presStyleLbl="fgAccFollowNode1" presStyleIdx="2" presStyleCnt="3">
        <dgm:presLayoutVars>
          <dgm:bulletEnabled val="1"/>
        </dgm:presLayoutVars>
      </dgm:prSet>
      <dgm:spPr/>
    </dgm:pt>
    <dgm:pt modelId="{C9AEECD5-8008-493A-B4F2-AAAC5EEE5D53}" type="pres">
      <dgm:prSet presAssocID="{AF14C62F-78B7-4E39-8CE7-9F36060B86E0}" presName="FourNodes_1_text" presStyleLbl="node1" presStyleIdx="3" presStyleCnt="4">
        <dgm:presLayoutVars>
          <dgm:bulletEnabled val="1"/>
        </dgm:presLayoutVars>
      </dgm:prSet>
      <dgm:spPr/>
    </dgm:pt>
    <dgm:pt modelId="{3A34BCE2-5039-41DA-A2EC-A5A139CE4B1D}" type="pres">
      <dgm:prSet presAssocID="{AF14C62F-78B7-4E39-8CE7-9F36060B86E0}" presName="FourNodes_2_text" presStyleLbl="node1" presStyleIdx="3" presStyleCnt="4">
        <dgm:presLayoutVars>
          <dgm:bulletEnabled val="1"/>
        </dgm:presLayoutVars>
      </dgm:prSet>
      <dgm:spPr/>
    </dgm:pt>
    <dgm:pt modelId="{31A2C106-4B3B-4C1A-8FCE-2B1A7A29360B}" type="pres">
      <dgm:prSet presAssocID="{AF14C62F-78B7-4E39-8CE7-9F36060B86E0}" presName="FourNodes_3_text" presStyleLbl="node1" presStyleIdx="3" presStyleCnt="4">
        <dgm:presLayoutVars>
          <dgm:bulletEnabled val="1"/>
        </dgm:presLayoutVars>
      </dgm:prSet>
      <dgm:spPr/>
    </dgm:pt>
    <dgm:pt modelId="{78201307-CCDA-4CAE-9793-BB02E477A88C}" type="pres">
      <dgm:prSet presAssocID="{AF14C62F-78B7-4E39-8CE7-9F36060B86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5926300-E085-4835-9ACE-924A7495382A}" type="presOf" srcId="{D3E4AA1A-90AA-4AB6-96AF-E38A502BCB17}" destId="{544A2865-A3C1-4ED5-AB15-6B71273BB0E0}" srcOrd="0" destOrd="0" presId="urn:microsoft.com/office/officeart/2005/8/layout/vProcess5"/>
    <dgm:cxn modelId="{ADB7F909-1017-4BC8-A43D-3B60D092CEB1}" type="presOf" srcId="{6B626A2B-9958-4E51-B002-C58FA865519F}" destId="{7859445D-D2C8-46E5-8BB3-D35E592BB025}" srcOrd="0" destOrd="0" presId="urn:microsoft.com/office/officeart/2005/8/layout/vProcess5"/>
    <dgm:cxn modelId="{483A8511-8F41-4A31-8581-BD923521375C}" type="presOf" srcId="{EB28AD08-ACCB-46E8-BA9A-56BCF26656F9}" destId="{C394FE74-A1A3-4E3B-A273-98C6BAAAF4E8}" srcOrd="0" destOrd="0" presId="urn:microsoft.com/office/officeart/2005/8/layout/vProcess5"/>
    <dgm:cxn modelId="{86657C13-E7F4-42CF-80E6-A071E646065F}" type="presOf" srcId="{071BB7E1-C868-4019-9D93-7465B66A6118}" destId="{716F8597-8CF9-4870-B511-63EEDD633E72}" srcOrd="0" destOrd="0" presId="urn:microsoft.com/office/officeart/2005/8/layout/vProcess5"/>
    <dgm:cxn modelId="{FD5C741A-3AA0-4867-A3EA-05A63CD0E5EA}" srcId="{AF14C62F-78B7-4E39-8CE7-9F36060B86E0}" destId="{5C8D31D9-1CE1-41F0-9EC5-7223453AB841}" srcOrd="1" destOrd="0" parTransId="{49E3E11C-0126-47BB-948C-9F1DB02EB344}" sibTransId="{D3E4AA1A-90AA-4AB6-96AF-E38A502BCB17}"/>
    <dgm:cxn modelId="{FD418661-DAAC-4D0E-8909-891C77A654C3}" type="presOf" srcId="{EB28AD08-ACCB-46E8-BA9A-56BCF26656F9}" destId="{78201307-CCDA-4CAE-9793-BB02E477A88C}" srcOrd="1" destOrd="0" presId="urn:microsoft.com/office/officeart/2005/8/layout/vProcess5"/>
    <dgm:cxn modelId="{9E411697-AA68-4407-871E-2C6D10CE0F98}" srcId="{AF14C62F-78B7-4E39-8CE7-9F36060B86E0}" destId="{DB76D218-E898-4048-9E7C-818056C0DD25}" srcOrd="2" destOrd="0" parTransId="{E32C0A17-A5B6-4AF8-9945-A6BEE1F4730A}" sibTransId="{4677314E-B991-47D5-9AB7-66EB9F78DFA2}"/>
    <dgm:cxn modelId="{7C28D097-930B-4E82-AF52-7103DE730EE0}" srcId="{AF14C62F-78B7-4E39-8CE7-9F36060B86E0}" destId="{EB28AD08-ACCB-46E8-BA9A-56BCF26656F9}" srcOrd="3" destOrd="0" parTransId="{80D4206A-12F4-4D37-A938-BF7E373FC001}" sibTransId="{B2957F62-7396-4BCE-9AF5-76EF2DDCCF92}"/>
    <dgm:cxn modelId="{3E2CFDA3-F81B-4A28-AF5D-9335AD941413}" type="presOf" srcId="{5C8D31D9-1CE1-41F0-9EC5-7223453AB841}" destId="{D2FA1C8A-8399-48A5-BF65-D648CCAD7EF3}" srcOrd="0" destOrd="0" presId="urn:microsoft.com/office/officeart/2005/8/layout/vProcess5"/>
    <dgm:cxn modelId="{A0EE5BA7-9C7E-4CB3-9C1A-8EA271D2CEA7}" type="presOf" srcId="{DB76D218-E898-4048-9E7C-818056C0DD25}" destId="{F483FF32-E0DD-49DC-958A-9EB6EABA9871}" srcOrd="0" destOrd="0" presId="urn:microsoft.com/office/officeart/2005/8/layout/vProcess5"/>
    <dgm:cxn modelId="{E591A0B3-4930-48DD-851D-0020BDD3B736}" type="presOf" srcId="{AF14C62F-78B7-4E39-8CE7-9F36060B86E0}" destId="{F5704810-C51A-4490-A6BE-3D87BE42F8DF}" srcOrd="0" destOrd="0" presId="urn:microsoft.com/office/officeart/2005/8/layout/vProcess5"/>
    <dgm:cxn modelId="{33ABC7C4-7D1D-459D-B2E0-CFACEE887F1A}" srcId="{AF14C62F-78B7-4E39-8CE7-9F36060B86E0}" destId="{6B626A2B-9958-4E51-B002-C58FA865519F}" srcOrd="0" destOrd="0" parTransId="{79A6A62C-D36B-4798-9022-0E6E3CB5B2BF}" sibTransId="{071BB7E1-C868-4019-9D93-7465B66A6118}"/>
    <dgm:cxn modelId="{DDA659DA-74FC-44CC-95BF-6A4B5FD71FF3}" type="presOf" srcId="{4677314E-B991-47D5-9AB7-66EB9F78DFA2}" destId="{3E0A9E93-5000-4D17-83AA-16B11AFA8544}" srcOrd="0" destOrd="0" presId="urn:microsoft.com/office/officeart/2005/8/layout/vProcess5"/>
    <dgm:cxn modelId="{A36FE2DC-9EEC-41F3-A6C8-11672431B3DA}" type="presOf" srcId="{6B626A2B-9958-4E51-B002-C58FA865519F}" destId="{C9AEECD5-8008-493A-B4F2-AAAC5EEE5D53}" srcOrd="1" destOrd="0" presId="urn:microsoft.com/office/officeart/2005/8/layout/vProcess5"/>
    <dgm:cxn modelId="{F198FFDF-EF3B-4A57-8F28-A80747B83220}" type="presOf" srcId="{5C8D31D9-1CE1-41F0-9EC5-7223453AB841}" destId="{3A34BCE2-5039-41DA-A2EC-A5A139CE4B1D}" srcOrd="1" destOrd="0" presId="urn:microsoft.com/office/officeart/2005/8/layout/vProcess5"/>
    <dgm:cxn modelId="{19C3BEFA-ED15-4B58-909E-2B2AFC35ECBF}" type="presOf" srcId="{DB76D218-E898-4048-9E7C-818056C0DD25}" destId="{31A2C106-4B3B-4C1A-8FCE-2B1A7A29360B}" srcOrd="1" destOrd="0" presId="urn:microsoft.com/office/officeart/2005/8/layout/vProcess5"/>
    <dgm:cxn modelId="{67C412E8-1050-403C-9C65-06F3E4A866C3}" type="presParOf" srcId="{F5704810-C51A-4490-A6BE-3D87BE42F8DF}" destId="{A70C7FE2-CED8-4EC0-829E-8C53ADEC36BA}" srcOrd="0" destOrd="0" presId="urn:microsoft.com/office/officeart/2005/8/layout/vProcess5"/>
    <dgm:cxn modelId="{2A16BB2E-38A9-4CE7-B1E3-38FAB49A9DD5}" type="presParOf" srcId="{F5704810-C51A-4490-A6BE-3D87BE42F8DF}" destId="{7859445D-D2C8-46E5-8BB3-D35E592BB025}" srcOrd="1" destOrd="0" presId="urn:microsoft.com/office/officeart/2005/8/layout/vProcess5"/>
    <dgm:cxn modelId="{EA3D36FB-AF59-4BE4-943C-928103F96FE2}" type="presParOf" srcId="{F5704810-C51A-4490-A6BE-3D87BE42F8DF}" destId="{D2FA1C8A-8399-48A5-BF65-D648CCAD7EF3}" srcOrd="2" destOrd="0" presId="urn:microsoft.com/office/officeart/2005/8/layout/vProcess5"/>
    <dgm:cxn modelId="{25D3F108-B755-436C-98F7-CCDF98D9CAF5}" type="presParOf" srcId="{F5704810-C51A-4490-A6BE-3D87BE42F8DF}" destId="{F483FF32-E0DD-49DC-958A-9EB6EABA9871}" srcOrd="3" destOrd="0" presId="urn:microsoft.com/office/officeart/2005/8/layout/vProcess5"/>
    <dgm:cxn modelId="{C8FAD5E2-4C7E-4801-B265-656D7D46B31D}" type="presParOf" srcId="{F5704810-C51A-4490-A6BE-3D87BE42F8DF}" destId="{C394FE74-A1A3-4E3B-A273-98C6BAAAF4E8}" srcOrd="4" destOrd="0" presId="urn:microsoft.com/office/officeart/2005/8/layout/vProcess5"/>
    <dgm:cxn modelId="{082B8DE5-F7DD-4BE2-946A-9C88754B9E02}" type="presParOf" srcId="{F5704810-C51A-4490-A6BE-3D87BE42F8DF}" destId="{716F8597-8CF9-4870-B511-63EEDD633E72}" srcOrd="5" destOrd="0" presId="urn:microsoft.com/office/officeart/2005/8/layout/vProcess5"/>
    <dgm:cxn modelId="{9A22291C-B8A6-4C4D-8131-08ECE09B68F9}" type="presParOf" srcId="{F5704810-C51A-4490-A6BE-3D87BE42F8DF}" destId="{544A2865-A3C1-4ED5-AB15-6B71273BB0E0}" srcOrd="6" destOrd="0" presId="urn:microsoft.com/office/officeart/2005/8/layout/vProcess5"/>
    <dgm:cxn modelId="{EF5BC890-1158-4B06-A240-918CC3918A2C}" type="presParOf" srcId="{F5704810-C51A-4490-A6BE-3D87BE42F8DF}" destId="{3E0A9E93-5000-4D17-83AA-16B11AFA8544}" srcOrd="7" destOrd="0" presId="urn:microsoft.com/office/officeart/2005/8/layout/vProcess5"/>
    <dgm:cxn modelId="{5D71FB89-5C9F-476E-B755-6EE6992C6146}" type="presParOf" srcId="{F5704810-C51A-4490-A6BE-3D87BE42F8DF}" destId="{C9AEECD5-8008-493A-B4F2-AAAC5EEE5D53}" srcOrd="8" destOrd="0" presId="urn:microsoft.com/office/officeart/2005/8/layout/vProcess5"/>
    <dgm:cxn modelId="{521C75BF-5622-4A2D-8470-E1BACA0B6513}" type="presParOf" srcId="{F5704810-C51A-4490-A6BE-3D87BE42F8DF}" destId="{3A34BCE2-5039-41DA-A2EC-A5A139CE4B1D}" srcOrd="9" destOrd="0" presId="urn:microsoft.com/office/officeart/2005/8/layout/vProcess5"/>
    <dgm:cxn modelId="{C3674509-993C-466F-9576-5D04E7E53C49}" type="presParOf" srcId="{F5704810-C51A-4490-A6BE-3D87BE42F8DF}" destId="{31A2C106-4B3B-4C1A-8FCE-2B1A7A29360B}" srcOrd="10" destOrd="0" presId="urn:microsoft.com/office/officeart/2005/8/layout/vProcess5"/>
    <dgm:cxn modelId="{A2BDAFE7-54B3-499C-9ADF-9FC9CAB9E2EE}" type="presParOf" srcId="{F5704810-C51A-4490-A6BE-3D87BE42F8DF}" destId="{78201307-CCDA-4CAE-9793-BB02E477A8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10C09-CB6C-401E-92C1-AE9EB26ADC02}">
      <dsp:nvSpPr>
        <dsp:cNvPr id="0" name=""/>
        <dsp:cNvSpPr/>
      </dsp:nvSpPr>
      <dsp:spPr>
        <a:xfrm>
          <a:off x="679050" y="5112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1FE53-7909-4329-A297-C3BF36C0781A}">
      <dsp:nvSpPr>
        <dsp:cNvPr id="0" name=""/>
        <dsp:cNvSpPr/>
      </dsp:nvSpPr>
      <dsp:spPr>
        <a:xfrm>
          <a:off x="1081237" y="9134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C3BDD-073B-44A1-974F-318257F537D2}">
      <dsp:nvSpPr>
        <dsp:cNvPr id="0" name=""/>
        <dsp:cNvSpPr/>
      </dsp:nvSpPr>
      <dsp:spPr>
        <a:xfrm>
          <a:off x="75768" y="2986272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have chosen a dependent variable as a state for the first model, i.e. logistic regression which is used after encoding the categorical data, the accuracy of this model is </a:t>
          </a:r>
          <a:r>
            <a:rPr lang="en-US" sz="1100" kern="1200">
              <a:latin typeface="Calibri Light" panose="020F0302020204030204"/>
            </a:rPr>
            <a:t>0.98</a:t>
          </a:r>
          <a:r>
            <a:rPr lang="en-US" sz="1100" kern="1200"/>
            <a:t> </a:t>
          </a:r>
        </a:p>
      </dsp:txBody>
      <dsp:txXfrm>
        <a:off x="75768" y="2986272"/>
        <a:ext cx="3093750" cy="855000"/>
      </dsp:txXfrm>
    </dsp:sp>
    <dsp:sp modelId="{7C224219-0353-443F-AB2F-092960E2767B}">
      <dsp:nvSpPr>
        <dsp:cNvPr id="0" name=""/>
        <dsp:cNvSpPr/>
      </dsp:nvSpPr>
      <dsp:spPr>
        <a:xfrm>
          <a:off x="4314206" y="5112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53FD-70C0-4B3A-880C-3F17C1CCCB83}">
      <dsp:nvSpPr>
        <dsp:cNvPr id="0" name=""/>
        <dsp:cNvSpPr/>
      </dsp:nvSpPr>
      <dsp:spPr>
        <a:xfrm>
          <a:off x="4716393" y="9134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1D8D4-39C0-48BE-86A9-92F5CA04D0FB}">
      <dsp:nvSpPr>
        <dsp:cNvPr id="0" name=""/>
        <dsp:cNvSpPr/>
      </dsp:nvSpPr>
      <dsp:spPr>
        <a:xfrm>
          <a:off x="3710925" y="2986272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prediction variable have features such as probability which can provide the likelihood of bushfires for different places with under various conditions</a:t>
          </a:r>
        </a:p>
      </dsp:txBody>
      <dsp:txXfrm>
        <a:off x="3710925" y="2986272"/>
        <a:ext cx="3093750" cy="855000"/>
      </dsp:txXfrm>
    </dsp:sp>
    <dsp:sp modelId="{15A3B1E3-CCBE-4CD5-A50E-38B73A6B9C70}">
      <dsp:nvSpPr>
        <dsp:cNvPr id="0" name=""/>
        <dsp:cNvSpPr/>
      </dsp:nvSpPr>
      <dsp:spPr>
        <a:xfrm>
          <a:off x="7949362" y="5112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B1963-CD18-4570-B4A3-F411F5E5883D}">
      <dsp:nvSpPr>
        <dsp:cNvPr id="0" name=""/>
        <dsp:cNvSpPr/>
      </dsp:nvSpPr>
      <dsp:spPr>
        <a:xfrm>
          <a:off x="8351550" y="9134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26D0-6A63-4378-B337-6E4C95DF25DD}">
      <dsp:nvSpPr>
        <dsp:cNvPr id="0" name=""/>
        <dsp:cNvSpPr/>
      </dsp:nvSpPr>
      <dsp:spPr>
        <a:xfrm>
          <a:off x="7346081" y="2986272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used multinomial Logistic Regression which has an accuracy of 0.86 </a:t>
          </a:r>
        </a:p>
      </dsp:txBody>
      <dsp:txXfrm>
        <a:off x="7346081" y="2986272"/>
        <a:ext cx="309375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3AA09-6080-48BC-98EE-746E3FEE6963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5968C-6FB0-4A46-A440-B6F8C5AF9163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090E-1CAD-47CC-B989-7250153DEE5B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Data Analysis </a:t>
          </a:r>
          <a:r>
            <a:rPr lang="en-US" sz="1500" kern="1200"/>
            <a:t>: A new concept for some of the squad members.</a:t>
          </a:r>
        </a:p>
      </dsp:txBody>
      <dsp:txXfrm>
        <a:off x="83276" y="2969961"/>
        <a:ext cx="3206250" cy="720000"/>
      </dsp:txXfrm>
    </dsp:sp>
    <dsp:sp modelId="{BD2E897B-3E6B-4602-AE0C-28E5FF5B4563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33D31-C251-450C-AA4A-2C50A69F69E2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EDA4C-4148-48CF-827F-5B80F88E37F7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User Interface </a:t>
          </a:r>
          <a:r>
            <a:rPr lang="en-US" sz="1500" kern="1200"/>
            <a:t>: Figuring out the right software to build our web-app.</a:t>
          </a:r>
        </a:p>
      </dsp:txBody>
      <dsp:txXfrm>
        <a:off x="3850620" y="2969961"/>
        <a:ext cx="3206250" cy="720000"/>
      </dsp:txXfrm>
    </dsp:sp>
    <dsp:sp modelId="{8A8CB4A7-A79C-4F2B-902D-5AC8F87C73AA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7467E-8704-4FA0-A388-58944BD0A128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DBFB8-9197-49D9-B930-40AB73F6B636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Prediction Analysis : </a:t>
          </a:r>
          <a:r>
            <a:rPr lang="en-US" sz="1500" kern="1200"/>
            <a:t>Plotting and visualizing graphs and heatmaps to predict accurate data.</a:t>
          </a:r>
        </a:p>
      </dsp:txBody>
      <dsp:txXfrm>
        <a:off x="7617963" y="296996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45D-D2C8-46E5-8BB3-D35E592BB025}">
      <dsp:nvSpPr>
        <dsp:cNvPr id="0" name=""/>
        <dsp:cNvSpPr/>
      </dsp:nvSpPr>
      <dsp:spPr>
        <a:xfrm>
          <a:off x="0" y="0"/>
          <a:ext cx="8076631" cy="88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complete the website which is under construction and make it available to the public </a:t>
          </a:r>
        </a:p>
      </dsp:txBody>
      <dsp:txXfrm>
        <a:off x="25984" y="25984"/>
        <a:ext cx="7044333" cy="835208"/>
      </dsp:txXfrm>
    </dsp:sp>
    <dsp:sp modelId="{D2FA1C8A-8399-48A5-BF65-D648CCAD7EF3}">
      <dsp:nvSpPr>
        <dsp:cNvPr id="0" name=""/>
        <dsp:cNvSpPr/>
      </dsp:nvSpPr>
      <dsp:spPr>
        <a:xfrm>
          <a:off x="676417" y="1048481"/>
          <a:ext cx="8076631" cy="88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accurate map of Australia with areas which are prone to bushfires, highlighted</a:t>
          </a:r>
        </a:p>
      </dsp:txBody>
      <dsp:txXfrm>
        <a:off x="702401" y="1074465"/>
        <a:ext cx="6771580" cy="835208"/>
      </dsp:txXfrm>
    </dsp:sp>
    <dsp:sp modelId="{F483FF32-E0DD-49DC-958A-9EB6EABA9871}">
      <dsp:nvSpPr>
        <dsp:cNvPr id="0" name=""/>
        <dsp:cNvSpPr/>
      </dsp:nvSpPr>
      <dsp:spPr>
        <a:xfrm>
          <a:off x="1342739" y="2096962"/>
          <a:ext cx="8076631" cy="88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website that gives out information about ongoing fires and provides with emergency hotline numbers</a:t>
          </a:r>
        </a:p>
      </dsp:txBody>
      <dsp:txXfrm>
        <a:off x="1368723" y="2122946"/>
        <a:ext cx="6781676" cy="835208"/>
      </dsp:txXfrm>
    </dsp:sp>
    <dsp:sp modelId="{C394FE74-A1A3-4E3B-A273-98C6BAAAF4E8}">
      <dsp:nvSpPr>
        <dsp:cNvPr id="0" name=""/>
        <dsp:cNvSpPr/>
      </dsp:nvSpPr>
      <dsp:spPr>
        <a:xfrm>
          <a:off x="2019157" y="3145444"/>
          <a:ext cx="8076631" cy="887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handover the project to the next team progressing these ideas </a:t>
          </a:r>
        </a:p>
      </dsp:txBody>
      <dsp:txXfrm>
        <a:off x="2045141" y="3171428"/>
        <a:ext cx="6771580" cy="835208"/>
      </dsp:txXfrm>
    </dsp:sp>
    <dsp:sp modelId="{716F8597-8CF9-4870-B511-63EEDD633E72}">
      <dsp:nvSpPr>
        <dsp:cNvPr id="0" name=""/>
        <dsp:cNvSpPr/>
      </dsp:nvSpPr>
      <dsp:spPr>
        <a:xfrm>
          <a:off x="7499966" y="679496"/>
          <a:ext cx="576664" cy="576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29715" y="679496"/>
        <a:ext cx="317166" cy="433940"/>
      </dsp:txXfrm>
    </dsp:sp>
    <dsp:sp modelId="{544A2865-A3C1-4ED5-AB15-6B71273BB0E0}">
      <dsp:nvSpPr>
        <dsp:cNvPr id="0" name=""/>
        <dsp:cNvSpPr/>
      </dsp:nvSpPr>
      <dsp:spPr>
        <a:xfrm>
          <a:off x="8176384" y="1727978"/>
          <a:ext cx="576664" cy="576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6133" y="1727978"/>
        <a:ext cx="317166" cy="433940"/>
      </dsp:txXfrm>
    </dsp:sp>
    <dsp:sp modelId="{3E0A9E93-5000-4D17-83AA-16B11AFA8544}">
      <dsp:nvSpPr>
        <dsp:cNvPr id="0" name=""/>
        <dsp:cNvSpPr/>
      </dsp:nvSpPr>
      <dsp:spPr>
        <a:xfrm>
          <a:off x="8842706" y="2776459"/>
          <a:ext cx="576664" cy="576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2455" y="2776459"/>
        <a:ext cx="317166" cy="43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C298-0670-4D6A-A2F6-F687352DF2A6}" type="datetimeFigureOut">
              <a:rPr lang="en-AU" smtClean="0"/>
              <a:t>24/05/2020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9D7F7-F0BC-450A-9C94-5848B7B78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52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F8BE-017E-9D44-BC2A-316036B3E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C981-99CC-FF43-B054-5536F84FA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3DD9-9B20-FB4D-A8A6-9327FD42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BAA3-3940-410F-AD38-24E7FD9F4B48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A3CC-EDF1-CC48-8072-765F5450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C275-DFAB-CF4D-BBF1-3181939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BF1-2DEE-F344-B7B2-66A0C0E4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B37D9-E06E-8049-B091-7967EF0C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5A82E-BE7E-8E4C-BABC-C61149DE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B977-4476-4AAB-BAB7-4273717F5BEE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C66-229F-3242-86F1-68A13400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10A2-DEA8-B347-B034-2603DC7F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8DE0D-A183-6C47-806C-925C64169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622C-DAA2-C848-B2DB-310032EB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A357-A394-5E42-ABE3-BF9FB60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1B6E-305A-47C0-8ABD-A1DC0B55C587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8E08-044C-BE4F-B139-0F07284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4B43-1323-F448-851E-4A1C0F44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29B-9837-49DD-B52D-95BAEB7DFF91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C1E9-518D-C34B-9CF9-914B544D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B7C6-66CC-0F4E-A207-38FC2D9A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31B8-D97A-4F4A-8E57-8B34FF0F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E2B-C681-4997-980A-5BBAE0F2047E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BEE6-DE8C-4141-B41E-393F9881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EEF3-A1B9-D847-AA2D-EA6402D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647C-A592-3C45-BF22-EDF7BF34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D65E-7038-AC44-A514-19817112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279A-53BE-C444-A03B-E1C3BC59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52E-9D02-4872-875B-D4265E543BE2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EF7F-5C92-A842-AA2E-ED6333F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62FC-18DC-7B4E-90B2-0838C1C9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B52E-0422-AB4B-A599-55C3BC91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CAFB-5162-5E4D-B2C4-0CE08F49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89F6-4B2A-D448-8D8C-1FB17A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C409-6BF2-8649-919A-81A22C8F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454C-414E-4FE0-AFA1-9A922ED0B155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E832-CC40-844E-9B7E-FE680B7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D8D7-75E8-1048-AD51-963B234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866-6B43-C244-A5DB-C40A61ED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0F79-D021-8F46-9C6A-BC8BB02B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27FC-505A-0749-B01C-5EEADB17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B1DB7-02D8-2542-BB49-FD40CFB30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D652F-2C1E-CD4A-9B5A-1A017000A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FBFB3-8AB3-7C4B-9EC1-6F0275D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D537-536F-4F31-A13D-3D86AE46C18B}" type="datetime1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3653B-EDFB-014E-BD39-72FFBFB1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D9FF9-327E-404B-B986-3379B5A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A67A-A617-CB4F-9261-4E2C0700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7B54A-4BEC-CD4F-B0E3-F79FB8D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105-998B-4E86-B0CC-658373051F01}" type="datetime1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EFF0-F2F1-D740-B60D-32972A9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32001-18CC-5F4B-BCF7-114EB90E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8311C-CFEB-E743-8C50-131642EA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B1D0-99A0-4C5B-B8A3-462E49D2C450}" type="datetime1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DF3BD-C947-1E41-9C3F-7D8E3106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046B-EFAB-0A41-8B8D-279C2D12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2620-C97E-8141-A8DA-C43D9A40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9E2-A02F-514A-9B99-13284E2E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8DB2-E8C3-234E-A9CE-B306F9F5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8A78-80C5-184B-8014-2309213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E57C-5CEA-40BB-9606-84D823F0C3C1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1AA0-0491-B841-89E7-9B63F67E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0A7B-CF54-9544-82BF-EB229EAD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768D-5E22-B746-8C17-206B3AD4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5C523-748E-B94B-9097-0A6BA679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01833-5EE9-4444-AB81-9830A8AE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66C1-A40E-4649-B091-DAA3AFF8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6DE-CC39-4BEA-B31C-AA3F4EC45BB1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4E75-83D4-674F-B459-B81EBDD3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A17F-9EB5-6F4F-9970-06B5A3C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EFD7F-DAD2-1246-8489-4011F396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78D1E-B3F8-9241-9907-CA571E9E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77A-A585-E045-B13A-01536D4A7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851-2DE9-4815-B5B3-3242019A09C7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3024-B286-3A4F-8E84-65960D02D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7640-D6B8-5344-86F4-F0B1F18B9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80ED-41E5-F44B-B077-EC45CC87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EB50B-2448-4022-BB4F-EA499EEE1D86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90AFD-29F3-CC4C-BCF1-211A6179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603" y="1581912"/>
            <a:ext cx="8754894" cy="1842630"/>
          </a:xfrm>
        </p:spPr>
        <p:txBody>
          <a:bodyPr anchor="b">
            <a:normAutofit/>
          </a:bodyPr>
          <a:lstStyle/>
          <a:p>
            <a:pPr algn="l"/>
            <a:r>
              <a:rPr lang="en-US" sz="4100">
                <a:latin typeface="Times New Roman"/>
                <a:cs typeface="Times New Roman"/>
              </a:rPr>
              <a:t>EMERGENCY MANAGEMENT</a:t>
            </a:r>
            <a:endParaRPr lang="en-US" sz="41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5FA00-0F2A-EC4C-9F2A-F4CB5A34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39" y="3781875"/>
            <a:ext cx="10601825" cy="458945"/>
          </a:xfrm>
        </p:spPr>
        <p:txBody>
          <a:bodyPr>
            <a:normAutofit/>
          </a:bodyPr>
          <a:lstStyle/>
          <a:p>
            <a:pPr algn="l"/>
            <a:r>
              <a:rPr lang="en-US" sz="2000" b="1"/>
              <a:t>Australian Bushfires                                                                 Ambulance Data</a:t>
            </a:r>
          </a:p>
          <a:p>
            <a:pPr algn="l"/>
            <a:endParaRPr lang="en-US" sz="2000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CE29-86A4-4B09-843F-50C5CEFF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ECB2-AD35-439C-B610-BF095054B72F}"/>
              </a:ext>
            </a:extLst>
          </p:cNvPr>
          <p:cNvSpPr txBox="1"/>
          <p:nvPr/>
        </p:nvSpPr>
        <p:spPr>
          <a:xfrm>
            <a:off x="451813" y="799193"/>
            <a:ext cx="35114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SIT-782 Team Project (A) – Project Management and Practices</a:t>
            </a:r>
            <a:endParaRPr lang="en-IN"/>
          </a:p>
        </p:txBody>
      </p:sp>
      <p:pic>
        <p:nvPicPr>
          <p:cNvPr id="3076" name="Picture 4" descr="Victorian bushfires LIVE: Six people remain missing in East Gippsland">
            <a:extLst>
              <a:ext uri="{FF2B5EF4-FFF2-40B4-BE49-F238E27FC236}">
                <a16:creationId xmlns:a16="http://schemas.microsoft.com/office/drawing/2014/main" id="{DB67D4B7-011F-4ACA-A995-F2199ECE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9" y="4303013"/>
            <a:ext cx="4250987" cy="23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uck driver charged after horror Eastern Freeway crash killed four ...">
            <a:extLst>
              <a:ext uri="{FF2B5EF4-FFF2-40B4-BE49-F238E27FC236}">
                <a16:creationId xmlns:a16="http://schemas.microsoft.com/office/drawing/2014/main" id="{33F05626-674F-47AC-83F1-946C1DC8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37" y="4234101"/>
            <a:ext cx="4614937" cy="23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d And Symbol Icon, PNG ClipArt Image | IconBug.com">
            <a:extLst>
              <a:ext uri="{FF2B5EF4-FFF2-40B4-BE49-F238E27FC236}">
                <a16:creationId xmlns:a16="http://schemas.microsoft.com/office/drawing/2014/main" id="{589FD1BC-A3A0-40BF-BD3D-47F9AB4D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67" y="5099643"/>
            <a:ext cx="899533" cy="8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7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4A141-D122-47E9-B0D2-FAC55369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416178"/>
            <a:ext cx="5129784" cy="4039704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7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56B0B-107A-4915-9584-B5223D70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45" y="1682885"/>
            <a:ext cx="5129784" cy="39383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487A2-F3D6-43E0-828E-0CC89F2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D532B-7F88-438B-87C4-90714DA544A3}"/>
              </a:ext>
            </a:extLst>
          </p:cNvPr>
          <p:cNvSpPr txBox="1"/>
          <p:nvPr/>
        </p:nvSpPr>
        <p:spPr>
          <a:xfrm>
            <a:off x="972766" y="5544766"/>
            <a:ext cx="444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No. of accidents Vs Type of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14C08-D835-417E-888B-91002BAE6BF5}"/>
              </a:ext>
            </a:extLst>
          </p:cNvPr>
          <p:cNvSpPr txBox="1"/>
          <p:nvPr/>
        </p:nvSpPr>
        <p:spPr>
          <a:xfrm>
            <a:off x="6750996" y="5455882"/>
            <a:ext cx="44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No. of accidents Vs Top 10 Crash Area</a:t>
            </a:r>
          </a:p>
        </p:txBody>
      </p:sp>
    </p:spTree>
    <p:extLst>
      <p:ext uri="{BB962C8B-B14F-4D97-AF65-F5344CB8AC3E}">
        <p14:creationId xmlns:p14="http://schemas.microsoft.com/office/powerpoint/2010/main" val="4264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136E3-FC32-4018-BFA5-EDD9629A9089}"/>
              </a:ext>
            </a:extLst>
          </p:cNvPr>
          <p:cNvSpPr txBox="1"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Bush Fire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3653D-3AB1-4F9D-BBE6-2A47A1A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022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32C62-9193-C749-A449-33AFE21F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Deliverables of this iteration :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6" name="Picture 1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65A2A4-2FA1-4E9D-81B3-A8C4A706F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9" b="1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1CF9-B553-7842-B608-8679D31C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The main goal that we tried to achieve until now is to predict  areas which are prone to bushfires by using different models and create a website which gives out information about bushfires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latin typeface="Times New Roman"/>
                <a:cs typeface="Calibri"/>
              </a:rPr>
              <a:t>This graph shows the total number of bushfire cases across Australia. The fires have different levels of intensity which is demonstrated by the color map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D653-E87F-4A38-8831-0E9285F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6795" y="6383066"/>
            <a:ext cx="682311" cy="31593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49F7-0BDA-4B4F-AE25-E352E909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cs typeface="Calibri Light"/>
              </a:rPr>
              <a:t>PREDICTION ANALYSIS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821ED-CBC2-494C-B910-36337107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1D5C308D-ACD0-4FCF-814F-CA686B314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7562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7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B84FD-F6E7-4267-9B05-23588555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Predictions: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8EEB5-5F4B-4EE7-8348-79CA3126EC4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/>
              <a:t>From the prediction analysis, suburbs such as Bairnsdale which had temperatures above 38-degree Celsius had the highest probability of bushfire with 0.879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/>
              <a:t>The areas with temperatures lower than 12-degree Celsius and humidity greater than 30% had fewer chances of bushfires with probability of 0.39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/>
              <a:t>Hence proved that weather conditions have an impact on bushfires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253ECF9-D0B8-461F-9312-C6A92BD47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3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9E45-BC65-435C-92C4-0D7321F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13E31D-E2AB-40D1-8B51-AFA5AFEF393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960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2B9D1-C96A-4810-98BD-126933D5DC4E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PREDICTION ANALYSIS: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A visualization of the frequency of bushfires data in the last two decades. The graph was plotted using Python. </a:t>
            </a:r>
          </a:p>
        </p:txBody>
      </p:sp>
      <p:sp>
        <p:nvSpPr>
          <p:cNvPr id="40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CE790-9711-47CA-B0D2-D4287F40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258" r="1" b="1"/>
          <a:stretch/>
        </p:blipFill>
        <p:spPr>
          <a:xfrm>
            <a:off x="7708392" y="2472001"/>
            <a:ext cx="4142232" cy="28375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B1333-BB83-47BC-80DE-A7395CAF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8280ED-41E5-F44B-B077-EC45CC8728CD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0A47-9A1F-8D4F-B741-4E054D4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PREDICTION ANALYSIS:</a:t>
            </a:r>
          </a:p>
          <a:p>
            <a:r>
              <a:rPr lang="en-US" sz="2400">
                <a:solidFill>
                  <a:srgbClr val="FFFFFF"/>
                </a:solidFill>
              </a:rPr>
              <a:t>This is the  graphical representation of the increase in extreme heat days over the last century.</a:t>
            </a:r>
            <a:endParaRPr lang="en-US" sz="2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807BB-F4D1-4F12-829E-B3FA67BF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43" r="3" b="4046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B1333-BB83-47BC-80DE-A7395CAF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8280ED-41E5-F44B-B077-EC45CC8728CD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487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011F7A-4D72-4845-BC29-E84E7DC7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Website Creation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D009DA-5460-4396-96CC-53614AC7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The team has created an access page for general public use and a made a main page with Victoria map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To create the website we are using Atom software where we run html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C61DC-D995-4D02-8A6A-3E281E67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FFC677-2CAD-4238-9D60-E89A357E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06"/>
          <a:stretch/>
        </p:blipFill>
        <p:spPr>
          <a:xfrm>
            <a:off x="646176" y="643467"/>
            <a:ext cx="10899648" cy="5394960"/>
          </a:xfrm>
          <a:prstGeom prst="rect">
            <a:avLst/>
          </a:prstGeom>
          <a:ln w="82550" cmpd="sng">
            <a:noFill/>
            <a:miter lim="8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688BE2-58A8-472B-8204-35CC3F9A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8801FB5-99C6-4822-A93C-F8495315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24" y="1286934"/>
            <a:ext cx="6900754" cy="4105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C8E99-8A4A-47CE-B81E-AD7F12B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4F333-6E0E-4513-A4B4-A1E13562436F}"/>
              </a:ext>
            </a:extLst>
          </p:cNvPr>
          <p:cNvSpPr txBox="1"/>
          <p:nvPr/>
        </p:nvSpPr>
        <p:spPr>
          <a:xfrm>
            <a:off x="4752677" y="5298226"/>
            <a:ext cx="2737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3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184CF-2B76-B04F-8CE1-C80E74D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Project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34B6-1F52-5E49-AD62-0D6833DC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</a:rPr>
              <a:t>Ambulance data</a:t>
            </a:r>
            <a:endParaRPr lang="en-US" sz="2400" b="1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Applying demographic characteristics to ambulance data and Road accident data 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</a:rPr>
              <a:t>Bushfire data</a:t>
            </a:r>
            <a:endParaRPr lang="en-US" sz="2400" b="1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To find out which areas raise the huge risk for bushfires across  Australia and developing a website which gives out information for all  regions which  have frequent bushfires.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5B145-FDCD-4D04-815B-D8222C6F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8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E615B-C60B-4760-92AD-A9B7D9FD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Challenges Faced :</a:t>
            </a:r>
            <a:endParaRPr lang="en-IN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7" name="Content Placeholder 6">
            <a:extLst>
              <a:ext uri="{FF2B5EF4-FFF2-40B4-BE49-F238E27FC236}">
                <a16:creationId xmlns:a16="http://schemas.microsoft.com/office/drawing/2014/main" id="{238699B1-78AD-4116-B49C-C76C23A17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14514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17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360-846E-4AF3-AA8A-A13591A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Contribution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7ACF3-CFF1-4024-995E-36476D9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4982D9-5E70-47D7-9273-703B4E778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62604"/>
              </p:ext>
            </p:extLst>
          </p:nvPr>
        </p:nvGraphicFramePr>
        <p:xfrm>
          <a:off x="838200" y="2096168"/>
          <a:ext cx="10515600" cy="3960943"/>
        </p:xfrm>
        <a:graphic>
          <a:graphicData uri="http://schemas.openxmlformats.org/drawingml/2006/table">
            <a:tbl>
              <a:tblPr firstRow="1" bandRow="1"/>
              <a:tblGrid>
                <a:gridCol w="1828513">
                  <a:extLst>
                    <a:ext uri="{9D8B030D-6E8A-4147-A177-3AD203B41FA5}">
                      <a16:colId xmlns:a16="http://schemas.microsoft.com/office/drawing/2014/main" val="3820590529"/>
                    </a:ext>
                  </a:extLst>
                </a:gridCol>
                <a:gridCol w="7176730">
                  <a:extLst>
                    <a:ext uri="{9D8B030D-6E8A-4147-A177-3AD203B41FA5}">
                      <a16:colId xmlns:a16="http://schemas.microsoft.com/office/drawing/2014/main" val="1279607042"/>
                    </a:ext>
                  </a:extLst>
                </a:gridCol>
                <a:gridCol w="1510357">
                  <a:extLst>
                    <a:ext uri="{9D8B030D-6E8A-4147-A177-3AD203B41FA5}">
                      <a16:colId xmlns:a16="http://schemas.microsoft.com/office/drawing/2014/main" val="1428280046"/>
                    </a:ext>
                  </a:extLst>
                </a:gridCol>
              </a:tblGrid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Team Members​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1" i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Major Contribution(s)​</a:t>
                      </a:r>
                    </a:p>
                    <a:p>
                      <a:pPr algn="l" rtl="0" fontAlgn="base"/>
                      <a:r>
                        <a:rPr lang="en-GB" sz="15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1" i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Hours Recorded ​</a:t>
                      </a:r>
                    </a:p>
                    <a:p>
                      <a:pPr algn="l" rtl="0" fontAlgn="base"/>
                      <a:r>
                        <a:rPr lang="en-GB" sz="15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7224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Mohan Kiran </a:t>
                      </a:r>
                      <a:r>
                        <a:rPr lang="en-US" sz="15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Bandaru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Visualization using Tableau and Python( time series for Canberra)​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 for bushfire locations​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Documentation and it is showcased in folder "Mohan"​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​84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4696"/>
                  </a:ext>
                </a:extLst>
              </a:tr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Hamza Zulfiqar​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extraction for the bushfires, got familiar with python for my part in Iteration 2, learnt how to plot graphs and visualize data in python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​70.5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163051"/>
                  </a:ext>
                </a:extLst>
              </a:tr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Shikhar </a:t>
                      </a:r>
                      <a:r>
                        <a:rPr lang="en-US" sz="15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Dhyani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sourcing, documentation of presentations, upskilling in python, using python to create graphs for data analysis., prediction analysis of bushfire data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​64.3 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6312"/>
                  </a:ext>
                </a:extLst>
              </a:tr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Piyush Gandhi​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Sourcing, Analysis and Visualization of Ambulance Victoria Data, Predicting future Emergency Requirements.​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</a:t>
                      </a:r>
                      <a:endParaRPr lang="en-AU" sz="15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6634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Nithin Reddy </a:t>
                      </a:r>
                      <a:r>
                        <a:rPr lang="en-GB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Gundre</a:t>
                      </a:r>
                      <a:r>
                        <a:rPr lang="en-GB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Sourcing, Extracting weather data, Visualization, Documentation of UI (prototype)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​74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7775"/>
                  </a:ext>
                </a:extLst>
              </a:tr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Nikhil Reddy </a:t>
                      </a:r>
                      <a:r>
                        <a:rPr lang="en-US" sz="1500" b="0" i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Viraati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Sourcing, Data visualization, Working on the previous year's project Ambulance Data, Extracting Weather data relevant to the Bushfire Data.​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​80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625110"/>
                  </a:ext>
                </a:extLst>
              </a:tr>
              <a:tr h="4970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Varsha  Sankar​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Sourcing, Data cleaning, Document presentation, Website creation of bushfire data. .​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5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​75</a:t>
                      </a:r>
                    </a:p>
                  </a:txBody>
                  <a:tcPr marL="17925" marR="17925" marT="8962" marB="8962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7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48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B4E5-942C-4443-A451-E75E8D8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F70D24-FC14-4845-ABD1-85472DFC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50005"/>
              </p:ext>
            </p:extLst>
          </p:nvPr>
        </p:nvGraphicFramePr>
        <p:xfrm>
          <a:off x="1120477" y="1318307"/>
          <a:ext cx="9951042" cy="47824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70128">
                  <a:extLst>
                    <a:ext uri="{9D8B030D-6E8A-4147-A177-3AD203B41FA5}">
                      <a16:colId xmlns:a16="http://schemas.microsoft.com/office/drawing/2014/main" val="3592181779"/>
                    </a:ext>
                  </a:extLst>
                </a:gridCol>
                <a:gridCol w="5857072">
                  <a:extLst>
                    <a:ext uri="{9D8B030D-6E8A-4147-A177-3AD203B41FA5}">
                      <a16:colId xmlns:a16="http://schemas.microsoft.com/office/drawing/2014/main" val="2520433132"/>
                    </a:ext>
                  </a:extLst>
                </a:gridCol>
                <a:gridCol w="1423842">
                  <a:extLst>
                    <a:ext uri="{9D8B030D-6E8A-4147-A177-3AD203B41FA5}">
                      <a16:colId xmlns:a16="http://schemas.microsoft.com/office/drawing/2014/main" val="1371424115"/>
                    </a:ext>
                  </a:extLst>
                </a:gridCol>
              </a:tblGrid>
              <a:tr h="554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1" i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Team Member​</a:t>
                      </a:r>
                    </a:p>
                    <a:p>
                      <a:pPr algn="l" rtl="0" fontAlgn="base"/>
                      <a:r>
                        <a:rPr lang="en-GB" sz="11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1" i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Major Contribution(s)​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1" i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Hours Recorded ​</a:t>
                      </a:r>
                    </a:p>
                    <a:p>
                      <a:pPr algn="l" rtl="0" fontAlgn="base"/>
                      <a:r>
                        <a:rPr lang="en-GB" sz="11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35405"/>
                  </a:ext>
                </a:extLst>
              </a:tr>
              <a:tr h="7213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Pavan Kumar 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Vadla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Data Sourcing.</a:t>
                      </a:r>
                      <a:endParaRPr lang="en-US" sz="11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</a:endParaRPr>
                    </a:p>
                    <a:p>
                      <a:pPr marL="171450" indent="-171450" algn="l" rtl="0" fontAlgn="base">
                        <a:buFont typeface="Arial"/>
                        <a:buChar char="•"/>
                      </a:pPr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  <a:r>
                        <a:rPr lang="en-US" sz="11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Visualization of Ambulance Victoria Data.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Predicting future Emergency Requirements and final documentation. 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Planning and Implementation of UI.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sz="1100" b="0" i="0" u="none" strike="noStrike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​102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90099"/>
                  </a:ext>
                </a:extLst>
              </a:tr>
              <a:tr h="554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Nikita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Shishupal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Dighe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Mentoring and Managing, Distribution of tasks, Data Sourcing, Analysis Visualization heatmaps, Preparing User Interface, Creation of database, Planning and execution of UI, Creating and Presenting the presentation​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103​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31356"/>
                  </a:ext>
                </a:extLst>
              </a:tr>
              <a:tr h="554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Aiswarya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Subrahmanian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Data sourcing for bushfire and weather data. Created heat maps for data. Mentoring. Did reverse geocoding for the bushfire data.</a:t>
                      </a:r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 Did bushfire prediction and analysis.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​106</a:t>
                      </a:r>
                      <a:endParaRPr lang="en-AU" sz="11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66839"/>
                  </a:ext>
                </a:extLst>
              </a:tr>
              <a:tr h="554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Vijay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bathini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Data souring, making presentations and Data Cleaning​</a:t>
                      </a:r>
                    </a:p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​80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30866"/>
                  </a:ext>
                </a:extLst>
              </a:tr>
              <a:tr h="7213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Bala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Tharun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 Reddy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Shymala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Data Sourcing for Bushfire, Data Cleaning, extraction of weather data in respective with the bushfire locations</a:t>
                      </a:r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​83</a:t>
                      </a:r>
                      <a:endParaRPr lang="en-AU" sz="11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35244"/>
                  </a:ext>
                </a:extLst>
              </a:tr>
              <a:tr h="554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Simran </a:t>
                      </a:r>
                      <a:r>
                        <a:rPr lang="en-GB" sz="1100" b="0" i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Rashpal</a:t>
                      </a:r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 Dhillon​</a:t>
                      </a:r>
                    </a:p>
                    <a:p>
                      <a:pPr algn="l" rtl="0" fontAlgn="base"/>
                      <a:r>
                        <a:rPr lang="en-GB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/>
                        </a:rPr>
                        <a:t>Planning of UI design, Wireframe representation, Implementation and Execution of UI​, Data Visualization with GIS</a:t>
                      </a:r>
                    </a:p>
                    <a:p>
                      <a:pPr algn="l" rtl="0" fontAlgn="base"/>
                      <a:r>
                        <a:rPr lang="en-US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AU" sz="11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entury Gothic"/>
                        </a:rPr>
                        <a:t>​88.5</a:t>
                      </a:r>
                    </a:p>
                  </a:txBody>
                  <a:tcPr marL="153762" marR="92257" marT="92257" marB="922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4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7B19E-0CE9-494E-920C-0F3C1E88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Plan for the next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CD42F-186B-4D2D-95B3-52D1FA4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000"/>
              <a:pPr>
                <a:spcAft>
                  <a:spcPts val="600"/>
                </a:spcAft>
              </a:pPr>
              <a:t>23</a:t>
            </a:fld>
            <a:endParaRPr lang="en-US" sz="100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306C3F3B-8CFF-491F-8F76-384DA4F03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0588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681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9C61A06D-46BC-4033-A8E0-474F2769D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AC04-0D87-4ED7-A131-A877F1A5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000000"/>
                </a:solidFill>
                <a:cs typeface="Calibri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0D4C-F000-49CA-B2E3-8763CE31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5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5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7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9599-3B6A-B04A-918F-2FACC4DA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Deliverables of the Overall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712D-1363-B948-8291-AE0D6C0D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</a:rPr>
              <a:t>Main deliverables:</a:t>
            </a:r>
            <a:r>
              <a:rPr lang="en-US" sz="1800">
                <a:solidFill>
                  <a:srgbClr val="000000"/>
                </a:solidFill>
              </a:rPr>
              <a:t> </a:t>
            </a:r>
          </a:p>
          <a:p>
            <a:endParaRPr lang="en-US" sz="1800">
              <a:solidFill>
                <a:srgbClr val="000000"/>
              </a:solidFill>
              <a:cs typeface="Calibri"/>
            </a:endParaRPr>
          </a:p>
          <a:p>
            <a:r>
              <a:rPr lang="en-US" sz="1800">
                <a:solidFill>
                  <a:srgbClr val="000000"/>
                </a:solidFill>
              </a:rPr>
              <a:t>Finding out areas which are highly prone to bushfires </a:t>
            </a:r>
            <a:endParaRPr lang="en-US" sz="1800">
              <a:solidFill>
                <a:srgbClr val="000000"/>
              </a:solidFill>
              <a:cs typeface="Calibri"/>
            </a:endParaRPr>
          </a:p>
          <a:p>
            <a:r>
              <a:rPr lang="en-US" sz="1800">
                <a:solidFill>
                  <a:srgbClr val="000000"/>
                </a:solidFill>
              </a:rPr>
              <a:t>Creating a website which gives out information on bushfires across Australia and provides precautions with details of the nearest fire brigade</a:t>
            </a:r>
            <a:endParaRPr lang="en-US" sz="18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0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654AF-0C1E-439A-94A8-0DBEAEBA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898989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276ACF4-7426-4947-8CC7-39FC8B61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84786"/>
              </p:ext>
            </p:extLst>
          </p:nvPr>
        </p:nvGraphicFramePr>
        <p:xfrm>
          <a:off x="7708392" y="1840779"/>
          <a:ext cx="4142233" cy="4099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66">
                  <a:extLst>
                    <a:ext uri="{9D8B030D-6E8A-4147-A177-3AD203B41FA5}">
                      <a16:colId xmlns:a16="http://schemas.microsoft.com/office/drawing/2014/main" val="3701713979"/>
                    </a:ext>
                  </a:extLst>
                </a:gridCol>
                <a:gridCol w="1603658">
                  <a:extLst>
                    <a:ext uri="{9D8B030D-6E8A-4147-A177-3AD203B41FA5}">
                      <a16:colId xmlns:a16="http://schemas.microsoft.com/office/drawing/2014/main" val="168977316"/>
                    </a:ext>
                  </a:extLst>
                </a:gridCol>
                <a:gridCol w="1337109">
                  <a:extLst>
                    <a:ext uri="{9D8B030D-6E8A-4147-A177-3AD203B41FA5}">
                      <a16:colId xmlns:a16="http://schemas.microsoft.com/office/drawing/2014/main" val="2319538100"/>
                    </a:ext>
                  </a:extLst>
                </a:gridCol>
              </a:tblGrid>
              <a:tr h="309482">
                <a:tc>
                  <a:txBody>
                    <a:bodyPr/>
                    <a:lstStyle/>
                    <a:p>
                      <a:r>
                        <a:rPr lang="en-US" sz="1300"/>
                        <a:t>Task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Members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Technologies</a:t>
                      </a:r>
                      <a:endParaRPr lang="en-AU" sz="1300"/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170666400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en-US" sz="1300"/>
                        <a:t>Data Sourcing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Nithin, Mohan, Nikhil Reddy,  Nikita, </a:t>
                      </a:r>
                      <a:r>
                        <a:rPr lang="en-IN" sz="1300" err="1"/>
                        <a:t>Bala</a:t>
                      </a:r>
                      <a:r>
                        <a:rPr lang="en-IN" sz="1300"/>
                        <a:t>, Varsha, Vijay</a:t>
                      </a:r>
                    </a:p>
                    <a:p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Various website</a:t>
                      </a:r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2483318297"/>
                  </a:ext>
                </a:extLst>
              </a:tr>
              <a:tr h="513400">
                <a:tc>
                  <a:txBody>
                    <a:bodyPr/>
                    <a:lstStyle/>
                    <a:p>
                      <a:r>
                        <a:rPr lang="en-US" sz="1300"/>
                        <a:t>Data Cleaning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Nithin, </a:t>
                      </a:r>
                      <a:r>
                        <a:rPr lang="en-IN" sz="1300" err="1"/>
                        <a:t>Bala</a:t>
                      </a:r>
                      <a:r>
                        <a:rPr lang="en-IN" sz="1300"/>
                        <a:t> </a:t>
                      </a:r>
                      <a:r>
                        <a:rPr lang="en-IN" sz="1300" err="1"/>
                        <a:t>Tharun</a:t>
                      </a:r>
                    </a:p>
                    <a:p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Python</a:t>
                      </a:r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1189698800"/>
                  </a:ext>
                </a:extLst>
              </a:tr>
              <a:tr h="717318">
                <a:tc>
                  <a:txBody>
                    <a:bodyPr/>
                    <a:lstStyle/>
                    <a:p>
                      <a:r>
                        <a:rPr lang="en-US" sz="1300"/>
                        <a:t>Prediction Analysis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Aiswarya ,</a:t>
                      </a:r>
                      <a:r>
                        <a:rPr lang="en-US" sz="1300" err="1"/>
                        <a:t>Nithin</a:t>
                      </a:r>
                      <a:r>
                        <a:rPr lang="en-US" sz="1300"/>
                        <a:t>, Mohan, Nikita</a:t>
                      </a:r>
                      <a:r>
                        <a:rPr lang="en-IN" sz="1300"/>
                        <a:t>, Piyush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Python</a:t>
                      </a:r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3008017163"/>
                  </a:ext>
                </a:extLst>
              </a:tr>
              <a:tr h="717318">
                <a:tc>
                  <a:txBody>
                    <a:bodyPr/>
                    <a:lstStyle/>
                    <a:p>
                      <a:r>
                        <a:rPr lang="en-US" sz="1300"/>
                        <a:t>Data visualization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Pavan, Piyush, Nikhil, Simran, </a:t>
                      </a:r>
                      <a:r>
                        <a:rPr lang="en-US" sz="1300" err="1"/>
                        <a:t>Shikhar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Tableau, GIS, Python</a:t>
                      </a:r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2629373833"/>
                  </a:ext>
                </a:extLst>
              </a:tr>
              <a:tr h="717318">
                <a:tc>
                  <a:txBody>
                    <a:bodyPr/>
                    <a:lstStyle/>
                    <a:p>
                      <a:r>
                        <a:rPr lang="en-US" sz="1300"/>
                        <a:t>UI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Simran ,Nikita ,Varsha, Hamza, Pavan</a:t>
                      </a:r>
                      <a:endParaRPr lang="en-AU" sz="1300"/>
                    </a:p>
                  </a:txBody>
                  <a:tcPr marL="70608" marR="70608" marT="35303" marB="35303"/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Atom, HTML</a:t>
                      </a:r>
                    </a:p>
                  </a:txBody>
                  <a:tcPr marL="70608" marR="70608" marT="35303" marB="35303"/>
                </a:tc>
                <a:extLst>
                  <a:ext uri="{0D108BD9-81ED-4DB2-BD59-A6C34878D82A}">
                    <a16:rowId xmlns:a16="http://schemas.microsoft.com/office/drawing/2014/main" val="321211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1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5C179-0CDA-4A85-BB1A-1D94EF10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Ambulance Victoria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BA885-B165-4119-867B-EB458759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7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F614CE9E-D624-478E-ABCB-5956BD36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11" y="1557447"/>
            <a:ext cx="1219200" cy="7334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0BE24-BCE4-412A-9A60-3238ED1D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201D23FE-C5D2-45B6-84EF-C7D7B21D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49" y="1484244"/>
            <a:ext cx="1219200" cy="733425"/>
          </a:xfrm>
          <a:prstGeom prst="rect">
            <a:avLst/>
          </a:prstGeom>
        </p:spPr>
      </p:pic>
      <p:pic>
        <p:nvPicPr>
          <p:cNvPr id="19" name="Picture 19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94DFF01F-E23E-475F-B2C4-48AD1FF9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21" y="1484244"/>
            <a:ext cx="1219200" cy="733425"/>
          </a:xfrm>
          <a:prstGeom prst="rect">
            <a:avLst/>
          </a:prstGeom>
        </p:spPr>
      </p:pic>
      <p:pic>
        <p:nvPicPr>
          <p:cNvPr id="21" name="Picture 21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DCBC6031-E7F1-4A20-BB58-CFB3A3AF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95" y="1518057"/>
            <a:ext cx="1219200" cy="73342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42A67A59-083B-4115-AC17-38E251BB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05" y="1711339"/>
            <a:ext cx="428625" cy="3333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BC2D9E21-AA1D-46D5-B3AC-9DE3F441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83" y="1711290"/>
            <a:ext cx="428625" cy="3333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36323863-7D37-44FF-A19E-A246BF5D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05" y="1711339"/>
            <a:ext cx="428625" cy="333375"/>
          </a:xfrm>
          <a:prstGeom prst="rect">
            <a:avLst/>
          </a:prstGeom>
        </p:spPr>
      </p:pic>
      <p:pic>
        <p:nvPicPr>
          <p:cNvPr id="29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88C19B-7C89-475D-A6B4-C02227FD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85" y="478068"/>
            <a:ext cx="2743200" cy="3137647"/>
          </a:xfrm>
          <a:prstGeom prst="rect">
            <a:avLst/>
          </a:prstGeom>
        </p:spPr>
      </p:pic>
      <p:pic>
        <p:nvPicPr>
          <p:cNvPr id="31" name="Picture 25" descr="A picture containing table, drawing&#10;&#10;Description generated with very high confidence">
            <a:extLst>
              <a:ext uri="{FF2B5EF4-FFF2-40B4-BE49-F238E27FC236}">
                <a16:creationId xmlns:a16="http://schemas.microsoft.com/office/drawing/2014/main" id="{1E412DDD-0102-49A5-B7C5-A37B45CC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857" y="1662651"/>
            <a:ext cx="428625" cy="3333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4DDEF3-CA9C-449D-93CF-E68295E1A746}"/>
              </a:ext>
            </a:extLst>
          </p:cNvPr>
          <p:cNvSpPr txBox="1"/>
          <p:nvPr/>
        </p:nvSpPr>
        <p:spPr>
          <a:xfrm>
            <a:off x="776254" y="1716594"/>
            <a:ext cx="10030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Calibri"/>
              </a:rPr>
              <a:t>Data sourcing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961160-A5E5-4CB3-9BBA-BA594860BD55}"/>
              </a:ext>
            </a:extLst>
          </p:cNvPr>
          <p:cNvSpPr txBox="1"/>
          <p:nvPr/>
        </p:nvSpPr>
        <p:spPr>
          <a:xfrm>
            <a:off x="2937955" y="1732806"/>
            <a:ext cx="10030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Calibri"/>
              </a:rPr>
              <a:t>Data cleaning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B0B3-B1E4-409E-ADF9-2FC22EAFB917}"/>
              </a:ext>
            </a:extLst>
          </p:cNvPr>
          <p:cNvSpPr txBox="1"/>
          <p:nvPr/>
        </p:nvSpPr>
        <p:spPr>
          <a:xfrm>
            <a:off x="8833997" y="1662550"/>
            <a:ext cx="10030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Calibri"/>
              </a:rPr>
              <a:t>Visualization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605F1B-C697-4758-B8D7-F35AABFFA8A7}"/>
              </a:ext>
            </a:extLst>
          </p:cNvPr>
          <p:cNvSpPr txBox="1"/>
          <p:nvPr/>
        </p:nvSpPr>
        <p:spPr>
          <a:xfrm>
            <a:off x="10957870" y="1556202"/>
            <a:ext cx="122074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Calibri"/>
              </a:rPr>
              <a:t>Creating  website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1D076-31A0-4529-A15F-0D429BC37BF2}"/>
              </a:ext>
            </a:extLst>
          </p:cNvPr>
          <p:cNvSpPr txBox="1"/>
          <p:nvPr/>
        </p:nvSpPr>
        <p:spPr>
          <a:xfrm>
            <a:off x="948514" y="5271918"/>
            <a:ext cx="83257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latin typeface="Times New Roman"/>
                <a:cs typeface="Times New Roman"/>
              </a:rPr>
              <a:t>Methodology/Process</a:t>
            </a:r>
          </a:p>
        </p:txBody>
      </p:sp>
    </p:spTree>
    <p:extLst>
      <p:ext uri="{BB962C8B-B14F-4D97-AF65-F5344CB8AC3E}">
        <p14:creationId xmlns:p14="http://schemas.microsoft.com/office/powerpoint/2010/main" val="33041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7CF87-6278-4165-9B8F-0F735B29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927345"/>
            <a:ext cx="3343202" cy="2106217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8C3F1-E51D-496B-9BCE-66B98C6C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54" y="1831857"/>
            <a:ext cx="6020730" cy="3266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8E89E-5A20-4881-A69D-A9202BCAD3C2}"/>
              </a:ext>
            </a:extLst>
          </p:cNvPr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Prediction Based Of Demographic Characteristics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2FDB5-98C4-4BDA-BE79-8FC9DC9E8834}"/>
              </a:ext>
            </a:extLst>
          </p:cNvPr>
          <p:cNvSpPr txBox="1"/>
          <p:nvPr/>
        </p:nvSpPr>
        <p:spPr>
          <a:xfrm>
            <a:off x="6094389" y="473836"/>
            <a:ext cx="5069590" cy="275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300">
                <a:solidFill>
                  <a:srgbClr val="FFFFFF"/>
                </a:solidFill>
              </a:rPr>
              <a:t>Based on Gender of Drivers</a:t>
            </a:r>
          </a:p>
        </p:txBody>
      </p:sp>
    </p:spTree>
    <p:extLst>
      <p:ext uri="{BB962C8B-B14F-4D97-AF65-F5344CB8AC3E}">
        <p14:creationId xmlns:p14="http://schemas.microsoft.com/office/powerpoint/2010/main" val="339224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0584-E6FB-46F7-A58F-6D2CCB76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35" y="806754"/>
            <a:ext cx="5021061" cy="524392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8B02-C9DB-4254-A71D-B6295FD1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170090"/>
            <a:ext cx="3502643" cy="212785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3C0D0-6420-4E7A-B698-853ED8349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02" y="4446259"/>
            <a:ext cx="2738157" cy="16086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EB999-3931-4F18-8E3E-DF4F2C9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8280ED-41E5-F44B-B077-EC45CC8728C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3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7A41D-19FF-480D-865E-4E1F1D6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C48280ED-41E5-F44B-B077-EC45CC8728CD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9B0967B-A33A-4DF1-94D4-AAF55393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04716"/>
            <a:ext cx="6569449" cy="34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CD6D75-0889-42CB-A1FF-A286C8A9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6" y="643466"/>
            <a:ext cx="6646964" cy="5566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DBDE7-7E62-4EE3-B2C0-330E3D18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C48280ED-41E5-F44B-B077-EC45CC8728CD}" type="slidenum">
              <a:rPr lang="en-US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E272B2DF4B44EA6E332E22EB86DD4" ma:contentTypeVersion="10" ma:contentTypeDescription="Create a new document." ma:contentTypeScope="" ma:versionID="7b4c9bdf068468c71ea5f12673ba52d5">
  <xsd:schema xmlns:xsd="http://www.w3.org/2001/XMLSchema" xmlns:xs="http://www.w3.org/2001/XMLSchema" xmlns:p="http://schemas.microsoft.com/office/2006/metadata/properties" xmlns:ns2="afc71e28-3a3c-4a48-b14a-5eb4c2135c62" targetNamespace="http://schemas.microsoft.com/office/2006/metadata/properties" ma:root="true" ma:fieldsID="c115a55776667cc25f628bf2cf7532f5" ns2:_="">
    <xsd:import namespace="afc71e28-3a3c-4a48-b14a-5eb4c2135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71e28-3a3c-4a48-b14a-5eb4c2135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1FEB4F-2920-4F88-9401-DF9E32CEFF21}">
  <ds:schemaRefs>
    <ds:schemaRef ds:uri="afc71e28-3a3c-4a48-b14a-5eb4c2135c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34863E-9265-4AB4-8EAD-A86BB2E51E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7F22-70C0-4047-AACA-DA79F9F96B2C}">
  <ds:schemaRefs>
    <ds:schemaRef ds:uri="afc71e28-3a3c-4a48-b14a-5eb4c2135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Retrospect</vt:lpstr>
      <vt:lpstr>EMERGENCY MANAGEMENT</vt:lpstr>
      <vt:lpstr>Project Overview :</vt:lpstr>
      <vt:lpstr>Deliverables of the Overall Project :</vt:lpstr>
      <vt:lpstr>Ambulance Victoria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Deliverables of this iteration :</vt:lpstr>
      <vt:lpstr>PREDICTION ANALYSIS</vt:lpstr>
      <vt:lpstr>Predictions: </vt:lpstr>
      <vt:lpstr>PowerPoint Presentation</vt:lpstr>
      <vt:lpstr>PREDICTION ANALYSIS: This is the  graphical representation of the increase in extreme heat days over the last century.</vt:lpstr>
      <vt:lpstr>Website Creation</vt:lpstr>
      <vt:lpstr>PowerPoint Presentation</vt:lpstr>
      <vt:lpstr>PowerPoint Presentation</vt:lpstr>
      <vt:lpstr>Challenges Faced :</vt:lpstr>
      <vt:lpstr>Team Contribution</vt:lpstr>
      <vt:lpstr>PowerPoint Presentation</vt:lpstr>
      <vt:lpstr>Plan for the next iteration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MANAGEMENT</dc:title>
  <dc:creator>varsha sankar</dc:creator>
  <cp:revision>2</cp:revision>
  <dcterms:created xsi:type="dcterms:W3CDTF">2020-05-18T08:45:49Z</dcterms:created>
  <dcterms:modified xsi:type="dcterms:W3CDTF">2020-05-24T08:14:07Z</dcterms:modified>
</cp:coreProperties>
</file>