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7" r:id="rId11"/>
    <p:sldId id="268" r:id="rId12"/>
    <p:sldId id="269" r:id="rId13"/>
    <p:sldId id="270" r:id="rId14"/>
    <p:sldId id="271" r:id="rId15"/>
    <p:sldId id="261" r:id="rId16"/>
    <p:sldId id="266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5F993-A56D-46CC-8049-08FD8EF2BFC5}" v="35" dt="2020-04-26T12:44:38.302"/>
    <p1510:client id="{09F64BCE-CCC8-4CE4-8915-EBC40B1DB83D}" v="459" dt="2020-04-26T06:00:01.266"/>
    <p1510:client id="{0DFECD51-B3C2-4C52-ABF0-17D5C82577B7}" v="224" dt="2020-04-26T09:37:24.400"/>
    <p1510:client id="{0F1776C6-334B-4826-88B3-25AA060262C3}" v="193" dt="2020-04-26T12:39:44.275"/>
    <p1510:client id="{11ABF397-A28A-4BBA-94E1-023D081A95B0}" v="55" dt="2020-04-23T03:26:46.600"/>
    <p1510:client id="{1CF697FB-4AC6-4198-9F70-54ACE48F43CE}" v="35" dt="2020-04-26T10:56:23.870"/>
    <p1510:client id="{23577E50-94E4-4C96-B8C0-FFC8E61F3F81}" v="459" dt="2020-04-26T10:31:55.658"/>
    <p1510:client id="{3EA8A735-6BF8-4D45-B0D9-AB4F9D995725}" v="323" dt="2020-04-26T07:51:38.635"/>
    <p1510:client id="{5739913C-875C-48F6-B4C6-5AD8CE755262}" v="3" dt="2020-04-26T08:59:14.672"/>
    <p1510:client id="{592FF5A4-8B03-400E-9188-52D5F825B00A}" v="846" dt="2020-04-26T09:38:40.135"/>
    <p1510:client id="{5ACEBFFC-9612-4245-A2CE-8E39BA86037C}" v="1715" dt="2020-04-26T10:26:23.358"/>
    <p1510:client id="{5B49C689-92E7-4260-B2F7-FE6B8F2A20F7}" v="123" dt="2020-04-23T02:56:41.506"/>
    <p1510:client id="{603C5E86-28CF-441E-8E8F-922C4A4ED016}" v="4" dt="2020-04-23T03:29:48.748"/>
    <p1510:client id="{6665BD14-279A-40FA-9CAE-0DC4CAB7F5FA}" v="757" dt="2020-04-26T05:59:34.984"/>
    <p1510:client id="{6C49D82F-107C-45CC-882B-E314E4F83BCA}" v="21" dt="2020-04-26T08:45:49.696"/>
    <p1510:client id="{7787C6B3-4CB7-4210-BAB4-7D239131C924}" v="123" dt="2020-04-26T09:49:10.206"/>
    <p1510:client id="{7AF06911-4F01-4997-AEF0-45DCD178EB0E}" v="216" dt="2020-04-23T03:21:54.617"/>
    <p1510:client id="{90475918-93E8-4161-8124-1F97EF12F556}" v="522" dt="2020-04-26T06:15:29.889"/>
    <p1510:client id="{90DA9D57-C70A-4E28-83F7-369C5337EF3A}" v="63" dt="2020-04-26T08:56:30.398"/>
    <p1510:client id="{92F480AE-15B2-4758-87F1-F7580F8B1247}" v="32" dt="2020-04-23T01:13:07.606"/>
    <p1510:client id="{960DEB85-E307-4634-9939-766CBDF96263}" v="1" dt="2020-04-26T12:35:57.493"/>
    <p1510:client id="{98270DFC-D344-4553-8261-C82EDE2D3D63}" v="8" dt="2020-04-26T05:29:47.704"/>
    <p1510:client id="{9AFA7903-F136-4BC0-9E8F-94D7EB34FD1C}" v="233" dt="2020-04-26T10:19:14.118"/>
    <p1510:client id="{A4D62A88-1868-4C8E-8DA4-4C197CF95791}" v="146" dt="2020-04-26T10:24:59.203"/>
    <p1510:client id="{ADBF71D2-A9FE-41AC-83F0-D23F354C25BB}" v="37" dt="2020-04-26T09:59:09.064"/>
    <p1510:client id="{B62213E8-1788-4286-AFE8-EEF26034E54F}" v="109" dt="2020-04-26T08:42:04.131"/>
    <p1510:client id="{BC636452-D79E-4007-B281-043DBEC5EA9C}" v="69" dt="2020-04-26T09:07:08.376"/>
    <p1510:client id="{C69B596F-EF37-4DD0-8BC1-62DB5EB8A6CC}" v="432" dt="2020-04-26T08:13:30.690"/>
    <p1510:client id="{CA38BB5B-8663-4732-B40E-D4B6ECDDD770}" v="508" dt="2020-04-23T03:59:49.786"/>
    <p1510:client id="{CBD3CEA3-4D69-45AB-9AE1-9E09E0633874}" v="1501" dt="2020-04-23T02:21:52.497"/>
    <p1510:client id="{CE5B0D6B-AD16-45D2-A063-598EC3A384D0}" v="1773" dt="2020-04-23T02:53:39.791"/>
    <p1510:client id="{D92CF61F-7A02-487E-A0B2-FDDF3D432EB9}" v="569" dt="2020-04-23T04:10:24.138"/>
    <p1510:client id="{DD0D0ABA-60D7-45D9-B18F-14D74C423DF9}" v="26" dt="2020-04-26T09:57:13.295"/>
    <p1510:client id="{EDD50C75-643D-4C61-9DC1-E36B0ED73632}" v="100" dt="2020-04-26T07:55:39.482"/>
    <p1510:client id="{F62A0871-9F7F-4ACB-A76B-AF2339C57A83}" v="23" dt="2020-04-26T08:31:31.815"/>
    <p1510:client id="{F70F6AAB-3FC8-4F0F-A6F4-91588015EC84}" v="357" dt="2020-04-26T05:35:07.234"/>
    <p1510:client id="{FA2BC278-3F6D-4B3E-A6D9-6D879E8B7D5C}" v="6" dt="2020-04-26T12:03:28.8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HAR DHYANI" userId="S::dhyanis@deakin.edu.au::78f3650c-e684-44d9-a882-4cb9e33ab881" providerId="AD" clId="Web-{B62213E8-1788-4286-AFE8-EEF26034E54F}"/>
    <pc:docChg chg="modSld">
      <pc:chgData name="SHIKHAR DHYANI" userId="S::dhyanis@deakin.edu.au::78f3650c-e684-44d9-a882-4cb9e33ab881" providerId="AD" clId="Web-{B62213E8-1788-4286-AFE8-EEF26034E54F}" dt="2020-04-26T08:42:04.131" v="108" actId="20577"/>
      <pc:docMkLst>
        <pc:docMk/>
      </pc:docMkLst>
      <pc:sldChg chg="modSp">
        <pc:chgData name="SHIKHAR DHYANI" userId="S::dhyanis@deakin.edu.au::78f3650c-e684-44d9-a882-4cb9e33ab881" providerId="AD" clId="Web-{B62213E8-1788-4286-AFE8-EEF26034E54F}" dt="2020-04-26T08:42:04.131" v="107" actId="20577"/>
        <pc:sldMkLst>
          <pc:docMk/>
          <pc:sldMk cId="366738696" sldId="265"/>
        </pc:sldMkLst>
        <pc:spChg chg="mod">
          <ac:chgData name="SHIKHAR DHYANI" userId="S::dhyanis@deakin.edu.au::78f3650c-e684-44d9-a882-4cb9e33ab881" providerId="AD" clId="Web-{B62213E8-1788-4286-AFE8-EEF26034E54F}" dt="2020-04-26T08:42:04.131" v="107" actId="20577"/>
          <ac:spMkLst>
            <pc:docMk/>
            <pc:sldMk cId="366738696" sldId="265"/>
            <ac:spMk id="3" creationId="{00000000-0000-0000-0000-000000000000}"/>
          </ac:spMkLst>
        </pc:spChg>
      </pc:sldChg>
    </pc:docChg>
  </pc:docChgLst>
  <pc:docChgLst>
    <pc:chgData name="SHIKHAR DHYANI" userId="S::dhyanis@deakin.edu.au::78f3650c-e684-44d9-a882-4cb9e33ab881" providerId="AD" clId="Web-{BC636452-D79E-4007-B281-043DBEC5EA9C}"/>
    <pc:docChg chg="addSld delSld modSld">
      <pc:chgData name="SHIKHAR DHYANI" userId="S::dhyanis@deakin.edu.au::78f3650c-e684-44d9-a882-4cb9e33ab881" providerId="AD" clId="Web-{BC636452-D79E-4007-B281-043DBEC5EA9C}" dt="2020-04-26T09:07:08.376" v="67" actId="14100"/>
      <pc:docMkLst>
        <pc:docMk/>
      </pc:docMkLst>
      <pc:sldChg chg="modSp del">
        <pc:chgData name="SHIKHAR DHYANI" userId="S::dhyanis@deakin.edu.au::78f3650c-e684-44d9-a882-4cb9e33ab881" providerId="AD" clId="Web-{BC636452-D79E-4007-B281-043DBEC5EA9C}" dt="2020-04-26T09:05:49.126" v="3"/>
        <pc:sldMkLst>
          <pc:docMk/>
          <pc:sldMk cId="2980130582" sldId="267"/>
        </pc:sldMkLst>
        <pc:spChg chg="mod">
          <ac:chgData name="SHIKHAR DHYANI" userId="S::dhyanis@deakin.edu.au::78f3650c-e684-44d9-a882-4cb9e33ab881" providerId="AD" clId="Web-{BC636452-D79E-4007-B281-043DBEC5EA9C}" dt="2020-04-26T09:05:40.501" v="2" actId="1076"/>
          <ac:spMkLst>
            <pc:docMk/>
            <pc:sldMk cId="2980130582" sldId="267"/>
            <ac:spMk id="3" creationId="{00000000-0000-0000-0000-000000000000}"/>
          </ac:spMkLst>
        </pc:spChg>
      </pc:sldChg>
      <pc:sldChg chg="modSp add replId">
        <pc:chgData name="SHIKHAR DHYANI" userId="S::dhyanis@deakin.edu.au::78f3650c-e684-44d9-a882-4cb9e33ab881" providerId="AD" clId="Web-{BC636452-D79E-4007-B281-043DBEC5EA9C}" dt="2020-04-26T09:07:08.376" v="67" actId="14100"/>
        <pc:sldMkLst>
          <pc:docMk/>
          <pc:sldMk cId="3873611599" sldId="267"/>
        </pc:sldMkLst>
        <pc:spChg chg="mod">
          <ac:chgData name="SHIKHAR DHYANI" userId="S::dhyanis@deakin.edu.au::78f3650c-e684-44d9-a882-4cb9e33ab881" providerId="AD" clId="Web-{BC636452-D79E-4007-B281-043DBEC5EA9C}" dt="2020-04-26T09:07:08.376" v="67" actId="14100"/>
          <ac:spMkLst>
            <pc:docMk/>
            <pc:sldMk cId="3873611599" sldId="267"/>
            <ac:spMk id="3" creationId="{00000000-0000-0000-0000-000000000000}"/>
          </ac:spMkLst>
        </pc:spChg>
      </pc:sldChg>
    </pc:docChg>
  </pc:docChgLst>
  <pc:docChgLst>
    <pc:chgData name="HAMZA ZULFIQAR" userId="S::hzulfiqar@deakin.edu.au::7402c321-da14-4c4b-a4e0-9f1a9af91d8c" providerId="AD" clId="Web-{1CF697FB-4AC6-4198-9F70-54ACE48F43CE}"/>
    <pc:docChg chg="modSld">
      <pc:chgData name="HAMZA ZULFIQAR" userId="S::hzulfiqar@deakin.edu.au::7402c321-da14-4c4b-a4e0-9f1a9af91d8c" providerId="AD" clId="Web-{1CF697FB-4AC6-4198-9F70-54ACE48F43CE}" dt="2020-04-26T10:56:14.479" v="11"/>
      <pc:docMkLst>
        <pc:docMk/>
      </pc:docMkLst>
      <pc:sldChg chg="modSp">
        <pc:chgData name="HAMZA ZULFIQAR" userId="S::hzulfiqar@deakin.edu.au::7402c321-da14-4c4b-a4e0-9f1a9af91d8c" providerId="AD" clId="Web-{1CF697FB-4AC6-4198-9F70-54ACE48F43CE}" dt="2020-04-26T10:56:14.479" v="11"/>
        <pc:sldMkLst>
          <pc:docMk/>
          <pc:sldMk cId="0" sldId="261"/>
        </pc:sldMkLst>
        <pc:graphicFrameChg chg="mod modGraphic">
          <ac:chgData name="HAMZA ZULFIQAR" userId="S::hzulfiqar@deakin.edu.au::7402c321-da14-4c4b-a4e0-9f1a9af91d8c" providerId="AD" clId="Web-{1CF697FB-4AC6-4198-9F70-54ACE48F43CE}" dt="2020-04-26T10:56:14.479" v="11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BALA THARUN REDDY SHYAMALA" userId="S::bshyamala@deakin.edu.au::813c9ea2-586b-42c1-88de-9ca1dafc84f4" providerId="AD" clId="Web-{9AFA7903-F136-4BC0-9E8F-94D7EB34FD1C}"/>
    <pc:docChg chg="modSld">
      <pc:chgData name="BALA THARUN REDDY SHYAMALA" userId="S::bshyamala@deakin.edu.au::813c9ea2-586b-42c1-88de-9ca1dafc84f4" providerId="AD" clId="Web-{9AFA7903-F136-4BC0-9E8F-94D7EB34FD1C}" dt="2020-04-26T10:19:07.602" v="219"/>
      <pc:docMkLst>
        <pc:docMk/>
      </pc:docMkLst>
      <pc:sldChg chg="modSp">
        <pc:chgData name="BALA THARUN REDDY SHYAMALA" userId="S::bshyamala@deakin.edu.au::813c9ea2-586b-42c1-88de-9ca1dafc84f4" providerId="AD" clId="Web-{9AFA7903-F136-4BC0-9E8F-94D7EB34FD1C}" dt="2020-04-26T10:19:07.602" v="219"/>
        <pc:sldMkLst>
          <pc:docMk/>
          <pc:sldMk cId="304327565" sldId="266"/>
        </pc:sldMkLst>
        <pc:graphicFrameChg chg="mod modGraphic">
          <ac:chgData name="BALA THARUN REDDY SHYAMALA" userId="S::bshyamala@deakin.edu.au::813c9ea2-586b-42c1-88de-9ca1dafc84f4" providerId="AD" clId="Web-{9AFA7903-F136-4BC0-9E8F-94D7EB34FD1C}" dt="2020-04-26T10:19:07.602" v="219"/>
          <ac:graphicFrameMkLst>
            <pc:docMk/>
            <pc:sldMk cId="304327565" sldId="266"/>
            <ac:graphicFrameMk id="3" creationId="{00000000-0000-0000-0000-000000000000}"/>
          </ac:graphicFrameMkLst>
        </pc:graphicFrameChg>
      </pc:sldChg>
    </pc:docChg>
  </pc:docChgLst>
  <pc:docChgLst>
    <pc:chgData name="PIYUSH GANDHI" userId="S::gandhipi@deakin.edu.au::db2efea0-bdcd-4e03-828c-8a0fcf84eaa6" providerId="AD" clId="Web-{02C5F993-A56D-46CC-8049-08FD8EF2BFC5}"/>
    <pc:docChg chg="modSld">
      <pc:chgData name="PIYUSH GANDHI" userId="S::gandhipi@deakin.edu.au::db2efea0-bdcd-4e03-828c-8a0fcf84eaa6" providerId="AD" clId="Web-{02C5F993-A56D-46CC-8049-08FD8EF2BFC5}" dt="2020-04-26T12:44:33.521" v="19"/>
      <pc:docMkLst>
        <pc:docMk/>
      </pc:docMkLst>
      <pc:sldChg chg="modSp">
        <pc:chgData name="PIYUSH GANDHI" userId="S::gandhipi@deakin.edu.au::db2efea0-bdcd-4e03-828c-8a0fcf84eaa6" providerId="AD" clId="Web-{02C5F993-A56D-46CC-8049-08FD8EF2BFC5}" dt="2020-04-26T12:44:33.521" v="19"/>
        <pc:sldMkLst>
          <pc:docMk/>
          <pc:sldMk cId="304327565" sldId="266"/>
        </pc:sldMkLst>
        <pc:graphicFrameChg chg="mod modGraphic">
          <ac:chgData name="PIYUSH GANDHI" userId="S::gandhipi@deakin.edu.au::db2efea0-bdcd-4e03-828c-8a0fcf84eaa6" providerId="AD" clId="Web-{02C5F993-A56D-46CC-8049-08FD8EF2BFC5}" dt="2020-04-26T12:44:33.521" v="19"/>
          <ac:graphicFrameMkLst>
            <pc:docMk/>
            <pc:sldMk cId="304327565" sldId="266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7AF06911-4F01-4997-AEF0-45DCD178EB0E}"/>
    <pc:docChg chg="modSld">
      <pc:chgData name="SHIKHAR DHYANI" userId="S::dhyanis@deakin.edu.au::78f3650c-e684-44d9-a882-4cb9e33ab881" providerId="AD" clId="Web-{7AF06911-4F01-4997-AEF0-45DCD178EB0E}" dt="2020-04-23T03:21:48.742" v="210"/>
      <pc:docMkLst>
        <pc:docMk/>
      </pc:docMkLst>
      <pc:sldChg chg="modSp">
        <pc:chgData name="SHIKHAR DHYANI" userId="S::dhyanis@deakin.edu.au::78f3650c-e684-44d9-a882-4cb9e33ab881" providerId="AD" clId="Web-{7AF06911-4F01-4997-AEF0-45DCD178EB0E}" dt="2020-04-23T03:10:56.599" v="34" actId="20577"/>
        <pc:sldMkLst>
          <pc:docMk/>
          <pc:sldMk cId="0" sldId="257"/>
        </pc:sldMkLst>
        <pc:spChg chg="mod">
          <ac:chgData name="SHIKHAR DHYANI" userId="S::dhyanis@deakin.edu.au::78f3650c-e684-44d9-a882-4cb9e33ab881" providerId="AD" clId="Web-{7AF06911-4F01-4997-AEF0-45DCD178EB0E}" dt="2020-04-23T03:10:56.599" v="3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7AF06911-4F01-4997-AEF0-45DCD178EB0E}" dt="2020-04-23T03:11:50.396" v="41" actId="20577"/>
        <pc:sldMkLst>
          <pc:docMk/>
          <pc:sldMk cId="0" sldId="258"/>
        </pc:sldMkLst>
        <pc:spChg chg="mod">
          <ac:chgData name="SHIKHAR DHYANI" userId="S::dhyanis@deakin.edu.au::78f3650c-e684-44d9-a882-4cb9e33ab881" providerId="AD" clId="Web-{7AF06911-4F01-4997-AEF0-45DCD178EB0E}" dt="2020-04-23T03:11:50.396" v="4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7AF06911-4F01-4997-AEF0-45DCD178EB0E}" dt="2020-04-23T03:16:15.287" v="46" actId="20577"/>
        <pc:sldMkLst>
          <pc:docMk/>
          <pc:sldMk cId="0" sldId="259"/>
        </pc:sldMkLst>
        <pc:graphicFrameChg chg="modGraphic">
          <ac:chgData name="SHIKHAR DHYANI" userId="S::dhyanis@deakin.edu.au::78f3650c-e684-44d9-a882-4cb9e33ab881" providerId="AD" clId="Web-{7AF06911-4F01-4997-AEF0-45DCD178EB0E}" dt="2020-04-23T03:16:15.287" v="46" actId="20577"/>
          <ac:graphicFrameMkLst>
            <pc:docMk/>
            <pc:sldMk cId="0" sldId="259"/>
            <ac:graphicFrameMk id="7" creationId="{C6CA1DE0-E8A7-47DA-99E9-C7119D282B2C}"/>
          </ac:graphicFrameMkLst>
        </pc:graphicFrameChg>
      </pc:sldChg>
      <pc:sldChg chg="modSp">
        <pc:chgData name="SHIKHAR DHYANI" userId="S::dhyanis@deakin.edu.au::78f3650c-e684-44d9-a882-4cb9e33ab881" providerId="AD" clId="Web-{7AF06911-4F01-4997-AEF0-45DCD178EB0E}" dt="2020-04-23T03:21:48.742" v="210"/>
        <pc:sldMkLst>
          <pc:docMk/>
          <pc:sldMk cId="0" sldId="261"/>
        </pc:sldMkLst>
        <pc:graphicFrameChg chg="mod modGraphic">
          <ac:chgData name="SHIKHAR DHYANI" userId="S::dhyanis@deakin.edu.au::78f3650c-e684-44d9-a882-4cb9e33ab881" providerId="AD" clId="Web-{7AF06911-4F01-4997-AEF0-45DCD178EB0E}" dt="2020-04-23T03:21:48.742" v="210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592FF5A4-8B03-400E-9188-52D5F825B00A}"/>
    <pc:docChg chg="addSld delSld modSld">
      <pc:chgData name="SHIKHAR DHYANI" userId="S::dhyanis@deakin.edu.au::78f3650c-e684-44d9-a882-4cb9e33ab881" providerId="AD" clId="Web-{592FF5A4-8B03-400E-9188-52D5F825B00A}" dt="2020-04-26T09:38:07.697" v="797"/>
      <pc:docMkLst>
        <pc:docMk/>
      </pc:docMkLst>
      <pc:sldChg chg="modSp">
        <pc:chgData name="SHIKHAR DHYANI" userId="S::dhyanis@deakin.edu.au::78f3650c-e684-44d9-a882-4cb9e33ab881" providerId="AD" clId="Web-{592FF5A4-8B03-400E-9188-52D5F825B00A}" dt="2020-04-26T09:07:59.730" v="2" actId="20577"/>
        <pc:sldMkLst>
          <pc:docMk/>
          <pc:sldMk cId="0" sldId="260"/>
        </pc:sldMkLst>
        <pc:spChg chg="mod">
          <ac:chgData name="SHIKHAR DHYANI" userId="S::dhyanis@deakin.edu.au::78f3650c-e684-44d9-a882-4cb9e33ab881" providerId="AD" clId="Web-{592FF5A4-8B03-400E-9188-52D5F825B00A}" dt="2020-04-26T09:07:59.730" v="2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592FF5A4-8B03-400E-9188-52D5F825B00A}" dt="2020-04-26T09:38:07.697" v="797"/>
        <pc:sldMkLst>
          <pc:docMk/>
          <pc:sldMk cId="0" sldId="261"/>
        </pc:sldMkLst>
        <pc:graphicFrameChg chg="mod modGraphic">
          <ac:chgData name="SHIKHAR DHYANI" userId="S::dhyanis@deakin.edu.au::78f3650c-e684-44d9-a882-4cb9e33ab881" providerId="AD" clId="Web-{592FF5A4-8B03-400E-9188-52D5F825B00A}" dt="2020-04-26T09:38:07.697" v="797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  <pc:sldChg chg="modSp">
        <pc:chgData name="SHIKHAR DHYANI" userId="S::dhyanis@deakin.edu.au::78f3650c-e684-44d9-a882-4cb9e33ab881" providerId="AD" clId="Web-{592FF5A4-8B03-400E-9188-52D5F825B00A}" dt="2020-04-26T09:26:17.551" v="406" actId="1076"/>
        <pc:sldMkLst>
          <pc:docMk/>
          <pc:sldMk cId="366738696" sldId="265"/>
        </pc:sldMkLst>
        <pc:spChg chg="mod">
          <ac:chgData name="SHIKHAR DHYANI" userId="S::dhyanis@deakin.edu.au::78f3650c-e684-44d9-a882-4cb9e33ab881" providerId="AD" clId="Web-{592FF5A4-8B03-400E-9188-52D5F825B00A}" dt="2020-04-26T09:26:17.551" v="406" actId="1076"/>
          <ac:spMkLst>
            <pc:docMk/>
            <pc:sldMk cId="366738696" sldId="265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592FF5A4-8B03-400E-9188-52D5F825B00A}" dt="2020-04-26T09:26:02.629" v="401" actId="1076"/>
        <pc:sldMkLst>
          <pc:docMk/>
          <pc:sldMk cId="3873611599" sldId="267"/>
        </pc:sldMkLst>
        <pc:spChg chg="mod">
          <ac:chgData name="SHIKHAR DHYANI" userId="S::dhyanis@deakin.edu.au::78f3650c-e684-44d9-a882-4cb9e33ab881" providerId="AD" clId="Web-{592FF5A4-8B03-400E-9188-52D5F825B00A}" dt="2020-04-26T09:26:02.629" v="401" actId="1076"/>
          <ac:spMkLst>
            <pc:docMk/>
            <pc:sldMk cId="3873611599" sldId="267"/>
            <ac:spMk id="3" creationId="{00000000-0000-0000-0000-000000000000}"/>
          </ac:spMkLst>
        </pc:spChg>
      </pc:sldChg>
      <pc:sldChg chg="addSp modSp add del replId">
        <pc:chgData name="SHIKHAR DHYANI" userId="S::dhyanis@deakin.edu.au::78f3650c-e684-44d9-a882-4cb9e33ab881" providerId="AD" clId="Web-{592FF5A4-8B03-400E-9188-52D5F825B00A}" dt="2020-04-26T09:18:55.516" v="382"/>
        <pc:sldMkLst>
          <pc:docMk/>
          <pc:sldMk cId="3526705223" sldId="268"/>
        </pc:sldMkLst>
        <pc:spChg chg="mod">
          <ac:chgData name="SHIKHAR DHYANI" userId="S::dhyanis@deakin.edu.au::78f3650c-e684-44d9-a882-4cb9e33ab881" providerId="AD" clId="Web-{592FF5A4-8B03-400E-9188-52D5F825B00A}" dt="2020-04-26T09:14:32.436" v="361" actId="20577"/>
          <ac:spMkLst>
            <pc:docMk/>
            <pc:sldMk cId="3526705223" sldId="268"/>
            <ac:spMk id="3" creationId="{00000000-0000-0000-0000-000000000000}"/>
          </ac:spMkLst>
        </pc:spChg>
        <pc:picChg chg="add mod">
          <ac:chgData name="SHIKHAR DHYANI" userId="S::dhyanis@deakin.edu.au::78f3650c-e684-44d9-a882-4cb9e33ab881" providerId="AD" clId="Web-{592FF5A4-8B03-400E-9188-52D5F825B00A}" dt="2020-04-26T09:14:45.530" v="367" actId="14100"/>
          <ac:picMkLst>
            <pc:docMk/>
            <pc:sldMk cId="3526705223" sldId="268"/>
            <ac:picMk id="5" creationId="{99C2FEC4-1E2C-441E-AAEE-BC420D447399}"/>
          </ac:picMkLst>
        </pc:picChg>
      </pc:sldChg>
      <pc:sldChg chg="addSp delSp modSp add del replId">
        <pc:chgData name="SHIKHAR DHYANI" userId="S::dhyanis@deakin.edu.au::78f3650c-e684-44d9-a882-4cb9e33ab881" providerId="AD" clId="Web-{592FF5A4-8B03-400E-9188-52D5F825B00A}" dt="2020-04-26T09:19:05.766" v="383"/>
        <pc:sldMkLst>
          <pc:docMk/>
          <pc:sldMk cId="3801599261" sldId="269"/>
        </pc:sldMkLst>
        <pc:picChg chg="del">
          <ac:chgData name="SHIKHAR DHYANI" userId="S::dhyanis@deakin.edu.au::78f3650c-e684-44d9-a882-4cb9e33ab881" providerId="AD" clId="Web-{592FF5A4-8B03-400E-9188-52D5F825B00A}" dt="2020-04-26T09:15:01.639" v="369"/>
          <ac:picMkLst>
            <pc:docMk/>
            <pc:sldMk cId="3801599261" sldId="269"/>
            <ac:picMk id="5" creationId="{99C2FEC4-1E2C-441E-AAEE-BC420D447399}"/>
          </ac:picMkLst>
        </pc:picChg>
        <pc:picChg chg="add mod">
          <ac:chgData name="SHIKHAR DHYANI" userId="S::dhyanis@deakin.edu.au::78f3650c-e684-44d9-a882-4cb9e33ab881" providerId="AD" clId="Web-{592FF5A4-8B03-400E-9188-52D5F825B00A}" dt="2020-04-26T09:15:24.171" v="374" actId="14100"/>
          <ac:picMkLst>
            <pc:docMk/>
            <pc:sldMk cId="3801599261" sldId="269"/>
            <ac:picMk id="6" creationId="{A1FBC476-2440-43AC-9A41-0BDC9F459A3B}"/>
          </ac:picMkLst>
        </pc:picChg>
      </pc:sldChg>
      <pc:sldChg chg="addSp delSp modSp add del replId">
        <pc:chgData name="SHIKHAR DHYANI" userId="S::dhyanis@deakin.edu.au::78f3650c-e684-44d9-a882-4cb9e33ab881" providerId="AD" clId="Web-{592FF5A4-8B03-400E-9188-52D5F825B00A}" dt="2020-04-26T09:19:58.407" v="384"/>
        <pc:sldMkLst>
          <pc:docMk/>
          <pc:sldMk cId="567070275" sldId="270"/>
        </pc:sldMkLst>
        <pc:picChg chg="add mod">
          <ac:chgData name="SHIKHAR DHYANI" userId="S::dhyanis@deakin.edu.au::78f3650c-e684-44d9-a882-4cb9e33ab881" providerId="AD" clId="Web-{592FF5A4-8B03-400E-9188-52D5F825B00A}" dt="2020-04-26T09:16:02.796" v="381" actId="14100"/>
          <ac:picMkLst>
            <pc:docMk/>
            <pc:sldMk cId="567070275" sldId="270"/>
            <ac:picMk id="5" creationId="{2A7B40F6-2614-4E1D-8967-A739F0CC72D5}"/>
          </ac:picMkLst>
        </pc:picChg>
        <pc:picChg chg="del">
          <ac:chgData name="SHIKHAR DHYANI" userId="S::dhyanis@deakin.edu.au::78f3650c-e684-44d9-a882-4cb9e33ab881" providerId="AD" clId="Web-{592FF5A4-8B03-400E-9188-52D5F825B00A}" dt="2020-04-26T09:15:38.843" v="376"/>
          <ac:picMkLst>
            <pc:docMk/>
            <pc:sldMk cId="567070275" sldId="270"/>
            <ac:picMk id="6" creationId="{A1FBC476-2440-43AC-9A41-0BDC9F459A3B}"/>
          </ac:picMkLst>
        </pc:picChg>
      </pc:sldChg>
    </pc:docChg>
  </pc:docChgLst>
  <pc:docChgLst>
    <pc:chgData name="SHIKHAR DHYANI" userId="S::dhyanis@deakin.edu.au::78f3650c-e684-44d9-a882-4cb9e33ab881" providerId="AD" clId="Web-{F70F6AAB-3FC8-4F0F-A6F4-91588015EC84}"/>
    <pc:docChg chg="addSld modSld">
      <pc:chgData name="SHIKHAR DHYANI" userId="S::dhyanis@deakin.edu.au::78f3650c-e684-44d9-a882-4cb9e33ab881" providerId="AD" clId="Web-{F70F6AAB-3FC8-4F0F-A6F4-91588015EC84}" dt="2020-04-26T05:35:07.234" v="337" actId="1076"/>
      <pc:docMkLst>
        <pc:docMk/>
      </pc:docMkLst>
      <pc:sldChg chg="modSp">
        <pc:chgData name="SHIKHAR DHYANI" userId="S::dhyanis@deakin.edu.au::78f3650c-e684-44d9-a882-4cb9e33ab881" providerId="AD" clId="Web-{F70F6AAB-3FC8-4F0F-A6F4-91588015EC84}" dt="2020-04-26T05:35:07.234" v="337" actId="1076"/>
        <pc:sldMkLst>
          <pc:docMk/>
          <pc:sldMk cId="0" sldId="261"/>
        </pc:sldMkLst>
        <pc:graphicFrameChg chg="mod modGraphic">
          <ac:chgData name="SHIKHAR DHYANI" userId="S::dhyanis@deakin.edu.au::78f3650c-e684-44d9-a882-4cb9e33ab881" providerId="AD" clId="Web-{F70F6AAB-3FC8-4F0F-A6F4-91588015EC84}" dt="2020-04-26T05:35:07.234" v="337" actId="1076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  <pc:sldChg chg="modSp add replId">
        <pc:chgData name="SHIKHAR DHYANI" userId="S::dhyanis@deakin.edu.au::78f3650c-e684-44d9-a882-4cb9e33ab881" providerId="AD" clId="Web-{F70F6AAB-3FC8-4F0F-A6F4-91588015EC84}" dt="2020-04-26T05:34:55.031" v="336" actId="1076"/>
        <pc:sldMkLst>
          <pc:docMk/>
          <pc:sldMk cId="304327565" sldId="266"/>
        </pc:sldMkLst>
        <pc:graphicFrameChg chg="mod modGraphic">
          <ac:chgData name="SHIKHAR DHYANI" userId="S::dhyanis@deakin.edu.au::78f3650c-e684-44d9-a882-4cb9e33ab881" providerId="AD" clId="Web-{F70F6AAB-3FC8-4F0F-A6F4-91588015EC84}" dt="2020-04-26T05:34:55.031" v="336" actId="1076"/>
          <ac:graphicFrameMkLst>
            <pc:docMk/>
            <pc:sldMk cId="304327565" sldId="266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09F64BCE-CCC8-4CE4-8915-EBC40B1DB83D}"/>
    <pc:docChg chg="modSld">
      <pc:chgData name="SHIKHAR DHYANI" userId="S::dhyanis@deakin.edu.au::78f3650c-e684-44d9-a882-4cb9e33ab881" providerId="AD" clId="Web-{09F64BCE-CCC8-4CE4-8915-EBC40B1DB83D}" dt="2020-04-26T05:59:51.922" v="428"/>
      <pc:docMkLst>
        <pc:docMk/>
      </pc:docMkLst>
      <pc:sldChg chg="modSp">
        <pc:chgData name="SHIKHAR DHYANI" userId="S::dhyanis@deakin.edu.au::78f3650c-e684-44d9-a882-4cb9e33ab881" providerId="AD" clId="Web-{09F64BCE-CCC8-4CE4-8915-EBC40B1DB83D}" dt="2020-04-26T05:59:51.922" v="428"/>
        <pc:sldMkLst>
          <pc:docMk/>
          <pc:sldMk cId="0" sldId="261"/>
        </pc:sldMkLst>
        <pc:graphicFrameChg chg="mod modGraphic">
          <ac:chgData name="SHIKHAR DHYANI" userId="S::dhyanis@deakin.edu.au::78f3650c-e684-44d9-a882-4cb9e33ab881" providerId="AD" clId="Web-{09F64BCE-CCC8-4CE4-8915-EBC40B1DB83D}" dt="2020-04-26T05:59:51.922" v="428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603C5E86-28CF-441E-8E8F-922C4A4ED016}"/>
    <pc:docChg chg="modSld">
      <pc:chgData name="SHIKHAR DHYANI" userId="S::dhyanis@deakin.edu.au::78f3650c-e684-44d9-a882-4cb9e33ab881" providerId="AD" clId="Web-{603C5E86-28CF-441E-8E8F-922C4A4ED016}" dt="2020-04-23T03:29:48.748" v="3" actId="1076"/>
      <pc:docMkLst>
        <pc:docMk/>
      </pc:docMkLst>
      <pc:sldChg chg="modSp">
        <pc:chgData name="SHIKHAR DHYANI" userId="S::dhyanis@deakin.edu.au::78f3650c-e684-44d9-a882-4cb9e33ab881" providerId="AD" clId="Web-{603C5E86-28CF-441E-8E8F-922C4A4ED016}" dt="2020-04-23T03:29:48.748" v="3" actId="1076"/>
        <pc:sldMkLst>
          <pc:docMk/>
          <pc:sldMk cId="0" sldId="260"/>
        </pc:sldMkLst>
        <pc:spChg chg="mod">
          <ac:chgData name="SHIKHAR DHYANI" userId="S::dhyanis@deakin.edu.au::78f3650c-e684-44d9-a882-4cb9e33ab881" providerId="AD" clId="Web-{603C5E86-28CF-441E-8E8F-922C4A4ED016}" dt="2020-04-23T03:29:48.748" v="3" actId="1076"/>
          <ac:spMkLst>
            <pc:docMk/>
            <pc:sldMk cId="0" sldId="260"/>
            <ac:spMk id="3" creationId="{00000000-0000-0000-0000-000000000000}"/>
          </ac:spMkLst>
        </pc:spChg>
      </pc:sldChg>
    </pc:docChg>
  </pc:docChgLst>
  <pc:docChgLst>
    <pc:chgData name="MOHAN KIRAN BANDARU" userId="S::mbandaru@deakin.edu.au::db7bce66-5dc0-4d43-bccd-b3b8229be1ff" providerId="AD" clId="Web-{CE5B0D6B-AD16-45D2-A063-598EC3A384D0}"/>
    <pc:docChg chg="modSld">
      <pc:chgData name="MOHAN KIRAN BANDARU" userId="S::mbandaru@deakin.edu.au::db7bce66-5dc0-4d43-bccd-b3b8229be1ff" providerId="AD" clId="Web-{CE5B0D6B-AD16-45D2-A063-598EC3A384D0}" dt="2020-04-23T02:53:56.041" v="1791"/>
      <pc:docMkLst>
        <pc:docMk/>
      </pc:docMkLst>
      <pc:sldChg chg="modSp">
        <pc:chgData name="MOHAN KIRAN BANDARU" userId="S::mbandaru@deakin.edu.au::db7bce66-5dc0-4d43-bccd-b3b8229be1ff" providerId="AD" clId="Web-{CE5B0D6B-AD16-45D2-A063-598EC3A384D0}" dt="2020-04-23T02:29:34.647" v="324" actId="20577"/>
        <pc:sldMkLst>
          <pc:docMk/>
          <pc:sldMk cId="0" sldId="257"/>
        </pc:sldMkLst>
        <pc:spChg chg="mod">
          <ac:chgData name="MOHAN KIRAN BANDARU" userId="S::mbandaru@deakin.edu.au::db7bce66-5dc0-4d43-bccd-b3b8229be1ff" providerId="AD" clId="Web-{CE5B0D6B-AD16-45D2-A063-598EC3A384D0}" dt="2020-04-23T02:24:38.459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N KIRAN BANDARU" userId="S::mbandaru@deakin.edu.au::db7bce66-5dc0-4d43-bccd-b3b8229be1ff" providerId="AD" clId="Web-{CE5B0D6B-AD16-45D2-A063-598EC3A384D0}" dt="2020-04-23T02:29:34.647" v="324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setBg setFolMasterObjs setClrOvrMap">
        <pc:chgData name="MOHAN KIRAN BANDARU" userId="S::mbandaru@deakin.edu.au::db7bce66-5dc0-4d43-bccd-b3b8229be1ff" providerId="AD" clId="Web-{CE5B0D6B-AD16-45D2-A063-598EC3A384D0}" dt="2020-04-23T02:44:09.212" v="1292"/>
        <pc:sldMkLst>
          <pc:docMk/>
          <pc:sldMk cId="0" sldId="258"/>
        </pc:sldMkLst>
        <pc:spChg chg="mod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3" creationId="{00000000-0000-0000-0000-000000000000}"/>
          </ac:spMkLst>
        </pc:spChg>
        <pc:spChg chg="mod">
          <ac:chgData name="MOHAN KIRAN BANDARU" userId="S::mbandaru@deakin.edu.au::db7bce66-5dc0-4d43-bccd-b3b8229be1ff" providerId="AD" clId="Web-{CE5B0D6B-AD16-45D2-A063-598EC3A384D0}" dt="2020-04-23T02:32:04.053" v="393"/>
          <ac:spMkLst>
            <pc:docMk/>
            <pc:sldMk cId="0" sldId="258"/>
            <ac:spMk id="4" creationId="{00000000-0000-0000-0000-000000000000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32:04.007" v="392"/>
          <ac:spMkLst>
            <pc:docMk/>
            <pc:sldMk cId="0" sldId="258"/>
            <ac:spMk id="6" creationId="{FF0330B1-AAAC-427D-8A95-40380162BC65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32:26.225" v="396"/>
          <ac:spMkLst>
            <pc:docMk/>
            <pc:sldMk cId="0" sldId="258"/>
            <ac:spMk id="9" creationId="{72B886CF-D3D5-4CDE-A0D0-35994223D8D7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32:26.225" v="396"/>
          <ac:spMkLst>
            <pc:docMk/>
            <pc:sldMk cId="0" sldId="258"/>
            <ac:spMk id="10" creationId="{0A5E8D06-DF55-43E7-9CF6-CFA00D2D63BA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32:00.069" v="390"/>
          <ac:spMkLst>
            <pc:docMk/>
            <pc:sldMk cId="0" sldId="258"/>
            <ac:spMk id="11" creationId="{72B886CF-D3D5-4CDE-A0D0-35994223D8D7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32:26.225" v="396"/>
          <ac:spMkLst>
            <pc:docMk/>
            <pc:sldMk cId="0" sldId="258"/>
            <ac:spMk id="12" creationId="{F2A506D8-18BB-4C6F-8AFD-8177E61198FF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32:00.069" v="390"/>
          <ac:spMkLst>
            <pc:docMk/>
            <pc:sldMk cId="0" sldId="258"/>
            <ac:spMk id="13" creationId="{0A5E8D06-DF55-43E7-9CF6-CFA00D2D63BA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32:00.069" v="390"/>
          <ac:spMkLst>
            <pc:docMk/>
            <pc:sldMk cId="0" sldId="258"/>
            <ac:spMk id="15" creationId="{F2A506D8-18BB-4C6F-8AFD-8177E61198FF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19" creationId="{1CD81A2A-6ED4-4EF4-A14C-912D31E14800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21" creationId="{1661932C-CA15-4E17-B115-FAE7CBEE4789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23" creationId="{8590ADD5-9383-4D3D-9047-3DA2593CCB5D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25" creationId="{DABE3E45-88CF-45D8-8D40-C773324D93F6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29" creationId="{B91ECDA9-56DC-4270-8F33-01C5637B8CEB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31" creationId="{75F47824-961D-465D-84F9-EAE11BC6173B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33" creationId="{FEC9DA3E-C1D7-472D-B7C0-F71AE41FBA23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3:33.680" v="1283"/>
          <ac:spMkLst>
            <pc:docMk/>
            <pc:sldMk cId="0" sldId="258"/>
            <ac:spMk id="35" creationId="{CF62D2A7-8207-488C-9F46-316BA81A16C8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3:33.680" v="1283"/>
          <ac:spMkLst>
            <pc:docMk/>
            <pc:sldMk cId="0" sldId="258"/>
            <ac:spMk id="36" creationId="{52AC6D7F-F068-4E11-BB06-F601D89BB980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1.071" v="1285"/>
          <ac:spMkLst>
            <pc:docMk/>
            <pc:sldMk cId="0" sldId="258"/>
            <ac:spMk id="37" creationId="{F60FCA6E-0894-46CD-BD49-5955A51E0084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3:30.977" v="1281"/>
          <ac:spMkLst>
            <pc:docMk/>
            <pc:sldMk cId="0" sldId="258"/>
            <ac:spMk id="38" creationId="{1557A916-FDD1-44A1-A7A1-70009FD6BE46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1.071" v="1285"/>
          <ac:spMkLst>
            <pc:docMk/>
            <pc:sldMk cId="0" sldId="258"/>
            <ac:spMk id="39" creationId="{E78C6E4B-A1F1-4B6C-97EC-BE997495D6AC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3:30.977" v="1281"/>
          <ac:spMkLst>
            <pc:docMk/>
            <pc:sldMk cId="0" sldId="258"/>
            <ac:spMk id="40" creationId="{4B874C19-9B23-4B12-823E-D67615A9B3AC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6.540" v="1289"/>
          <ac:spMkLst>
            <pc:docMk/>
            <pc:sldMk cId="0" sldId="258"/>
            <ac:spMk id="41" creationId="{CF62D2A7-8207-488C-9F46-316BA81A16C8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6.540" v="1289"/>
          <ac:spMkLst>
            <pc:docMk/>
            <pc:sldMk cId="0" sldId="258"/>
            <ac:spMk id="42" creationId="{52AC6D7F-F068-4E11-BB06-F601D89BB980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196" v="1291"/>
          <ac:spMkLst>
            <pc:docMk/>
            <pc:sldMk cId="0" sldId="258"/>
            <ac:spMk id="43" creationId="{F60FCA6E-0894-46CD-BD49-5955A51E0084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9.196" v="1291"/>
          <ac:spMkLst>
            <pc:docMk/>
            <pc:sldMk cId="0" sldId="258"/>
            <ac:spMk id="44" creationId="{E78C6E4B-A1F1-4B6C-97EC-BE997495D6AC}"/>
          </ac:spMkLst>
        </pc:spChg>
        <pc:spChg chg="add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45" creationId="{91F32EBA-ED97-466E-8CFA-8382584155D0}"/>
          </ac:spMkLst>
        </pc:spChg>
        <pc:spChg chg="add del">
          <ac:chgData name="MOHAN KIRAN BANDARU" userId="S::mbandaru@deakin.edu.au::db7bce66-5dc0-4d43-bccd-b3b8229be1ff" providerId="AD" clId="Web-{CE5B0D6B-AD16-45D2-A063-598EC3A384D0}" dt="2020-04-23T02:44:03.805" v="1287"/>
          <ac:spMkLst>
            <pc:docMk/>
            <pc:sldMk cId="0" sldId="258"/>
            <ac:spMk id="46" creationId="{427D15F9-FBA9-45B6-A1EE-7E2610907483}"/>
          </ac:spMkLst>
        </pc:spChg>
        <pc:spChg chg="add">
          <ac:chgData name="MOHAN KIRAN BANDARU" userId="S::mbandaru@deakin.edu.au::db7bce66-5dc0-4d43-bccd-b3b8229be1ff" providerId="AD" clId="Web-{CE5B0D6B-AD16-45D2-A063-598EC3A384D0}" dt="2020-04-23T02:44:09.212" v="1292"/>
          <ac:spMkLst>
            <pc:docMk/>
            <pc:sldMk cId="0" sldId="258"/>
            <ac:spMk id="48" creationId="{62A38935-BB53-4DF7-A56E-48DD25B685D7}"/>
          </ac:spMkLst>
        </pc:spChg>
        <pc:grpChg chg="add del">
          <ac:chgData name="MOHAN KIRAN BANDARU" userId="S::mbandaru@deakin.edu.au::db7bce66-5dc0-4d43-bccd-b3b8229be1ff" providerId="AD" clId="Web-{CE5B0D6B-AD16-45D2-A063-598EC3A384D0}" dt="2020-04-23T02:44:03.805" v="1287"/>
          <ac:grpSpMkLst>
            <pc:docMk/>
            <pc:sldMk cId="0" sldId="258"/>
            <ac:grpSpMk id="47" creationId="{549D845D-9A57-49AC-9523-BB0D6DA6FECA}"/>
          </ac:grpSpMkLst>
        </pc:grpChg>
        <pc:picChg chg="add del">
          <ac:chgData name="MOHAN KIRAN BANDARU" userId="S::mbandaru@deakin.edu.au::db7bce66-5dc0-4d43-bccd-b3b8229be1ff" providerId="AD" clId="Web-{CE5B0D6B-AD16-45D2-A063-598EC3A384D0}" dt="2020-04-23T02:32:04.007" v="392"/>
          <ac:picMkLst>
            <pc:docMk/>
            <pc:sldMk cId="0" sldId="258"/>
            <ac:picMk id="7" creationId="{AC204286-6029-49DA-9CA5-B0A2B34397ED}"/>
          </ac:picMkLst>
        </pc:picChg>
        <pc:picChg chg="add del">
          <ac:chgData name="MOHAN KIRAN BANDARU" userId="S::mbandaru@deakin.edu.au::db7bce66-5dc0-4d43-bccd-b3b8229be1ff" providerId="AD" clId="Web-{CE5B0D6B-AD16-45D2-A063-598EC3A384D0}" dt="2020-04-23T02:32:00.069" v="390"/>
          <ac:picMkLst>
            <pc:docMk/>
            <pc:sldMk cId="0" sldId="258"/>
            <ac:picMk id="8" creationId="{D3741B7F-93DB-4218-A57A-6F7F558D2719}"/>
          </ac:picMkLst>
        </pc:picChg>
        <pc:picChg chg="add mod">
          <ac:chgData name="MOHAN KIRAN BANDARU" userId="S::mbandaru@deakin.edu.au::db7bce66-5dc0-4d43-bccd-b3b8229be1ff" providerId="AD" clId="Web-{CE5B0D6B-AD16-45D2-A063-598EC3A384D0}" dt="2020-04-23T02:44:09.212" v="1292"/>
          <ac:picMkLst>
            <pc:docMk/>
            <pc:sldMk cId="0" sldId="258"/>
            <ac:picMk id="14" creationId="{FC7E0A4D-059F-43A7-BA20-49180F49B792}"/>
          </ac:picMkLst>
        </pc:picChg>
        <pc:cxnChg chg="add del">
          <ac:chgData name="MOHAN KIRAN BANDARU" userId="S::mbandaru@deakin.edu.au::db7bce66-5dc0-4d43-bccd-b3b8229be1ff" providerId="AD" clId="Web-{CE5B0D6B-AD16-45D2-A063-598EC3A384D0}" dt="2020-04-23T02:44:09.212" v="1292"/>
          <ac:cxnSpMkLst>
            <pc:docMk/>
            <pc:sldMk cId="0" sldId="258"/>
            <ac:cxnSpMk id="27" creationId="{49CD1692-827B-4C8D-B4A1-134FD04CF45C}"/>
          </ac:cxnSpMkLst>
        </pc:cxnChg>
      </pc:sldChg>
      <pc:sldChg chg="addSp delSp modSp mod setBg setFolMasterObjs">
        <pc:chgData name="MOHAN KIRAN BANDARU" userId="S::mbandaru@deakin.edu.au::db7bce66-5dc0-4d43-bccd-b3b8229be1ff" providerId="AD" clId="Web-{CE5B0D6B-AD16-45D2-A063-598EC3A384D0}" dt="2020-04-23T02:53:56.041" v="1791"/>
        <pc:sldMkLst>
          <pc:docMk/>
          <pc:sldMk cId="0" sldId="259"/>
        </pc:sldMkLst>
        <pc:spChg chg="mod">
          <ac:chgData name="MOHAN KIRAN BANDARU" userId="S::mbandaru@deakin.edu.au::db7bce66-5dc0-4d43-bccd-b3b8229be1ff" providerId="AD" clId="Web-{CE5B0D6B-AD16-45D2-A063-598EC3A384D0}" dt="2020-04-23T02:53:56.041" v="1791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MOHAN KIRAN BANDARU" userId="S::mbandaru@deakin.edu.au::db7bce66-5dc0-4d43-bccd-b3b8229be1ff" providerId="AD" clId="Web-{CE5B0D6B-AD16-45D2-A063-598EC3A384D0}" dt="2020-04-23T02:53:56.041" v="1791"/>
          <ac:spMkLst>
            <pc:docMk/>
            <pc:sldMk cId="0" sldId="259"/>
            <ac:spMk id="3" creationId="{00000000-0000-0000-0000-000000000000}"/>
          </ac:spMkLst>
        </pc:spChg>
        <pc:spChg chg="mod">
          <ac:chgData name="MOHAN KIRAN BANDARU" userId="S::mbandaru@deakin.edu.au::db7bce66-5dc0-4d43-bccd-b3b8229be1ff" providerId="AD" clId="Web-{CE5B0D6B-AD16-45D2-A063-598EC3A384D0}" dt="2020-04-23T02:53:56.041" v="1791"/>
          <ac:spMkLst>
            <pc:docMk/>
            <pc:sldMk cId="0" sldId="259"/>
            <ac:spMk id="4" creationId="{00000000-0000-0000-0000-000000000000}"/>
          </ac:spMkLst>
        </pc:spChg>
        <pc:spChg chg="add">
          <ac:chgData name="MOHAN KIRAN BANDARU" userId="S::mbandaru@deakin.edu.au::db7bce66-5dc0-4d43-bccd-b3b8229be1ff" providerId="AD" clId="Web-{CE5B0D6B-AD16-45D2-A063-598EC3A384D0}" dt="2020-04-23T02:53:56.041" v="1791"/>
          <ac:spMkLst>
            <pc:docMk/>
            <pc:sldMk cId="0" sldId="259"/>
            <ac:spMk id="11" creationId="{46C2E80F-49A6-4372-B103-219D417A55ED}"/>
          </ac:spMkLst>
        </pc:spChg>
        <pc:graphicFrameChg chg="add del">
          <ac:chgData name="MOHAN KIRAN BANDARU" userId="S::mbandaru@deakin.edu.au::db7bce66-5dc0-4d43-bccd-b3b8229be1ff" providerId="AD" clId="Web-{CE5B0D6B-AD16-45D2-A063-598EC3A384D0}" dt="2020-04-23T02:53:55.963" v="1790"/>
          <ac:graphicFrameMkLst>
            <pc:docMk/>
            <pc:sldMk cId="0" sldId="259"/>
            <ac:graphicFrameMk id="6" creationId="{F6871C8E-3E26-4E91-97C0-EFA2DAE0FB2F}"/>
          </ac:graphicFrameMkLst>
        </pc:graphicFrameChg>
        <pc:graphicFrameChg chg="add">
          <ac:chgData name="MOHAN KIRAN BANDARU" userId="S::mbandaru@deakin.edu.au::db7bce66-5dc0-4d43-bccd-b3b8229be1ff" providerId="AD" clId="Web-{CE5B0D6B-AD16-45D2-A063-598EC3A384D0}" dt="2020-04-23T02:53:56.041" v="1791"/>
          <ac:graphicFrameMkLst>
            <pc:docMk/>
            <pc:sldMk cId="0" sldId="259"/>
            <ac:graphicFrameMk id="7" creationId="{C6CA1DE0-E8A7-47DA-99E9-C7119D282B2C}"/>
          </ac:graphicFrameMkLst>
        </pc:graphicFrameChg>
      </pc:sldChg>
    </pc:docChg>
  </pc:docChgLst>
  <pc:docChgLst>
    <pc:chgData name="NITHIN REDDY GUNDRE" userId="S::ngundre@deakin.edu.au::20eeb3f7-0834-41f4-a21a-1150a1b92ce9" providerId="AD" clId="Web-{3EA8A735-6BF8-4D45-B0D9-AB4F9D995725}"/>
    <pc:docChg chg="modSld">
      <pc:chgData name="NITHIN REDDY GUNDRE" userId="S::ngundre@deakin.edu.au::20eeb3f7-0834-41f4-a21a-1150a1b92ce9" providerId="AD" clId="Web-{3EA8A735-6BF8-4D45-B0D9-AB4F9D995725}" dt="2020-04-26T07:51:14.386" v="307"/>
      <pc:docMkLst>
        <pc:docMk/>
      </pc:docMkLst>
      <pc:sldChg chg="modSp">
        <pc:chgData name="NITHIN REDDY GUNDRE" userId="S::ngundre@deakin.edu.au::20eeb3f7-0834-41f4-a21a-1150a1b92ce9" providerId="AD" clId="Web-{3EA8A735-6BF8-4D45-B0D9-AB4F9D995725}" dt="2020-04-26T07:51:14.386" v="307"/>
        <pc:sldMkLst>
          <pc:docMk/>
          <pc:sldMk cId="0" sldId="261"/>
        </pc:sldMkLst>
        <pc:graphicFrameChg chg="mod modGraphic">
          <ac:chgData name="NITHIN REDDY GUNDRE" userId="S::ngundre@deakin.edu.au::20eeb3f7-0834-41f4-a21a-1150a1b92ce9" providerId="AD" clId="Web-{3EA8A735-6BF8-4D45-B0D9-AB4F9D995725}" dt="2020-04-26T07:51:14.386" v="307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90475918-93E8-4161-8124-1F97EF12F556}"/>
    <pc:docChg chg="modSld">
      <pc:chgData name="SHIKHAR DHYANI" userId="S::dhyanis@deakin.edu.au::78f3650c-e684-44d9-a882-4cb9e33ab881" providerId="AD" clId="Web-{90475918-93E8-4161-8124-1F97EF12F556}" dt="2020-04-26T06:15:29.889" v="520" actId="20577"/>
      <pc:docMkLst>
        <pc:docMk/>
      </pc:docMkLst>
      <pc:sldChg chg="modSp">
        <pc:chgData name="SHIKHAR DHYANI" userId="S::dhyanis@deakin.edu.au::78f3650c-e684-44d9-a882-4cb9e33ab881" providerId="AD" clId="Web-{90475918-93E8-4161-8124-1F97EF12F556}" dt="2020-04-26T06:15:29.889" v="519" actId="20577"/>
        <pc:sldMkLst>
          <pc:docMk/>
          <pc:sldMk cId="0" sldId="260"/>
        </pc:sldMkLst>
        <pc:spChg chg="mod">
          <ac:chgData name="SHIKHAR DHYANI" userId="S::dhyanis@deakin.edu.au::78f3650c-e684-44d9-a882-4cb9e33ab881" providerId="AD" clId="Web-{90475918-93E8-4161-8124-1F97EF12F556}" dt="2020-04-26T06:15:29.889" v="519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90475918-93E8-4161-8124-1F97EF12F556}" dt="2020-04-26T06:14:37.092" v="491" actId="20577"/>
        <pc:sldMkLst>
          <pc:docMk/>
          <pc:sldMk cId="366738696" sldId="265"/>
        </pc:sldMkLst>
        <pc:spChg chg="mod">
          <ac:chgData name="SHIKHAR DHYANI" userId="S::dhyanis@deakin.edu.au::78f3650c-e684-44d9-a882-4cb9e33ab881" providerId="AD" clId="Web-{90475918-93E8-4161-8124-1F97EF12F556}" dt="2020-04-26T06:14:37.092" v="491" actId="20577"/>
          <ac:spMkLst>
            <pc:docMk/>
            <pc:sldMk cId="366738696" sldId="265"/>
            <ac:spMk id="3" creationId="{00000000-0000-0000-0000-000000000000}"/>
          </ac:spMkLst>
        </pc:spChg>
      </pc:sldChg>
    </pc:docChg>
  </pc:docChgLst>
  <pc:docChgLst>
    <pc:chgData name="SHIKHAR DHYANI" userId="S::dhyanis@deakin.edu.au::78f3650c-e684-44d9-a882-4cb9e33ab881" providerId="AD" clId="Web-{11ABF397-A28A-4BBA-94E1-023D081A95B0}"/>
    <pc:docChg chg="modSld addMainMaster delMainMaster">
      <pc:chgData name="SHIKHAR DHYANI" userId="S::dhyanis@deakin.edu.au::78f3650c-e684-44d9-a882-4cb9e33ab881" providerId="AD" clId="Web-{11ABF397-A28A-4BBA-94E1-023D081A95B0}" dt="2020-04-23T03:27:19.335" v="53"/>
      <pc:docMkLst>
        <pc:docMk/>
      </pc:docMkLst>
      <pc:sldChg chg="addSp delSp modSp mod modClrScheme delDesignElem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56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6"/>
            <ac:spMk id="9" creationId="{0671A8AE-40A1-4631-A6B8-581AFF065482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6"/>
            <ac:spMk id="11" creationId="{AB58EF07-17C2-48CF-ABB0-EEF1F17CB8F0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6"/>
            <ac:spMk id="13" creationId="{AF2F604E-43BE-4DC3-B983-E071523364F8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6"/>
            <ac:spMk id="15" creationId="{08C9B587-E65E-4B52-B37C-ABEBB6E87928}"/>
          </ac:spMkLst>
        </pc:spChg>
      </pc:sldChg>
      <pc:sldChg chg="addSp delSp modSp mod modClrScheme delDesignElem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57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7"/>
            <ac:spMk id="18" creationId="{2B566528-1B12-4246-9431-5C2D7D081168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7"/>
            <ac:spMk id="26" creationId="{D3F51FEB-38FB-4F6C-9F7B-2F2AFAB65463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7"/>
            <ac:spMk id="27" creationId="{1E547BA6-BAE0-43BB-A7CA-60F69CE252F0}"/>
          </ac:spMkLst>
        </pc:spChg>
        <pc:grpChg chg="add del">
          <ac:chgData name="SHIKHAR DHYANI" userId="S::dhyanis@deakin.edu.au::78f3650c-e684-44d9-a882-4cb9e33ab881" providerId="AD" clId="Web-{11ABF397-A28A-4BBA-94E1-023D081A95B0}" dt="2020-04-23T03:26:43.256" v="52"/>
          <ac:grpSpMkLst>
            <pc:docMk/>
            <pc:sldMk cId="0" sldId="257"/>
            <ac:grpSpMk id="20" creationId="{07EAA094-9CF6-4695-958A-33D9BCAA9474}"/>
          </ac:grpSpMkLst>
        </pc:grpChg>
      </pc:sldChg>
      <pc:sldChg chg="addSp delSp modSp mod modClrScheme delDesignElem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58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8"/>
            <ac:spMk id="45" creationId="{91F32EBA-ED97-466E-8CFA-8382584155D0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8"/>
            <ac:spMk id="48" creationId="{62A38935-BB53-4DF7-A56E-48DD25B685D7}"/>
          </ac:spMkLst>
        </pc:spChg>
      </pc:sldChg>
      <pc:sldChg chg="addSp delSp modSp mod modClrScheme delDesignElem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59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59"/>
            <ac:spMk id="11" creationId="{46C2E80F-49A6-4372-B103-219D417A55ED}"/>
          </ac:spMkLst>
        </pc:spChg>
      </pc:sldChg>
      <pc:sldChg chg="addSp modSp mod setBg setFolMasterObjs modClrScheme chgLayout">
        <pc:chgData name="SHIKHAR DHYANI" userId="S::dhyanis@deakin.edu.au::78f3650c-e684-44d9-a882-4cb9e33ab881" providerId="AD" clId="Web-{11ABF397-A28A-4BBA-94E1-023D081A95B0}" dt="2020-04-23T03:27:19.335" v="53"/>
        <pc:sldMkLst>
          <pc:docMk/>
          <pc:sldMk cId="0" sldId="260"/>
        </pc:sldMkLst>
        <pc:spChg chg="mod ord">
          <ac:chgData name="SHIKHAR DHYANI" userId="S::dhyanis@deakin.edu.au::78f3650c-e684-44d9-a882-4cb9e33ab881" providerId="AD" clId="Web-{11ABF397-A28A-4BBA-94E1-023D081A95B0}" dt="2020-04-23T03:27:19.335" v="53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SHIKHAR DHYANI" userId="S::dhyanis@deakin.edu.au::78f3650c-e684-44d9-a882-4cb9e33ab881" providerId="AD" clId="Web-{11ABF397-A28A-4BBA-94E1-023D081A95B0}" dt="2020-04-23T03:27:19.335" v="53"/>
          <ac:spMkLst>
            <pc:docMk/>
            <pc:sldMk cId="0" sldId="260"/>
            <ac:spMk id="3" creationId="{00000000-0000-0000-0000-000000000000}"/>
          </ac:spMkLst>
        </pc:spChg>
        <pc:spChg chg="mod">
          <ac:chgData name="SHIKHAR DHYANI" userId="S::dhyanis@deakin.edu.au::78f3650c-e684-44d9-a882-4cb9e33ab881" providerId="AD" clId="Web-{11ABF397-A28A-4BBA-94E1-023D081A95B0}" dt="2020-04-23T03:27:19.335" v="53"/>
          <ac:spMkLst>
            <pc:docMk/>
            <pc:sldMk cId="0" sldId="260"/>
            <ac:spMk id="4" creationId="{00000000-0000-0000-0000-000000000000}"/>
          </ac:spMkLst>
        </pc:spChg>
        <pc:spChg chg="add">
          <ac:chgData name="SHIKHAR DHYANI" userId="S::dhyanis@deakin.edu.au::78f3650c-e684-44d9-a882-4cb9e33ab881" providerId="AD" clId="Web-{11ABF397-A28A-4BBA-94E1-023D081A95B0}" dt="2020-04-23T03:27:19.335" v="53"/>
          <ac:spMkLst>
            <pc:docMk/>
            <pc:sldMk cId="0" sldId="260"/>
            <ac:spMk id="9" creationId="{E45B1D5C-0827-4AF0-8186-11FC5A8B8B92}"/>
          </ac:spMkLst>
        </pc:spChg>
        <pc:spChg chg="add">
          <ac:chgData name="SHIKHAR DHYANI" userId="S::dhyanis@deakin.edu.au::78f3650c-e684-44d9-a882-4cb9e33ab881" providerId="AD" clId="Web-{11ABF397-A28A-4BBA-94E1-023D081A95B0}" dt="2020-04-23T03:27:19.335" v="53"/>
          <ac:spMkLst>
            <pc:docMk/>
            <pc:sldMk cId="0" sldId="260"/>
            <ac:spMk id="11" creationId="{99413ED5-9ED4-4772-BCE4-2BCAE6B12E35}"/>
          </ac:spMkLst>
        </pc:spChg>
        <pc:spChg chg="add">
          <ac:chgData name="SHIKHAR DHYANI" userId="S::dhyanis@deakin.edu.au::78f3650c-e684-44d9-a882-4cb9e33ab881" providerId="AD" clId="Web-{11ABF397-A28A-4BBA-94E1-023D081A95B0}" dt="2020-04-23T03:27:19.335" v="53"/>
          <ac:spMkLst>
            <pc:docMk/>
            <pc:sldMk cId="0" sldId="260"/>
            <ac:spMk id="13" creationId="{04357C93-F0CB-4A1C-8F77-4E9063789819}"/>
          </ac:spMkLst>
        </pc:spChg>
        <pc:spChg chg="add">
          <ac:chgData name="SHIKHAR DHYANI" userId="S::dhyanis@deakin.edu.au::78f3650c-e684-44d9-a882-4cb9e33ab881" providerId="AD" clId="Web-{11ABF397-A28A-4BBA-94E1-023D081A95B0}" dt="2020-04-23T03:27:19.335" v="53"/>
          <ac:spMkLst>
            <pc:docMk/>
            <pc:sldMk cId="0" sldId="260"/>
            <ac:spMk id="15" creationId="{90F533E9-6690-41A8-A372-4C6C622D028D}"/>
          </ac:spMkLst>
        </pc:spChg>
      </pc:sldChg>
      <pc:sldChg chg="modSp mod modClrScheme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61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61"/>
            <ac:spMk id="2" creationId="{00000000-0000-0000-0000-000000000000}"/>
          </ac:spMkLst>
        </pc:spChg>
      </pc:sldChg>
      <pc:sldChg chg="modSp mod modClrScheme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62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62"/>
            <ac:spMk id="2" creationId="{00000000-0000-0000-0000-000000000000}"/>
          </ac:spMkLst>
        </pc:spChg>
      </pc:sldChg>
      <pc:sldChg chg="modSp mod modClrScheme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63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63"/>
            <ac:spMk id="2" creationId="{00000000-0000-0000-0000-000000000000}"/>
          </ac:spMkLst>
        </pc:spChg>
      </pc:sldChg>
      <pc:sldChg chg="modSp mod modClrScheme chgLayout">
        <pc:chgData name="SHIKHAR DHYANI" userId="S::dhyanis@deakin.edu.au::78f3650c-e684-44d9-a882-4cb9e33ab881" providerId="AD" clId="Web-{11ABF397-A28A-4BBA-94E1-023D081A95B0}" dt="2020-04-23T03:26:43.256" v="52"/>
        <pc:sldMkLst>
          <pc:docMk/>
          <pc:sldMk cId="0" sldId="264"/>
        </pc:sldMkLst>
        <pc:spChg chg="mod ord">
          <ac:chgData name="SHIKHAR DHYANI" userId="S::dhyanis@deakin.edu.au::78f3650c-e684-44d9-a882-4cb9e33ab881" providerId="AD" clId="Web-{11ABF397-A28A-4BBA-94E1-023D081A95B0}" dt="2020-04-23T03:26:43.256" v="52"/>
          <ac:spMkLst>
            <pc:docMk/>
            <pc:sldMk cId="0" sldId="264"/>
            <ac:spMk id="2" creationId="{00000000-0000-0000-0000-000000000000}"/>
          </ac:spMkLst>
        </pc:spChg>
      </pc:sldChg>
      <pc:sldMasterChg chg="add del addSldLayout delSldLayout">
        <pc:chgData name="SHIKHAR DHYANI" userId="S::dhyanis@deakin.edu.au::78f3650c-e684-44d9-a882-4cb9e33ab881" providerId="AD" clId="Web-{11ABF397-A28A-4BBA-94E1-023D081A95B0}" dt="2020-04-23T03:26:43.256" v="52"/>
        <pc:sldMasterMkLst>
          <pc:docMk/>
          <pc:sldMasterMk cId="0" sldId="2147483648"/>
        </pc:sldMasterMkLst>
        <pc:sldLayoutChg chg="add del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SHIKHAR DHYANI" userId="S::dhyanis@deakin.edu.au::78f3650c-e684-44d9-a882-4cb9e33ab881" providerId="AD" clId="Web-{11ABF397-A28A-4BBA-94E1-023D081A95B0}" dt="2020-04-23T03:26:43.256" v="52"/>
        <pc:sldMasterMkLst>
          <pc:docMk/>
          <pc:sldMasterMk cId="781343489" sldId="2147483666"/>
        </pc:sldMasterMkLst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1879632362" sldId="2147483667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1036254477" sldId="2147483668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2793220211" sldId="2147483669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2903236119" sldId="2147483670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1076133738" sldId="2147483671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1304726383" sldId="2147483672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2760936403" sldId="2147483673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2130831065" sldId="2147483674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2785632147" sldId="2147483675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865332720" sldId="2147483676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153693124" sldId="2147483677"/>
          </pc:sldLayoutMkLst>
        </pc:sldLayoutChg>
        <pc:sldLayoutChg chg="add del mod replId">
          <pc:chgData name="SHIKHAR DHYANI" userId="S::dhyanis@deakin.edu.au::78f3650c-e684-44d9-a882-4cb9e33ab881" providerId="AD" clId="Web-{11ABF397-A28A-4BBA-94E1-023D081A95B0}" dt="2020-04-23T03:26:43.256" v="52"/>
          <pc:sldLayoutMkLst>
            <pc:docMk/>
            <pc:sldMasterMk cId="781343489" sldId="2147483666"/>
            <pc:sldLayoutMk cId="271431231" sldId="2147483678"/>
          </pc:sldLayoutMkLst>
        </pc:sldLayoutChg>
      </pc:sldMasterChg>
    </pc:docChg>
  </pc:docChgLst>
  <pc:docChgLst>
    <pc:chgData name="SHIKHAR DHYANI" userId="S::dhyanis@deakin.edu.au::78f3650c-e684-44d9-a882-4cb9e33ab881" providerId="AD" clId="Web-{23577E50-94E4-4C96-B8C0-FFC8E61F3F81}"/>
    <pc:docChg chg="modSld">
      <pc:chgData name="SHIKHAR DHYANI" userId="S::dhyanis@deakin.edu.au::78f3650c-e684-44d9-a882-4cb9e33ab881" providerId="AD" clId="Web-{23577E50-94E4-4C96-B8C0-FFC8E61F3F81}" dt="2020-04-26T10:31:55.658" v="451" actId="14100"/>
      <pc:docMkLst>
        <pc:docMk/>
      </pc:docMkLst>
      <pc:sldChg chg="modSp">
        <pc:chgData name="SHIKHAR DHYANI" userId="S::dhyanis@deakin.edu.au::78f3650c-e684-44d9-a882-4cb9e33ab881" providerId="AD" clId="Web-{23577E50-94E4-4C96-B8C0-FFC8E61F3F81}" dt="2020-04-26T10:31:55.658" v="451" actId="14100"/>
        <pc:sldMkLst>
          <pc:docMk/>
          <pc:sldMk cId="0" sldId="262"/>
        </pc:sldMkLst>
        <pc:spChg chg="mod">
          <ac:chgData name="SHIKHAR DHYANI" userId="S::dhyanis@deakin.edu.au::78f3650c-e684-44d9-a882-4cb9e33ab881" providerId="AD" clId="Web-{23577E50-94E4-4C96-B8C0-FFC8E61F3F81}" dt="2020-04-26T10:31:55.658" v="451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23577E50-94E4-4C96-B8C0-FFC8E61F3F81}" dt="2020-04-26T10:29:07.172" v="232" actId="20577"/>
        <pc:sldMkLst>
          <pc:docMk/>
          <pc:sldMk cId="1691065607" sldId="268"/>
        </pc:sldMkLst>
        <pc:spChg chg="mod">
          <ac:chgData name="SHIKHAR DHYANI" userId="S::dhyanis@deakin.edu.au::78f3650c-e684-44d9-a882-4cb9e33ab881" providerId="AD" clId="Web-{23577E50-94E4-4C96-B8C0-FFC8E61F3F81}" dt="2020-04-26T10:29:07.172" v="232" actId="20577"/>
          <ac:spMkLst>
            <pc:docMk/>
            <pc:sldMk cId="1691065607" sldId="268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23577E50-94E4-4C96-B8C0-FFC8E61F3F81}" dt="2020-04-26T10:29:02.750" v="228" actId="20577"/>
        <pc:sldMkLst>
          <pc:docMk/>
          <pc:sldMk cId="1085252040" sldId="269"/>
        </pc:sldMkLst>
        <pc:spChg chg="mod">
          <ac:chgData name="SHIKHAR DHYANI" userId="S::dhyanis@deakin.edu.au::78f3650c-e684-44d9-a882-4cb9e33ab881" providerId="AD" clId="Web-{23577E50-94E4-4C96-B8C0-FFC8E61F3F81}" dt="2020-04-26T10:29:02.750" v="228" actId="20577"/>
          <ac:spMkLst>
            <pc:docMk/>
            <pc:sldMk cId="1085252040" sldId="269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23577E50-94E4-4C96-B8C0-FFC8E61F3F81}" dt="2020-04-26T10:29:22.610" v="271" actId="20577"/>
        <pc:sldMkLst>
          <pc:docMk/>
          <pc:sldMk cId="2528455842" sldId="270"/>
        </pc:sldMkLst>
        <pc:spChg chg="mod">
          <ac:chgData name="SHIKHAR DHYANI" userId="S::dhyanis@deakin.edu.au::78f3650c-e684-44d9-a882-4cb9e33ab881" providerId="AD" clId="Web-{23577E50-94E4-4C96-B8C0-FFC8E61F3F81}" dt="2020-04-26T10:29:22.610" v="271" actId="20577"/>
          <ac:spMkLst>
            <pc:docMk/>
            <pc:sldMk cId="2528455842" sldId="270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23577E50-94E4-4C96-B8C0-FFC8E61F3F81}" dt="2020-04-26T10:29:35.470" v="311" actId="20577"/>
        <pc:sldMkLst>
          <pc:docMk/>
          <pc:sldMk cId="2890133988" sldId="271"/>
        </pc:sldMkLst>
        <pc:spChg chg="mod">
          <ac:chgData name="SHIKHAR DHYANI" userId="S::dhyanis@deakin.edu.au::78f3650c-e684-44d9-a882-4cb9e33ab881" providerId="AD" clId="Web-{23577E50-94E4-4C96-B8C0-FFC8E61F3F81}" dt="2020-04-26T10:29:35.470" v="311" actId="20577"/>
          <ac:spMkLst>
            <pc:docMk/>
            <pc:sldMk cId="2890133988" sldId="271"/>
            <ac:spMk id="3" creationId="{00000000-0000-0000-0000-000000000000}"/>
          </ac:spMkLst>
        </pc:spChg>
      </pc:sldChg>
    </pc:docChg>
  </pc:docChgLst>
  <pc:docChgLst>
    <pc:chgData name="VIJAY BATHINI" userId="S::vbathini@deakin.edu.au::83ff7ee2-00a6-49be-a1f4-37b2e699252b" providerId="AD" clId="Web-{ADBF71D2-A9FE-41AC-83F0-D23F354C25BB}"/>
    <pc:docChg chg="modSld">
      <pc:chgData name="VIJAY BATHINI" userId="S::vbathini@deakin.edu.au::83ff7ee2-00a6-49be-a1f4-37b2e699252b" providerId="AD" clId="Web-{ADBF71D2-A9FE-41AC-83F0-D23F354C25BB}" dt="2020-04-26T09:38:25.088" v="15"/>
      <pc:docMkLst>
        <pc:docMk/>
      </pc:docMkLst>
      <pc:sldChg chg="modSp">
        <pc:chgData name="VIJAY BATHINI" userId="S::vbathini@deakin.edu.au::83ff7ee2-00a6-49be-a1f4-37b2e699252b" providerId="AD" clId="Web-{ADBF71D2-A9FE-41AC-83F0-D23F354C25BB}" dt="2020-04-26T09:38:25.088" v="15"/>
        <pc:sldMkLst>
          <pc:docMk/>
          <pc:sldMk cId="0" sldId="261"/>
        </pc:sldMkLst>
        <pc:graphicFrameChg chg="mod modGraphic">
          <ac:chgData name="VIJAY BATHINI" userId="S::vbathini@deakin.edu.au::83ff7ee2-00a6-49be-a1f4-37b2e699252b" providerId="AD" clId="Web-{ADBF71D2-A9FE-41AC-83F0-D23F354C25BB}" dt="2020-04-26T09:38:25.088" v="15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PAVAN KUMAR VADLA" userId="S::pvadla@deakin.edu.au::a295213e-60c2-4fd4-8b19-6ab9c919fa26" providerId="AD" clId="Web-{A4D62A88-1868-4C8E-8DA4-4C197CF95791}"/>
    <pc:docChg chg="modSld">
      <pc:chgData name="PAVAN KUMAR VADLA" userId="S::pvadla@deakin.edu.au::a295213e-60c2-4fd4-8b19-6ab9c919fa26" providerId="AD" clId="Web-{A4D62A88-1868-4C8E-8DA4-4C197CF95791}" dt="2020-04-26T10:24:59.203" v="121"/>
      <pc:docMkLst>
        <pc:docMk/>
      </pc:docMkLst>
      <pc:sldChg chg="modSp">
        <pc:chgData name="PAVAN KUMAR VADLA" userId="S::pvadla@deakin.edu.au::a295213e-60c2-4fd4-8b19-6ab9c919fa26" providerId="AD" clId="Web-{A4D62A88-1868-4C8E-8DA4-4C197CF95791}" dt="2020-04-26T10:24:59.203" v="121"/>
        <pc:sldMkLst>
          <pc:docMk/>
          <pc:sldMk cId="304327565" sldId="266"/>
        </pc:sldMkLst>
        <pc:graphicFrameChg chg="mod modGraphic">
          <ac:chgData name="PAVAN KUMAR VADLA" userId="S::pvadla@deakin.edu.au::a295213e-60c2-4fd4-8b19-6ab9c919fa26" providerId="AD" clId="Web-{A4D62A88-1868-4C8E-8DA4-4C197CF95791}" dt="2020-04-26T10:24:59.203" v="121"/>
          <ac:graphicFrameMkLst>
            <pc:docMk/>
            <pc:sldMk cId="304327565" sldId="266"/>
            <ac:graphicFrameMk id="3" creationId="{00000000-0000-0000-0000-000000000000}"/>
          </ac:graphicFrameMkLst>
        </pc:graphicFrameChg>
      </pc:sldChg>
    </pc:docChg>
  </pc:docChgLst>
  <pc:docChgLst>
    <pc:chgData name="MOHAN KIRAN BANDARU" userId="S::mbandaru@deakin.edu.au::db7bce66-5dc0-4d43-bccd-b3b8229be1ff" providerId="AD" clId="Web-{92F480AE-15B2-4758-87F1-F7580F8B1247}"/>
    <pc:docChg chg="modSld">
      <pc:chgData name="MOHAN KIRAN BANDARU" userId="S::mbandaru@deakin.edu.au::db7bce66-5dc0-4d43-bccd-b3b8229be1ff" providerId="AD" clId="Web-{92F480AE-15B2-4758-87F1-F7580F8B1247}" dt="2020-04-23T01:13:07.606" v="31" actId="20577"/>
      <pc:docMkLst>
        <pc:docMk/>
      </pc:docMkLst>
      <pc:sldChg chg="modSp">
        <pc:chgData name="MOHAN KIRAN BANDARU" userId="S::mbandaru@deakin.edu.au::db7bce66-5dc0-4d43-bccd-b3b8229be1ff" providerId="AD" clId="Web-{92F480AE-15B2-4758-87F1-F7580F8B1247}" dt="2020-04-23T01:13:07.606" v="30" actId="20577"/>
        <pc:sldMkLst>
          <pc:docMk/>
          <pc:sldMk cId="0" sldId="256"/>
        </pc:sldMkLst>
        <pc:spChg chg="mod">
          <ac:chgData name="MOHAN KIRAN BANDARU" userId="S::mbandaru@deakin.edu.au::db7bce66-5dc0-4d43-bccd-b3b8229be1ff" providerId="AD" clId="Web-{92F480AE-15B2-4758-87F1-F7580F8B1247}" dt="2020-04-23T01:13:07.606" v="3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NITHIN REDDY GUNDRE" userId="S::ngundre@deakin.edu.au::20eeb3f7-0834-41f4-a21a-1150a1b92ce9" providerId="AD" clId="Web-{EDD50C75-643D-4C61-9DC1-E36B0ED73632}"/>
    <pc:docChg chg="modSld">
      <pc:chgData name="NITHIN REDDY GUNDRE" userId="S::ngundre@deakin.edu.au::20eeb3f7-0834-41f4-a21a-1150a1b92ce9" providerId="AD" clId="Web-{EDD50C75-643D-4C61-9DC1-E36B0ED73632}" dt="2020-04-26T07:55:31.514" v="83"/>
      <pc:docMkLst>
        <pc:docMk/>
      </pc:docMkLst>
      <pc:sldChg chg="modSp">
        <pc:chgData name="NITHIN REDDY GUNDRE" userId="S::ngundre@deakin.edu.au::20eeb3f7-0834-41f4-a21a-1150a1b92ce9" providerId="AD" clId="Web-{EDD50C75-643D-4C61-9DC1-E36B0ED73632}" dt="2020-04-26T07:55:31.514" v="83"/>
        <pc:sldMkLst>
          <pc:docMk/>
          <pc:sldMk cId="0" sldId="261"/>
        </pc:sldMkLst>
        <pc:graphicFrameChg chg="mod modGraphic">
          <ac:chgData name="NITHIN REDDY GUNDRE" userId="S::ngundre@deakin.edu.au::20eeb3f7-0834-41f4-a21a-1150a1b92ce9" providerId="AD" clId="Web-{EDD50C75-643D-4C61-9DC1-E36B0ED73632}" dt="2020-04-26T07:55:31.514" v="83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VIJAY BATHINI" userId="S::vbathini@deakin.edu.au::83ff7ee2-00a6-49be-a1f4-37b2e699252b" providerId="AD" clId="Web-{FA2BC278-3F6D-4B3E-A6D9-6D879E8B7D5C}"/>
    <pc:docChg chg="modSld">
      <pc:chgData name="VIJAY BATHINI" userId="S::vbathini@deakin.edu.au::83ff7ee2-00a6-49be-a1f4-37b2e699252b" providerId="AD" clId="Web-{FA2BC278-3F6D-4B3E-A6D9-6D879E8B7D5C}" dt="2020-04-26T12:03:23.996" v="3"/>
      <pc:docMkLst>
        <pc:docMk/>
      </pc:docMkLst>
      <pc:sldChg chg="modSp">
        <pc:chgData name="VIJAY BATHINI" userId="S::vbathini@deakin.edu.au::83ff7ee2-00a6-49be-a1f4-37b2e699252b" providerId="AD" clId="Web-{FA2BC278-3F6D-4B3E-A6D9-6D879E8B7D5C}" dt="2020-04-26T12:03:23.996" v="3"/>
        <pc:sldMkLst>
          <pc:docMk/>
          <pc:sldMk cId="0" sldId="261"/>
        </pc:sldMkLst>
        <pc:graphicFrameChg chg="mod modGraphic">
          <ac:chgData name="VIJAY BATHINI" userId="S::vbathini@deakin.edu.au::83ff7ee2-00a6-49be-a1f4-37b2e699252b" providerId="AD" clId="Web-{FA2BC278-3F6D-4B3E-A6D9-6D879E8B7D5C}" dt="2020-04-26T12:03:23.996" v="3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6C49D82F-107C-45CC-882B-E314E4F83BCA}"/>
    <pc:docChg chg="modSld">
      <pc:chgData name="SHIKHAR DHYANI" userId="S::dhyanis@deakin.edu.au::78f3650c-e684-44d9-a882-4cb9e33ab881" providerId="AD" clId="Web-{6C49D82F-107C-45CC-882B-E314E4F83BCA}" dt="2020-04-26T08:45:37.665" v="17"/>
      <pc:docMkLst>
        <pc:docMk/>
      </pc:docMkLst>
      <pc:sldChg chg="modSp">
        <pc:chgData name="SHIKHAR DHYANI" userId="S::dhyanis@deakin.edu.au::78f3650c-e684-44d9-a882-4cb9e33ab881" providerId="AD" clId="Web-{6C49D82F-107C-45CC-882B-E314E4F83BCA}" dt="2020-04-26T08:45:37.665" v="17"/>
        <pc:sldMkLst>
          <pc:docMk/>
          <pc:sldMk cId="0" sldId="261"/>
        </pc:sldMkLst>
        <pc:graphicFrameChg chg="mod modGraphic">
          <ac:chgData name="SHIKHAR DHYANI" userId="S::dhyanis@deakin.edu.au::78f3650c-e684-44d9-a882-4cb9e33ab881" providerId="AD" clId="Web-{6C49D82F-107C-45CC-882B-E314E4F83BCA}" dt="2020-04-26T08:45:37.665" v="17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VIJAY BATHINI" userId="S::vbathini@deakin.edu.au::83ff7ee2-00a6-49be-a1f4-37b2e699252b" providerId="AD" clId="Web-{0DFECD51-B3C2-4C52-ABF0-17D5C82577B7}"/>
    <pc:docChg chg="modSld">
      <pc:chgData name="VIJAY BATHINI" userId="S::vbathini@deakin.edu.au::83ff7ee2-00a6-49be-a1f4-37b2e699252b" providerId="AD" clId="Web-{0DFECD51-B3C2-4C52-ABF0-17D5C82577B7}" dt="2020-04-26T09:37:21.213" v="203"/>
      <pc:docMkLst>
        <pc:docMk/>
      </pc:docMkLst>
      <pc:sldChg chg="modSp">
        <pc:chgData name="VIJAY BATHINI" userId="S::vbathini@deakin.edu.au::83ff7ee2-00a6-49be-a1f4-37b2e699252b" providerId="AD" clId="Web-{0DFECD51-B3C2-4C52-ABF0-17D5C82577B7}" dt="2020-04-26T09:37:21.213" v="203"/>
        <pc:sldMkLst>
          <pc:docMk/>
          <pc:sldMk cId="0" sldId="261"/>
        </pc:sldMkLst>
        <pc:graphicFrameChg chg="mod modGraphic">
          <ac:chgData name="VIJAY BATHINI" userId="S::vbathini@deakin.edu.au::83ff7ee2-00a6-49be-a1f4-37b2e699252b" providerId="AD" clId="Web-{0DFECD51-B3C2-4C52-ABF0-17D5C82577B7}" dt="2020-04-26T09:37:21.213" v="203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MOHAN KIRAN BANDARU" userId="S::mbandaru@deakin.edu.au::db7bce66-5dc0-4d43-bccd-b3b8229be1ff" providerId="AD" clId="Web-{5B49C689-92E7-4260-B2F7-FE6B8F2A20F7}"/>
    <pc:docChg chg="modSld">
      <pc:chgData name="MOHAN KIRAN BANDARU" userId="S::mbandaru@deakin.edu.au::db7bce66-5dc0-4d43-bccd-b3b8229be1ff" providerId="AD" clId="Web-{5B49C689-92E7-4260-B2F7-FE6B8F2A20F7}" dt="2020-04-23T02:56:41.506" v="122" actId="20577"/>
      <pc:docMkLst>
        <pc:docMk/>
      </pc:docMkLst>
      <pc:sldChg chg="addSp delSp modSp mod setClrOvrMap">
        <pc:chgData name="MOHAN KIRAN BANDARU" userId="S::mbandaru@deakin.edu.au::db7bce66-5dc0-4d43-bccd-b3b8229be1ff" providerId="AD" clId="Web-{5B49C689-92E7-4260-B2F7-FE6B8F2A20F7}" dt="2020-04-23T02:56:41.506" v="121" actId="20577"/>
        <pc:sldMkLst>
          <pc:docMk/>
          <pc:sldMk cId="0" sldId="257"/>
        </pc:sldMkLst>
        <pc:spChg chg="mod">
          <ac:chgData name="MOHAN KIRAN BANDARU" userId="S::mbandaru@deakin.edu.au::db7bce66-5dc0-4d43-bccd-b3b8229be1ff" providerId="AD" clId="Web-{5B49C689-92E7-4260-B2F7-FE6B8F2A20F7}" dt="2020-04-23T02:55:54.568" v="5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N KIRAN BANDARU" userId="S::mbandaru@deakin.edu.au::db7bce66-5dc0-4d43-bccd-b3b8229be1ff" providerId="AD" clId="Web-{5B49C689-92E7-4260-B2F7-FE6B8F2A20F7}" dt="2020-04-23T02:56:41.506" v="121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MOHAN KIRAN BANDARU" userId="S::mbandaru@deakin.edu.au::db7bce66-5dc0-4d43-bccd-b3b8229be1ff" providerId="AD" clId="Web-{5B49C689-92E7-4260-B2F7-FE6B8F2A20F7}" dt="2020-04-23T02:55:54.568" v="50"/>
          <ac:spMkLst>
            <pc:docMk/>
            <pc:sldMk cId="0" sldId="257"/>
            <ac:spMk id="7" creationId="{9228552E-C8B1-4A80-8448-0787CE0FC704}"/>
          </ac:spMkLst>
        </pc:spChg>
        <pc:spChg chg="add">
          <ac:chgData name="MOHAN KIRAN BANDARU" userId="S::mbandaru@deakin.edu.au::db7bce66-5dc0-4d43-bccd-b3b8229be1ff" providerId="AD" clId="Web-{5B49C689-92E7-4260-B2F7-FE6B8F2A20F7}" dt="2020-04-23T02:55:54.568" v="50"/>
          <ac:spMkLst>
            <pc:docMk/>
            <pc:sldMk cId="0" sldId="257"/>
            <ac:spMk id="18" creationId="{2B566528-1B12-4246-9431-5C2D7D081168}"/>
          </ac:spMkLst>
        </pc:spChg>
        <pc:spChg chg="add">
          <ac:chgData name="MOHAN KIRAN BANDARU" userId="S::mbandaru@deakin.edu.au::db7bce66-5dc0-4d43-bccd-b3b8229be1ff" providerId="AD" clId="Web-{5B49C689-92E7-4260-B2F7-FE6B8F2A20F7}" dt="2020-04-23T02:55:54.568" v="50"/>
          <ac:spMkLst>
            <pc:docMk/>
            <pc:sldMk cId="0" sldId="257"/>
            <ac:spMk id="26" creationId="{D3F51FEB-38FB-4F6C-9F7B-2F2AFAB65463}"/>
          </ac:spMkLst>
        </pc:spChg>
        <pc:spChg chg="add">
          <ac:chgData name="MOHAN KIRAN BANDARU" userId="S::mbandaru@deakin.edu.au::db7bce66-5dc0-4d43-bccd-b3b8229be1ff" providerId="AD" clId="Web-{5B49C689-92E7-4260-B2F7-FE6B8F2A20F7}" dt="2020-04-23T02:55:54.568" v="50"/>
          <ac:spMkLst>
            <pc:docMk/>
            <pc:sldMk cId="0" sldId="257"/>
            <ac:spMk id="27" creationId="{1E547BA6-BAE0-43BB-A7CA-60F69CE252F0}"/>
          </ac:spMkLst>
        </pc:spChg>
        <pc:grpChg chg="add">
          <ac:chgData name="MOHAN KIRAN BANDARU" userId="S::mbandaru@deakin.edu.au::db7bce66-5dc0-4d43-bccd-b3b8229be1ff" providerId="AD" clId="Web-{5B49C689-92E7-4260-B2F7-FE6B8F2A20F7}" dt="2020-04-23T02:55:54.568" v="50"/>
          <ac:grpSpMkLst>
            <pc:docMk/>
            <pc:sldMk cId="0" sldId="257"/>
            <ac:grpSpMk id="20" creationId="{07EAA094-9CF6-4695-958A-33D9BCAA9474}"/>
          </ac:grpSpMkLst>
        </pc:grpChg>
        <pc:picChg chg="mod">
          <ac:chgData name="MOHAN KIRAN BANDARU" userId="S::mbandaru@deakin.edu.au::db7bce66-5dc0-4d43-bccd-b3b8229be1ff" providerId="AD" clId="Web-{5B49C689-92E7-4260-B2F7-FE6B8F2A20F7}" dt="2020-04-23T02:55:54.568" v="50"/>
          <ac:picMkLst>
            <pc:docMk/>
            <pc:sldMk cId="0" sldId="257"/>
            <ac:picMk id="8" creationId="{5B7FFCA8-6870-435D-9306-02C4B8FA7EDE}"/>
          </ac:picMkLst>
        </pc:picChg>
      </pc:sldChg>
    </pc:docChg>
  </pc:docChgLst>
  <pc:docChgLst>
    <pc:chgData name="SHIKHAR DHYANI" userId="S::dhyanis@deakin.edu.au::78f3650c-e684-44d9-a882-4cb9e33ab881" providerId="AD" clId="Web-{5739913C-875C-48F6-B4C6-5AD8CE755262}"/>
    <pc:docChg chg="addSld modSld">
      <pc:chgData name="SHIKHAR DHYANI" userId="S::dhyanis@deakin.edu.au::78f3650c-e684-44d9-a882-4cb9e33ab881" providerId="AD" clId="Web-{5739913C-875C-48F6-B4C6-5AD8CE755262}" dt="2020-04-26T08:59:14.672" v="2" actId="20577"/>
      <pc:docMkLst>
        <pc:docMk/>
      </pc:docMkLst>
      <pc:sldChg chg="modSp add replId">
        <pc:chgData name="SHIKHAR DHYANI" userId="S::dhyanis@deakin.edu.au::78f3650c-e684-44d9-a882-4cb9e33ab881" providerId="AD" clId="Web-{5739913C-875C-48F6-B4C6-5AD8CE755262}" dt="2020-04-26T08:59:14.672" v="2" actId="20577"/>
        <pc:sldMkLst>
          <pc:docMk/>
          <pc:sldMk cId="2980130582" sldId="267"/>
        </pc:sldMkLst>
        <pc:spChg chg="mod">
          <ac:chgData name="SHIKHAR DHYANI" userId="S::dhyanis@deakin.edu.au::78f3650c-e684-44d9-a882-4cb9e33ab881" providerId="AD" clId="Web-{5739913C-875C-48F6-B4C6-5AD8CE755262}" dt="2020-04-26T08:59:14.672" v="2" actId="20577"/>
          <ac:spMkLst>
            <pc:docMk/>
            <pc:sldMk cId="2980130582" sldId="267"/>
            <ac:spMk id="3" creationId="{00000000-0000-0000-0000-000000000000}"/>
          </ac:spMkLst>
        </pc:spChg>
      </pc:sldChg>
    </pc:docChg>
  </pc:docChgLst>
  <pc:docChgLst>
    <pc:chgData name="AISWARYA SUBRAHMANIAN" userId="S::asubrahmanian@deakin.edu.au::b0c93bd5-9192-4621-af14-446f36c43c30" providerId="AD" clId="Web-{960DEB85-E307-4634-9939-766CBDF96263}"/>
    <pc:docChg chg="modSld">
      <pc:chgData name="AISWARYA SUBRAHMANIAN" userId="S::asubrahmanian@deakin.edu.au::b0c93bd5-9192-4621-af14-446f36c43c30" providerId="AD" clId="Web-{960DEB85-E307-4634-9939-766CBDF96263}" dt="2020-04-26T12:35:57.493" v="0"/>
      <pc:docMkLst>
        <pc:docMk/>
      </pc:docMkLst>
      <pc:sldChg chg="modSp">
        <pc:chgData name="AISWARYA SUBRAHMANIAN" userId="S::asubrahmanian@deakin.edu.au::b0c93bd5-9192-4621-af14-446f36c43c30" providerId="AD" clId="Web-{960DEB85-E307-4634-9939-766CBDF96263}" dt="2020-04-26T12:35:57.493" v="0"/>
        <pc:sldMkLst>
          <pc:docMk/>
          <pc:sldMk cId="0" sldId="261"/>
        </pc:sldMkLst>
        <pc:graphicFrameChg chg="modGraphic">
          <ac:chgData name="AISWARYA SUBRAHMANIAN" userId="S::asubrahmanian@deakin.edu.au::b0c93bd5-9192-4621-af14-446f36c43c30" providerId="AD" clId="Web-{960DEB85-E307-4634-9939-766CBDF96263}" dt="2020-04-26T12:35:57.493" v="0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NITHIN REDDY GUNDRE" userId="S::ngundre@deakin.edu.au::20eeb3f7-0834-41f4-a21a-1150a1b92ce9" providerId="AD" clId="Web-{DD0D0ABA-60D7-45D9-B18F-14D74C423DF9}"/>
    <pc:docChg chg="modSld">
      <pc:chgData name="NITHIN REDDY GUNDRE" userId="S::ngundre@deakin.edu.au::20eeb3f7-0834-41f4-a21a-1150a1b92ce9" providerId="AD" clId="Web-{DD0D0ABA-60D7-45D9-B18F-14D74C423DF9}" dt="2020-04-26T09:56:55.545" v="5"/>
      <pc:docMkLst>
        <pc:docMk/>
      </pc:docMkLst>
      <pc:sldChg chg="modSp">
        <pc:chgData name="NITHIN REDDY GUNDRE" userId="S::ngundre@deakin.edu.au::20eeb3f7-0834-41f4-a21a-1150a1b92ce9" providerId="AD" clId="Web-{DD0D0ABA-60D7-45D9-B18F-14D74C423DF9}" dt="2020-04-26T09:56:55.545" v="5"/>
        <pc:sldMkLst>
          <pc:docMk/>
          <pc:sldMk cId="0" sldId="261"/>
        </pc:sldMkLst>
        <pc:graphicFrameChg chg="mod modGraphic">
          <ac:chgData name="NITHIN REDDY GUNDRE" userId="S::ngundre@deakin.edu.au::20eeb3f7-0834-41f4-a21a-1150a1b92ce9" providerId="AD" clId="Web-{DD0D0ABA-60D7-45D9-B18F-14D74C423DF9}" dt="2020-04-26T09:56:55.545" v="5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5ACEBFFC-9612-4245-A2CE-8E39BA86037C}"/>
    <pc:docChg chg="addSld modSld">
      <pc:chgData name="SHIKHAR DHYANI" userId="S::dhyanis@deakin.edu.au::78f3650c-e684-44d9-a882-4cb9e33ab881" providerId="AD" clId="Web-{5ACEBFFC-9612-4245-A2CE-8E39BA86037C}" dt="2020-04-26T10:26:23.358" v="1654" actId="20577"/>
      <pc:docMkLst>
        <pc:docMk/>
      </pc:docMkLst>
      <pc:sldChg chg="modSp">
        <pc:chgData name="SHIKHAR DHYANI" userId="S::dhyanis@deakin.edu.au::78f3650c-e684-44d9-a882-4cb9e33ab881" providerId="AD" clId="Web-{5ACEBFFC-9612-4245-A2CE-8E39BA86037C}" dt="2020-04-26T09:40:45.117" v="2" actId="20577"/>
        <pc:sldMkLst>
          <pc:docMk/>
          <pc:sldMk cId="0" sldId="259"/>
        </pc:sldMkLst>
        <pc:spChg chg="mod">
          <ac:chgData name="SHIKHAR DHYANI" userId="S::dhyanis@deakin.edu.au::78f3650c-e684-44d9-a882-4cb9e33ab881" providerId="AD" clId="Web-{5ACEBFFC-9612-4245-A2CE-8E39BA86037C}" dt="2020-04-26T09:40:45.117" v="2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5ACEBFFC-9612-4245-A2CE-8E39BA86037C}" dt="2020-04-26T09:57:23.989" v="823"/>
        <pc:sldMkLst>
          <pc:docMk/>
          <pc:sldMk cId="0" sldId="261"/>
        </pc:sldMkLst>
        <pc:graphicFrameChg chg="mod modGraphic">
          <ac:chgData name="SHIKHAR DHYANI" userId="S::dhyanis@deakin.edu.au::78f3650c-e684-44d9-a882-4cb9e33ab881" providerId="AD" clId="Web-{5ACEBFFC-9612-4245-A2CE-8E39BA86037C}" dt="2020-04-26T09:57:23.989" v="823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  <pc:sldChg chg="modSp">
        <pc:chgData name="SHIKHAR DHYANI" userId="S::dhyanis@deakin.edu.au::78f3650c-e684-44d9-a882-4cb9e33ab881" providerId="AD" clId="Web-{5ACEBFFC-9612-4245-A2CE-8E39BA86037C}" dt="2020-04-26T10:26:23.358" v="1654" actId="20577"/>
        <pc:sldMkLst>
          <pc:docMk/>
          <pc:sldMk cId="0" sldId="262"/>
        </pc:sldMkLst>
        <pc:spChg chg="mod">
          <ac:chgData name="SHIKHAR DHYANI" userId="S::dhyanis@deakin.edu.au::78f3650c-e684-44d9-a882-4cb9e33ab881" providerId="AD" clId="Web-{5ACEBFFC-9612-4245-A2CE-8E39BA86037C}" dt="2020-04-26T10:26:23.358" v="165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HIKHAR DHYANI" userId="S::dhyanis@deakin.edu.au::78f3650c-e684-44d9-a882-4cb9e33ab881" providerId="AD" clId="Web-{5ACEBFFC-9612-4245-A2CE-8E39BA86037C}" dt="2020-04-26T10:26:12.936" v="1652"/>
        <pc:sldMkLst>
          <pc:docMk/>
          <pc:sldMk cId="304327565" sldId="266"/>
        </pc:sldMkLst>
        <pc:graphicFrameChg chg="mod modGraphic">
          <ac:chgData name="SHIKHAR DHYANI" userId="S::dhyanis@deakin.edu.au::78f3650c-e684-44d9-a882-4cb9e33ab881" providerId="AD" clId="Web-{5ACEBFFC-9612-4245-A2CE-8E39BA86037C}" dt="2020-04-26T10:26:12.936" v="1652"/>
          <ac:graphicFrameMkLst>
            <pc:docMk/>
            <pc:sldMk cId="304327565" sldId="266"/>
            <ac:graphicFrameMk id="3" creationId="{00000000-0000-0000-0000-000000000000}"/>
          </ac:graphicFrameMkLst>
        </pc:graphicFrameChg>
      </pc:sldChg>
      <pc:sldChg chg="addSp modSp add replId">
        <pc:chgData name="SHIKHAR DHYANI" userId="S::dhyanis@deakin.edu.au::78f3650c-e684-44d9-a882-4cb9e33ab881" providerId="AD" clId="Web-{5ACEBFFC-9612-4245-A2CE-8E39BA86037C}" dt="2020-04-26T10:14:11.720" v="931" actId="20577"/>
        <pc:sldMkLst>
          <pc:docMk/>
          <pc:sldMk cId="1691065607" sldId="268"/>
        </pc:sldMkLst>
        <pc:spChg chg="mod">
          <ac:chgData name="SHIKHAR DHYANI" userId="S::dhyanis@deakin.edu.au::78f3650c-e684-44d9-a882-4cb9e33ab881" providerId="AD" clId="Web-{5ACEBFFC-9612-4245-A2CE-8E39BA86037C}" dt="2020-04-26T10:14:11.720" v="931" actId="20577"/>
          <ac:spMkLst>
            <pc:docMk/>
            <pc:sldMk cId="1691065607" sldId="268"/>
            <ac:spMk id="3" creationId="{00000000-0000-0000-0000-000000000000}"/>
          </ac:spMkLst>
        </pc:spChg>
        <pc:picChg chg="add mod">
          <ac:chgData name="SHIKHAR DHYANI" userId="S::dhyanis@deakin.edu.au::78f3650c-e684-44d9-a882-4cb9e33ab881" providerId="AD" clId="Web-{5ACEBFFC-9612-4245-A2CE-8E39BA86037C}" dt="2020-04-26T10:07:06.502" v="839" actId="1076"/>
          <ac:picMkLst>
            <pc:docMk/>
            <pc:sldMk cId="1691065607" sldId="268"/>
            <ac:picMk id="5" creationId="{810A9C4E-248E-4EDC-A757-55BA50EE02AE}"/>
          </ac:picMkLst>
        </pc:picChg>
      </pc:sldChg>
      <pc:sldChg chg="addSp delSp modSp add replId">
        <pc:chgData name="SHIKHAR DHYANI" userId="S::dhyanis@deakin.edu.au::78f3650c-e684-44d9-a882-4cb9e33ab881" providerId="AD" clId="Web-{5ACEBFFC-9612-4245-A2CE-8E39BA86037C}" dt="2020-04-26T10:17:56.438" v="998" actId="14100"/>
        <pc:sldMkLst>
          <pc:docMk/>
          <pc:sldMk cId="1085252040" sldId="269"/>
        </pc:sldMkLst>
        <pc:picChg chg="del">
          <ac:chgData name="SHIKHAR DHYANI" userId="S::dhyanis@deakin.edu.au::78f3650c-e684-44d9-a882-4cb9e33ab881" providerId="AD" clId="Web-{5ACEBFFC-9612-4245-A2CE-8E39BA86037C}" dt="2020-04-26T10:14:15.829" v="934"/>
          <ac:picMkLst>
            <pc:docMk/>
            <pc:sldMk cId="1085252040" sldId="269"/>
            <ac:picMk id="5" creationId="{810A9C4E-248E-4EDC-A757-55BA50EE02AE}"/>
          </ac:picMkLst>
        </pc:picChg>
        <pc:picChg chg="add mod">
          <ac:chgData name="SHIKHAR DHYANI" userId="S::dhyanis@deakin.edu.au::78f3650c-e684-44d9-a882-4cb9e33ab881" providerId="AD" clId="Web-{5ACEBFFC-9612-4245-A2CE-8E39BA86037C}" dt="2020-04-26T10:17:56.438" v="998" actId="14100"/>
          <ac:picMkLst>
            <pc:docMk/>
            <pc:sldMk cId="1085252040" sldId="269"/>
            <ac:picMk id="6" creationId="{719554B3-5220-44F6-9545-41797735C2C3}"/>
          </ac:picMkLst>
        </pc:picChg>
      </pc:sldChg>
      <pc:sldChg chg="addSp delSp modSp add replId">
        <pc:chgData name="SHIKHAR DHYANI" userId="S::dhyanis@deakin.edu.au::78f3650c-e684-44d9-a882-4cb9e33ab881" providerId="AD" clId="Web-{5ACEBFFC-9612-4245-A2CE-8E39BA86037C}" dt="2020-04-26T10:16:48.125" v="983" actId="14100"/>
        <pc:sldMkLst>
          <pc:docMk/>
          <pc:sldMk cId="2528455842" sldId="270"/>
        </pc:sldMkLst>
        <pc:spChg chg="mod">
          <ac:chgData name="SHIKHAR DHYANI" userId="S::dhyanis@deakin.edu.au::78f3650c-e684-44d9-a882-4cb9e33ab881" providerId="AD" clId="Web-{5ACEBFFC-9612-4245-A2CE-8E39BA86037C}" dt="2020-04-26T10:16:15.188" v="974" actId="20577"/>
          <ac:spMkLst>
            <pc:docMk/>
            <pc:sldMk cId="2528455842" sldId="270"/>
            <ac:spMk id="3" creationId="{00000000-0000-0000-0000-000000000000}"/>
          </ac:spMkLst>
        </pc:spChg>
        <pc:picChg chg="add mod">
          <ac:chgData name="SHIKHAR DHYANI" userId="S::dhyanis@deakin.edu.au::78f3650c-e684-44d9-a882-4cb9e33ab881" providerId="AD" clId="Web-{5ACEBFFC-9612-4245-A2CE-8E39BA86037C}" dt="2020-04-26T10:16:48.125" v="983" actId="14100"/>
          <ac:picMkLst>
            <pc:docMk/>
            <pc:sldMk cId="2528455842" sldId="270"/>
            <ac:picMk id="5" creationId="{3A09A6D8-41F4-4A5F-B51A-8A1964F62AD9}"/>
          </ac:picMkLst>
        </pc:picChg>
        <pc:picChg chg="del">
          <ac:chgData name="SHIKHAR DHYANI" userId="S::dhyanis@deakin.edu.au::78f3650c-e684-44d9-a882-4cb9e33ab881" providerId="AD" clId="Web-{5ACEBFFC-9612-4245-A2CE-8E39BA86037C}" dt="2020-04-26T10:15:19.829" v="947"/>
          <ac:picMkLst>
            <pc:docMk/>
            <pc:sldMk cId="2528455842" sldId="270"/>
            <ac:picMk id="6" creationId="{719554B3-5220-44F6-9545-41797735C2C3}"/>
          </ac:picMkLst>
        </pc:picChg>
      </pc:sldChg>
      <pc:sldChg chg="addSp delSp modSp add replId">
        <pc:chgData name="SHIKHAR DHYANI" userId="S::dhyanis@deakin.edu.au::78f3650c-e684-44d9-a882-4cb9e33ab881" providerId="AD" clId="Web-{5ACEBFFC-9612-4245-A2CE-8E39BA86037C}" dt="2020-04-26T10:17:40.563" v="996" actId="14100"/>
        <pc:sldMkLst>
          <pc:docMk/>
          <pc:sldMk cId="2890133988" sldId="271"/>
        </pc:sldMkLst>
        <pc:picChg chg="del">
          <ac:chgData name="SHIKHAR DHYANI" userId="S::dhyanis@deakin.edu.au::78f3650c-e684-44d9-a882-4cb9e33ab881" providerId="AD" clId="Web-{5ACEBFFC-9612-4245-A2CE-8E39BA86037C}" dt="2020-04-26T10:16:57.360" v="985"/>
          <ac:picMkLst>
            <pc:docMk/>
            <pc:sldMk cId="2890133988" sldId="271"/>
            <ac:picMk id="5" creationId="{3A09A6D8-41F4-4A5F-B51A-8A1964F62AD9}"/>
          </ac:picMkLst>
        </pc:picChg>
        <pc:picChg chg="add mod">
          <ac:chgData name="SHIKHAR DHYANI" userId="S::dhyanis@deakin.edu.au::78f3650c-e684-44d9-a882-4cb9e33ab881" providerId="AD" clId="Web-{5ACEBFFC-9612-4245-A2CE-8E39BA86037C}" dt="2020-04-26T10:17:40.563" v="996" actId="14100"/>
          <ac:picMkLst>
            <pc:docMk/>
            <pc:sldMk cId="2890133988" sldId="271"/>
            <ac:picMk id="6" creationId="{166BF063-AA68-4289-975B-AF260BAA25B1}"/>
          </ac:picMkLst>
        </pc:picChg>
      </pc:sldChg>
    </pc:docChg>
  </pc:docChgLst>
  <pc:docChgLst>
    <pc:chgData name="MOHAN KIRAN BANDARU" userId="S::mbandaru@deakin.edu.au::db7bce66-5dc0-4d43-bccd-b3b8229be1ff" providerId="AD" clId="Web-{6665BD14-279A-40FA-9CAE-0DC4CAB7F5FA}"/>
    <pc:docChg chg="modSld">
      <pc:chgData name="MOHAN KIRAN BANDARU" userId="S::mbandaru@deakin.edu.au::db7bce66-5dc0-4d43-bccd-b3b8229be1ff" providerId="AD" clId="Web-{6665BD14-279A-40FA-9CAE-0DC4CAB7F5FA}" dt="2020-04-26T05:58:07.125" v="713"/>
      <pc:docMkLst>
        <pc:docMk/>
      </pc:docMkLst>
      <pc:sldChg chg="modSp">
        <pc:chgData name="MOHAN KIRAN BANDARU" userId="S::mbandaru@deakin.edu.au::db7bce66-5dc0-4d43-bccd-b3b8229be1ff" providerId="AD" clId="Web-{6665BD14-279A-40FA-9CAE-0DC4CAB7F5FA}" dt="2020-04-26T05:58:07.125" v="713"/>
        <pc:sldMkLst>
          <pc:docMk/>
          <pc:sldMk cId="0" sldId="261"/>
        </pc:sldMkLst>
        <pc:graphicFrameChg chg="mod modGraphic">
          <ac:chgData name="MOHAN KIRAN BANDARU" userId="S::mbandaru@deakin.edu.au::db7bce66-5dc0-4d43-bccd-b3b8229be1ff" providerId="AD" clId="Web-{6665BD14-279A-40FA-9CAE-0DC4CAB7F5FA}" dt="2020-04-26T05:58:07.125" v="713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AISWARYA SUBRAHMANIAN" userId="S::asubrahmanian@deakin.edu.au::b0c93bd5-9192-4621-af14-446f36c43c30" providerId="AD" clId="Web-{C69B596F-EF37-4DD0-8BC1-62DB5EB8A6CC}"/>
    <pc:docChg chg="modSld">
      <pc:chgData name="AISWARYA SUBRAHMANIAN" userId="S::asubrahmanian@deakin.edu.au::b0c93bd5-9192-4621-af14-446f36c43c30" providerId="AD" clId="Web-{C69B596F-EF37-4DD0-8BC1-62DB5EB8A6CC}" dt="2020-04-26T08:13:28.409" v="410"/>
      <pc:docMkLst>
        <pc:docMk/>
      </pc:docMkLst>
      <pc:sldChg chg="modSp">
        <pc:chgData name="AISWARYA SUBRAHMANIAN" userId="S::asubrahmanian@deakin.edu.au::b0c93bd5-9192-4621-af14-446f36c43c30" providerId="AD" clId="Web-{C69B596F-EF37-4DD0-8BC1-62DB5EB8A6CC}" dt="2020-04-26T08:13:28.409" v="410"/>
        <pc:sldMkLst>
          <pc:docMk/>
          <pc:sldMk cId="0" sldId="261"/>
        </pc:sldMkLst>
        <pc:spChg chg="mod">
          <ac:chgData name="AISWARYA SUBRAHMANIAN" userId="S::asubrahmanian@deakin.edu.au::b0c93bd5-9192-4621-af14-446f36c43c30" providerId="AD" clId="Web-{C69B596F-EF37-4DD0-8BC1-62DB5EB8A6CC}" dt="2020-04-26T07:56:09.909" v="0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ISWARYA SUBRAHMANIAN" userId="S::asubrahmanian@deakin.edu.au::b0c93bd5-9192-4621-af14-446f36c43c30" providerId="AD" clId="Web-{C69B596F-EF37-4DD0-8BC1-62DB5EB8A6CC}" dt="2020-04-26T07:56:18.909" v="2" actId="1076"/>
          <ac:spMkLst>
            <pc:docMk/>
            <pc:sldMk cId="0" sldId="261"/>
            <ac:spMk id="4" creationId="{00000000-0000-0000-0000-000000000000}"/>
          </ac:spMkLst>
        </pc:spChg>
        <pc:graphicFrameChg chg="mod modGraphic">
          <ac:chgData name="AISWARYA SUBRAHMANIAN" userId="S::asubrahmanian@deakin.edu.au::b0c93bd5-9192-4621-af14-446f36c43c30" providerId="AD" clId="Web-{C69B596F-EF37-4DD0-8BC1-62DB5EB8A6CC}" dt="2020-04-26T08:13:28.409" v="410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CA38BB5B-8663-4732-B40E-D4B6ECDDD770}"/>
    <pc:docChg chg="modSld">
      <pc:chgData name="SHIKHAR DHYANI" userId="S::dhyanis@deakin.edu.au::78f3650c-e684-44d9-a882-4cb9e33ab881" providerId="AD" clId="Web-{CA38BB5B-8663-4732-B40E-D4B6ECDDD770}" dt="2020-04-23T03:59:49.786" v="507" actId="20577"/>
      <pc:docMkLst>
        <pc:docMk/>
      </pc:docMkLst>
      <pc:sldChg chg="modSp">
        <pc:chgData name="SHIKHAR DHYANI" userId="S::dhyanis@deakin.edu.au::78f3650c-e684-44d9-a882-4cb9e33ab881" providerId="AD" clId="Web-{CA38BB5B-8663-4732-B40E-D4B6ECDDD770}" dt="2020-04-23T03:59:49.786" v="506" actId="20577"/>
        <pc:sldMkLst>
          <pc:docMk/>
          <pc:sldMk cId="0" sldId="260"/>
        </pc:sldMkLst>
        <pc:spChg chg="mod">
          <ac:chgData name="SHIKHAR DHYANI" userId="S::dhyanis@deakin.edu.au::78f3650c-e684-44d9-a882-4cb9e33ab881" providerId="AD" clId="Web-{CA38BB5B-8663-4732-B40E-D4B6ECDDD770}" dt="2020-04-23T03:59:49.786" v="506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  <pc:docChgLst>
    <pc:chgData name="MOHAN KIRAN BANDARU" userId="S::mbandaru@deakin.edu.au::db7bce66-5dc0-4d43-bccd-b3b8229be1ff" providerId="AD" clId="Web-{CBD3CEA3-4D69-45AB-9AE1-9E09E0633874}"/>
    <pc:docChg chg="addSld delSld modSld">
      <pc:chgData name="MOHAN KIRAN BANDARU" userId="S::mbandaru@deakin.edu.au::db7bce66-5dc0-4d43-bccd-b3b8229be1ff" providerId="AD" clId="Web-{CBD3CEA3-4D69-45AB-9AE1-9E09E0633874}" dt="2020-04-23T02:21:52.497" v="1505" actId="20577"/>
      <pc:docMkLst>
        <pc:docMk/>
      </pc:docMkLst>
      <pc:sldChg chg="addSp modSp mod setBg setFolMasterObjs setClrOvrMap">
        <pc:chgData name="MOHAN KIRAN BANDARU" userId="S::mbandaru@deakin.edu.au::db7bce66-5dc0-4d43-bccd-b3b8229be1ff" providerId="AD" clId="Web-{CBD3CEA3-4D69-45AB-9AE1-9E09E0633874}" dt="2020-04-23T01:15:52.807" v="107"/>
        <pc:sldMkLst>
          <pc:docMk/>
          <pc:sldMk cId="0" sldId="256"/>
        </pc:sldMkLst>
        <pc:spChg chg="mod">
          <ac:chgData name="MOHAN KIRAN BANDARU" userId="S::mbandaru@deakin.edu.au::db7bce66-5dc0-4d43-bccd-b3b8229be1ff" providerId="AD" clId="Web-{CBD3CEA3-4D69-45AB-9AE1-9E09E0633874}" dt="2020-04-23T01:15:52.807" v="1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N KIRAN BANDARU" userId="S::mbandaru@deakin.edu.au::db7bce66-5dc0-4d43-bccd-b3b8229be1ff" providerId="AD" clId="Web-{CBD3CEA3-4D69-45AB-9AE1-9E09E0633874}" dt="2020-04-23T01:15:32.196" v="106" actId="1076"/>
          <ac:spMkLst>
            <pc:docMk/>
            <pc:sldMk cId="0" sldId="256"/>
            <ac:spMk id="3" creationId="{00000000-0000-0000-0000-000000000000}"/>
          </ac:spMkLst>
        </pc:spChg>
        <pc:spChg chg="add">
          <ac:chgData name="MOHAN KIRAN BANDARU" userId="S::mbandaru@deakin.edu.au::db7bce66-5dc0-4d43-bccd-b3b8229be1ff" providerId="AD" clId="Web-{CBD3CEA3-4D69-45AB-9AE1-9E09E0633874}" dt="2020-04-23T01:15:52.807" v="107"/>
          <ac:spMkLst>
            <pc:docMk/>
            <pc:sldMk cId="0" sldId="256"/>
            <ac:spMk id="9" creationId="{0671A8AE-40A1-4631-A6B8-581AFF065482}"/>
          </ac:spMkLst>
        </pc:spChg>
        <pc:spChg chg="add">
          <ac:chgData name="MOHAN KIRAN BANDARU" userId="S::mbandaru@deakin.edu.au::db7bce66-5dc0-4d43-bccd-b3b8229be1ff" providerId="AD" clId="Web-{CBD3CEA3-4D69-45AB-9AE1-9E09E0633874}" dt="2020-04-23T01:15:52.807" v="107"/>
          <ac:spMkLst>
            <pc:docMk/>
            <pc:sldMk cId="0" sldId="256"/>
            <ac:spMk id="11" creationId="{AB58EF07-17C2-48CF-ABB0-EEF1F17CB8F0}"/>
          </ac:spMkLst>
        </pc:spChg>
        <pc:spChg chg="add">
          <ac:chgData name="MOHAN KIRAN BANDARU" userId="S::mbandaru@deakin.edu.au::db7bce66-5dc0-4d43-bccd-b3b8229be1ff" providerId="AD" clId="Web-{CBD3CEA3-4D69-45AB-9AE1-9E09E0633874}" dt="2020-04-23T01:15:52.807" v="107"/>
          <ac:spMkLst>
            <pc:docMk/>
            <pc:sldMk cId="0" sldId="256"/>
            <ac:spMk id="13" creationId="{AF2F604E-43BE-4DC3-B983-E071523364F8}"/>
          </ac:spMkLst>
        </pc:spChg>
        <pc:spChg chg="add">
          <ac:chgData name="MOHAN KIRAN BANDARU" userId="S::mbandaru@deakin.edu.au::db7bce66-5dc0-4d43-bccd-b3b8229be1ff" providerId="AD" clId="Web-{CBD3CEA3-4D69-45AB-9AE1-9E09E0633874}" dt="2020-04-23T01:15:52.807" v="107"/>
          <ac:spMkLst>
            <pc:docMk/>
            <pc:sldMk cId="0" sldId="256"/>
            <ac:spMk id="15" creationId="{08C9B587-E65E-4B52-B37C-ABEBB6E87928}"/>
          </ac:spMkLst>
        </pc:spChg>
        <pc:picChg chg="add">
          <ac:chgData name="MOHAN KIRAN BANDARU" userId="S::mbandaru@deakin.edu.au::db7bce66-5dc0-4d43-bccd-b3b8229be1ff" providerId="AD" clId="Web-{CBD3CEA3-4D69-45AB-9AE1-9E09E0633874}" dt="2020-04-23T01:15:52.807" v="107"/>
          <ac:picMkLst>
            <pc:docMk/>
            <pc:sldMk cId="0" sldId="256"/>
            <ac:picMk id="5" creationId="{6CA53783-D136-40CD-8A42-851009069503}"/>
          </ac:picMkLst>
        </pc:picChg>
      </pc:sldChg>
      <pc:sldChg chg="addSp delSp modSp add del mod setBg setFolMasterObjs setClrOvrMap">
        <pc:chgData name="MOHAN KIRAN BANDARU" userId="S::mbandaru@deakin.edu.au::db7bce66-5dc0-4d43-bccd-b3b8229be1ff" providerId="AD" clId="Web-{CBD3CEA3-4D69-45AB-9AE1-9E09E0633874}" dt="2020-04-23T02:03:47.920" v="1414"/>
        <pc:sldMkLst>
          <pc:docMk/>
          <pc:sldMk cId="0" sldId="257"/>
        </pc:sldMkLst>
        <pc:spChg chg="mod">
          <ac:chgData name="MOHAN KIRAN BANDARU" userId="S::mbandaru@deakin.edu.au::db7bce66-5dc0-4d43-bccd-b3b8229be1ff" providerId="AD" clId="Web-{CBD3CEA3-4D69-45AB-9AE1-9E09E0633874}" dt="2020-04-23T02:01:03.106" v="1297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N KIRAN BANDARU" userId="S::mbandaru@deakin.edu.au::db7bce66-5dc0-4d43-bccd-b3b8229be1ff" providerId="AD" clId="Web-{CBD3CEA3-4D69-45AB-9AE1-9E09E0633874}" dt="2020-04-23T02:02:54.591" v="1408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MOHAN KIRAN BANDARU" userId="S::mbandaru@deakin.edu.au::db7bce66-5dc0-4d43-bccd-b3b8229be1ff" providerId="AD" clId="Web-{CBD3CEA3-4D69-45AB-9AE1-9E09E0633874}" dt="2020-04-23T02:01:03.106" v="1297"/>
          <ac:spMkLst>
            <pc:docMk/>
            <pc:sldMk cId="0" sldId="257"/>
            <ac:spMk id="4" creationId="{00000000-0000-0000-0000-000000000000}"/>
          </ac:spMkLst>
        </pc:spChg>
        <pc:spChg chg="add">
          <ac:chgData name="MOHAN KIRAN BANDARU" userId="S::mbandaru@deakin.edu.au::db7bce66-5dc0-4d43-bccd-b3b8229be1ff" providerId="AD" clId="Web-{CBD3CEA3-4D69-45AB-9AE1-9E09E0633874}" dt="2020-04-23T02:01:03.106" v="1297"/>
          <ac:spMkLst>
            <pc:docMk/>
            <pc:sldMk cId="0" sldId="257"/>
            <ac:spMk id="7" creationId="{9228552E-C8B1-4A80-8448-0787CE0FC704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9" creationId="{F837543A-6020-4505-A233-C9DB4BF74011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0:57.559" v="1294"/>
          <ac:spMkLst>
            <pc:docMk/>
            <pc:sldMk cId="0" sldId="257"/>
            <ac:spMk id="10" creationId="{9AA72BD9-2C5A-4EDC-931F-5AA08EACA0F3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11" creationId="{35B16301-FB18-48BA-A6DD-C37CAF6F9A18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0:57.559" v="1294"/>
          <ac:spMkLst>
            <pc:docMk/>
            <pc:sldMk cId="0" sldId="257"/>
            <ac:spMk id="12" creationId="{DD3981AC-7B61-4947-BCF3-F7AA7FA385B9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13" creationId="{C3C0D90E-074A-4F52-9B11-B52BEF4BCBE5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0:57.559" v="1294"/>
          <ac:spMkLst>
            <pc:docMk/>
            <pc:sldMk cId="0" sldId="257"/>
            <ac:spMk id="14" creationId="{55D4142C-5077-457F-A6AD-3FECFDB39685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15" creationId="{CABBD4C1-E6F8-46F6-8152-A8A97490BF4D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0:57.559" v="1294"/>
          <ac:spMkLst>
            <pc:docMk/>
            <pc:sldMk cId="0" sldId="257"/>
            <ac:spMk id="16" creationId="{7A5F0580-5EE9-419F-96EE-B6529EF6E7D0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17" creationId="{83BA5EF5-1FE9-4BF9-83BB-269BCDDF6156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21" creationId="{88853921-7BC9-4BDE-ACAB-133C683C82D6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23" creationId="{09192968-3AE7-4470-A61C-97294BB92731}"/>
          </ac:spMkLst>
        </pc:spChg>
        <pc:spChg chg="add del">
          <ac:chgData name="MOHAN KIRAN BANDARU" userId="S::mbandaru@deakin.edu.au::db7bce66-5dc0-4d43-bccd-b3b8229be1ff" providerId="AD" clId="Web-{CBD3CEA3-4D69-45AB-9AE1-9E09E0633874}" dt="2020-04-23T02:01:03.079" v="1296"/>
          <ac:spMkLst>
            <pc:docMk/>
            <pc:sldMk cId="0" sldId="257"/>
            <ac:spMk id="25" creationId="{3AB72E55-43E4-4356-BFE8-E2102CB0B505}"/>
          </ac:spMkLst>
        </pc:spChg>
        <pc:picChg chg="add del">
          <ac:chgData name="MOHAN KIRAN BANDARU" userId="S::mbandaru@deakin.edu.au::db7bce66-5dc0-4d43-bccd-b3b8229be1ff" providerId="AD" clId="Web-{CBD3CEA3-4D69-45AB-9AE1-9E09E0633874}" dt="2020-04-23T02:00:57.559" v="1294"/>
          <ac:picMkLst>
            <pc:docMk/>
            <pc:sldMk cId="0" sldId="257"/>
            <ac:picMk id="6" creationId="{5D2A9A5E-C998-478E-91DD-4DB5D7653C32}"/>
          </ac:picMkLst>
        </pc:picChg>
        <pc:picChg chg="add">
          <ac:chgData name="MOHAN KIRAN BANDARU" userId="S::mbandaru@deakin.edu.au::db7bce66-5dc0-4d43-bccd-b3b8229be1ff" providerId="AD" clId="Web-{CBD3CEA3-4D69-45AB-9AE1-9E09E0633874}" dt="2020-04-23T02:01:03.106" v="1297"/>
          <ac:picMkLst>
            <pc:docMk/>
            <pc:sldMk cId="0" sldId="257"/>
            <ac:picMk id="8" creationId="{5B7FFCA8-6870-435D-9306-02C4B8FA7EDE}"/>
          </ac:picMkLst>
        </pc:picChg>
        <pc:cxnChg chg="add del">
          <ac:chgData name="MOHAN KIRAN BANDARU" userId="S::mbandaru@deakin.edu.au::db7bce66-5dc0-4d43-bccd-b3b8229be1ff" providerId="AD" clId="Web-{CBD3CEA3-4D69-45AB-9AE1-9E09E0633874}" dt="2020-04-23T02:01:03.079" v="1296"/>
          <ac:cxnSpMkLst>
            <pc:docMk/>
            <pc:sldMk cId="0" sldId="257"/>
            <ac:cxnSpMk id="19" creationId="{4B3BCACB-5880-460B-9606-8C433A9AF99D}"/>
          </ac:cxnSpMkLst>
        </pc:cxnChg>
      </pc:sldChg>
      <pc:sldChg chg="modSp">
        <pc:chgData name="MOHAN KIRAN BANDARU" userId="S::mbandaru@deakin.edu.au::db7bce66-5dc0-4d43-bccd-b3b8229be1ff" providerId="AD" clId="Web-{CBD3CEA3-4D69-45AB-9AE1-9E09E0633874}" dt="2020-04-23T02:21:52.497" v="1504" actId="20577"/>
        <pc:sldMkLst>
          <pc:docMk/>
          <pc:sldMk cId="0" sldId="258"/>
        </pc:sldMkLst>
        <pc:spChg chg="mod">
          <ac:chgData name="MOHAN KIRAN BANDARU" userId="S::mbandaru@deakin.edu.au::db7bce66-5dc0-4d43-bccd-b3b8229be1ff" providerId="AD" clId="Web-{CBD3CEA3-4D69-45AB-9AE1-9E09E0633874}" dt="2020-04-23T02:21:52.497" v="1504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new del">
        <pc:chgData name="MOHAN KIRAN BANDARU" userId="S::mbandaru@deakin.edu.au::db7bce66-5dc0-4d43-bccd-b3b8229be1ff" providerId="AD" clId="Web-{CBD3CEA3-4D69-45AB-9AE1-9E09E0633874}" dt="2020-04-23T02:04:13.170" v="1426"/>
        <pc:sldMkLst>
          <pc:docMk/>
          <pc:sldMk cId="2024954674" sldId="265"/>
        </pc:sldMkLst>
        <pc:spChg chg="mod">
          <ac:chgData name="MOHAN KIRAN BANDARU" userId="S::mbandaru@deakin.edu.au::db7bce66-5dc0-4d43-bccd-b3b8229be1ff" providerId="AD" clId="Web-{CBD3CEA3-4D69-45AB-9AE1-9E09E0633874}" dt="2020-04-23T02:04:07.373" v="1422" actId="20577"/>
          <ac:spMkLst>
            <pc:docMk/>
            <pc:sldMk cId="2024954674" sldId="265"/>
            <ac:spMk id="3" creationId="{E15C2019-714E-44D3-AFF2-E8B4E2773AB7}"/>
          </ac:spMkLst>
        </pc:spChg>
      </pc:sldChg>
    </pc:docChg>
  </pc:docChgLst>
  <pc:docChgLst>
    <pc:chgData name="SHIKHAR DHYANI" userId="S::dhyanis@deakin.edu.au::78f3650c-e684-44d9-a882-4cb9e33ab881" providerId="AD" clId="Web-{90DA9D57-C70A-4E28-83F7-369C5337EF3A}"/>
    <pc:docChg chg="modSld">
      <pc:chgData name="SHIKHAR DHYANI" userId="S::dhyanis@deakin.edu.au::78f3650c-e684-44d9-a882-4cb9e33ab881" providerId="AD" clId="Web-{90DA9D57-C70A-4E28-83F7-369C5337EF3A}" dt="2020-04-26T08:56:30.398" v="60" actId="14100"/>
      <pc:docMkLst>
        <pc:docMk/>
      </pc:docMkLst>
      <pc:sldChg chg="modSp">
        <pc:chgData name="SHIKHAR DHYANI" userId="S::dhyanis@deakin.edu.au::78f3650c-e684-44d9-a882-4cb9e33ab881" providerId="AD" clId="Web-{90DA9D57-C70A-4E28-83F7-369C5337EF3A}" dt="2020-04-26T08:56:30.398" v="60" actId="14100"/>
        <pc:sldMkLst>
          <pc:docMk/>
          <pc:sldMk cId="366738696" sldId="265"/>
        </pc:sldMkLst>
        <pc:spChg chg="mod">
          <ac:chgData name="SHIKHAR DHYANI" userId="S::dhyanis@deakin.edu.au::78f3650c-e684-44d9-a882-4cb9e33ab881" providerId="AD" clId="Web-{90DA9D57-C70A-4E28-83F7-369C5337EF3A}" dt="2020-04-26T08:56:30.398" v="60" actId="14100"/>
          <ac:spMkLst>
            <pc:docMk/>
            <pc:sldMk cId="366738696" sldId="265"/>
            <ac:spMk id="3" creationId="{00000000-0000-0000-0000-000000000000}"/>
          </ac:spMkLst>
        </pc:spChg>
      </pc:sldChg>
    </pc:docChg>
  </pc:docChgLst>
  <pc:docChgLst>
    <pc:chgData name="PIYUSH GANDHI" userId="S::gandhipi@deakin.edu.au::db2efea0-bdcd-4e03-828c-8a0fcf84eaa6" providerId="AD" clId="Web-{0F1776C6-334B-4826-88B3-25AA060262C3}"/>
    <pc:docChg chg="modSld">
      <pc:chgData name="PIYUSH GANDHI" userId="S::gandhipi@deakin.edu.au::db2efea0-bdcd-4e03-828c-8a0fcf84eaa6" providerId="AD" clId="Web-{0F1776C6-334B-4826-88B3-25AA060262C3}" dt="2020-04-26T12:39:33.868" v="179"/>
      <pc:docMkLst>
        <pc:docMk/>
      </pc:docMkLst>
      <pc:sldChg chg="modSp">
        <pc:chgData name="PIYUSH GANDHI" userId="S::gandhipi@deakin.edu.au::db2efea0-bdcd-4e03-828c-8a0fcf84eaa6" providerId="AD" clId="Web-{0F1776C6-334B-4826-88B3-25AA060262C3}" dt="2020-04-26T12:39:33.868" v="179"/>
        <pc:sldMkLst>
          <pc:docMk/>
          <pc:sldMk cId="304327565" sldId="266"/>
        </pc:sldMkLst>
        <pc:graphicFrameChg chg="mod modGraphic">
          <ac:chgData name="PIYUSH GANDHI" userId="S::gandhipi@deakin.edu.au::db2efea0-bdcd-4e03-828c-8a0fcf84eaa6" providerId="AD" clId="Web-{0F1776C6-334B-4826-88B3-25AA060262C3}" dt="2020-04-26T12:39:33.868" v="179"/>
          <ac:graphicFrameMkLst>
            <pc:docMk/>
            <pc:sldMk cId="304327565" sldId="266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D92CF61F-7A02-487E-A0B2-FDDF3D432EB9}"/>
    <pc:docChg chg="addSld modSld">
      <pc:chgData name="SHIKHAR DHYANI" userId="S::dhyanis@deakin.edu.au::78f3650c-e684-44d9-a882-4cb9e33ab881" providerId="AD" clId="Web-{D92CF61F-7A02-487E-A0B2-FDDF3D432EB9}" dt="2020-04-23T04:10:24.138" v="567" actId="20577"/>
      <pc:docMkLst>
        <pc:docMk/>
      </pc:docMkLst>
      <pc:sldChg chg="modSp">
        <pc:chgData name="SHIKHAR DHYANI" userId="S::dhyanis@deakin.edu.au::78f3650c-e684-44d9-a882-4cb9e33ab881" providerId="AD" clId="Web-{D92CF61F-7A02-487E-A0B2-FDDF3D432EB9}" dt="2020-04-23T04:07:56.623" v="564" actId="1076"/>
        <pc:sldMkLst>
          <pc:docMk/>
          <pc:sldMk cId="0" sldId="260"/>
        </pc:sldMkLst>
        <pc:spChg chg="mod">
          <ac:chgData name="SHIKHAR DHYANI" userId="S::dhyanis@deakin.edu.au::78f3650c-e684-44d9-a882-4cb9e33ab881" providerId="AD" clId="Web-{D92CF61F-7A02-487E-A0B2-FDDF3D432EB9}" dt="2020-04-23T04:07:43.467" v="563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IKHAR DHYANI" userId="S::dhyanis@deakin.edu.au::78f3650c-e684-44d9-a882-4cb9e33ab881" providerId="AD" clId="Web-{D92CF61F-7A02-487E-A0B2-FDDF3D432EB9}" dt="2020-04-23T04:07:39.123" v="561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SHIKHAR DHYANI" userId="S::dhyanis@deakin.edu.au::78f3650c-e684-44d9-a882-4cb9e33ab881" providerId="AD" clId="Web-{D92CF61F-7A02-487E-A0B2-FDDF3D432EB9}" dt="2020-04-23T04:07:56.623" v="564" actId="1076"/>
          <ac:spMkLst>
            <pc:docMk/>
            <pc:sldMk cId="0" sldId="260"/>
            <ac:spMk id="4" creationId="{00000000-0000-0000-0000-000000000000}"/>
          </ac:spMkLst>
        </pc:spChg>
      </pc:sldChg>
      <pc:sldChg chg="modSp add replId">
        <pc:chgData name="SHIKHAR DHYANI" userId="S::dhyanis@deakin.edu.au::78f3650c-e684-44d9-a882-4cb9e33ab881" providerId="AD" clId="Web-{D92CF61F-7A02-487E-A0B2-FDDF3D432EB9}" dt="2020-04-23T04:10:24.138" v="567" actId="20577"/>
        <pc:sldMkLst>
          <pc:docMk/>
          <pc:sldMk cId="366738696" sldId="265"/>
        </pc:sldMkLst>
        <pc:spChg chg="mod">
          <ac:chgData name="SHIKHAR DHYANI" userId="S::dhyanis@deakin.edu.au::78f3650c-e684-44d9-a882-4cb9e33ab881" providerId="AD" clId="Web-{D92CF61F-7A02-487E-A0B2-FDDF3D432EB9}" dt="2020-04-23T04:10:24.138" v="567" actId="20577"/>
          <ac:spMkLst>
            <pc:docMk/>
            <pc:sldMk cId="366738696" sldId="265"/>
            <ac:spMk id="3" creationId="{00000000-0000-0000-0000-000000000000}"/>
          </ac:spMkLst>
        </pc:spChg>
      </pc:sldChg>
    </pc:docChg>
  </pc:docChgLst>
  <pc:docChgLst>
    <pc:chgData name="NITHIN REDDY GUNDRE" userId="S::ngundre@deakin.edu.au::20eeb3f7-0834-41f4-a21a-1150a1b92ce9" providerId="AD" clId="Web-{7787C6B3-4CB7-4210-BAB4-7D239131C924}"/>
    <pc:docChg chg="modSld">
      <pc:chgData name="NITHIN REDDY GUNDRE" userId="S::ngundre@deakin.edu.au::20eeb3f7-0834-41f4-a21a-1150a1b92ce9" providerId="AD" clId="Web-{7787C6B3-4CB7-4210-BAB4-7D239131C924}" dt="2020-04-26T09:48:59.815" v="101"/>
      <pc:docMkLst>
        <pc:docMk/>
      </pc:docMkLst>
      <pc:sldChg chg="modSp">
        <pc:chgData name="NITHIN REDDY GUNDRE" userId="S::ngundre@deakin.edu.au::20eeb3f7-0834-41f4-a21a-1150a1b92ce9" providerId="AD" clId="Web-{7787C6B3-4CB7-4210-BAB4-7D239131C924}" dt="2020-04-26T09:48:59.815" v="101"/>
        <pc:sldMkLst>
          <pc:docMk/>
          <pc:sldMk cId="0" sldId="261"/>
        </pc:sldMkLst>
        <pc:graphicFrameChg chg="mod modGraphic">
          <ac:chgData name="NITHIN REDDY GUNDRE" userId="S::ngundre@deakin.edu.au::20eeb3f7-0834-41f4-a21a-1150a1b92ce9" providerId="AD" clId="Web-{7787C6B3-4CB7-4210-BAB4-7D239131C924}" dt="2020-04-26T09:48:59.815" v="101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MOHAN KIRAN BANDARU" userId="S::mbandaru@deakin.edu.au::db7bce66-5dc0-4d43-bccd-b3b8229be1ff" providerId="AD" clId="Web-{F62A0871-9F7F-4ACB-A76B-AF2339C57A83}"/>
    <pc:docChg chg="modSld">
      <pc:chgData name="MOHAN KIRAN BANDARU" userId="S::mbandaru@deakin.edu.au::db7bce66-5dc0-4d43-bccd-b3b8229be1ff" providerId="AD" clId="Web-{F62A0871-9F7F-4ACB-A76B-AF2339C57A83}" dt="2020-04-26T08:31:08.143" v="3"/>
      <pc:docMkLst>
        <pc:docMk/>
      </pc:docMkLst>
      <pc:sldChg chg="modSp">
        <pc:chgData name="MOHAN KIRAN BANDARU" userId="S::mbandaru@deakin.edu.au::db7bce66-5dc0-4d43-bccd-b3b8229be1ff" providerId="AD" clId="Web-{F62A0871-9F7F-4ACB-A76B-AF2339C57A83}" dt="2020-04-26T08:31:08.143" v="3"/>
        <pc:sldMkLst>
          <pc:docMk/>
          <pc:sldMk cId="0" sldId="261"/>
        </pc:sldMkLst>
        <pc:graphicFrameChg chg="mod modGraphic">
          <ac:chgData name="MOHAN KIRAN BANDARU" userId="S::mbandaru@deakin.edu.au::db7bce66-5dc0-4d43-bccd-b3b8229be1ff" providerId="AD" clId="Web-{F62A0871-9F7F-4ACB-A76B-AF2339C57A83}" dt="2020-04-26T08:31:08.143" v="3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  <pc:docChgLst>
    <pc:chgData name="SHIKHAR DHYANI" userId="S::dhyanis@deakin.edu.au::78f3650c-e684-44d9-a882-4cb9e33ab881" providerId="AD" clId="Web-{98270DFC-D344-4553-8261-C82EDE2D3D63}"/>
    <pc:docChg chg="modSld">
      <pc:chgData name="SHIKHAR DHYANI" userId="S::dhyanis@deakin.edu.au::78f3650c-e684-44d9-a882-4cb9e33ab881" providerId="AD" clId="Web-{98270DFC-D344-4553-8261-C82EDE2D3D63}" dt="2020-04-26T05:29:47.704" v="3"/>
      <pc:docMkLst>
        <pc:docMk/>
      </pc:docMkLst>
      <pc:sldChg chg="modSp">
        <pc:chgData name="SHIKHAR DHYANI" userId="S::dhyanis@deakin.edu.au::78f3650c-e684-44d9-a882-4cb9e33ab881" providerId="AD" clId="Web-{98270DFC-D344-4553-8261-C82EDE2D3D63}" dt="2020-04-26T05:29:47.704" v="3"/>
        <pc:sldMkLst>
          <pc:docMk/>
          <pc:sldMk cId="0" sldId="261"/>
        </pc:sldMkLst>
        <pc:graphicFrameChg chg="mod modGraphic">
          <ac:chgData name="SHIKHAR DHYANI" userId="S::dhyanis@deakin.edu.au::78f3650c-e684-44d9-a882-4cb9e33ab881" providerId="AD" clId="Web-{98270DFC-D344-4553-8261-C82EDE2D3D63}" dt="2020-04-26T05:29:47.704" v="3"/>
          <ac:graphicFrameMkLst>
            <pc:docMk/>
            <pc:sldMk cId="0" sldId="261"/>
            <ac:graphicFrameMk id="3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FF777-9FA6-4084-B309-32993FA04D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819F9D-3D93-48CB-A1FE-1E5497F1F285}">
      <dgm:prSet/>
      <dgm:spPr/>
      <dgm:t>
        <a:bodyPr/>
        <a:lstStyle/>
        <a:p>
          <a:r>
            <a:rPr lang="en-US"/>
            <a:t>Revising the artifacts on previous project</a:t>
          </a:r>
        </a:p>
      </dgm:t>
    </dgm:pt>
    <dgm:pt modelId="{AA0D4DA6-338F-4C0C-8CF4-AF9D8B1E9F38}" type="parTrans" cxnId="{F8107E9E-A5FC-410F-89E4-576FCE26AAB2}">
      <dgm:prSet/>
      <dgm:spPr/>
      <dgm:t>
        <a:bodyPr/>
        <a:lstStyle/>
        <a:p>
          <a:endParaRPr lang="en-US"/>
        </a:p>
      </dgm:t>
    </dgm:pt>
    <dgm:pt modelId="{767EC21C-BEEC-4F00-87AA-592928A9250C}" type="sibTrans" cxnId="{F8107E9E-A5FC-410F-89E4-576FCE26AAB2}">
      <dgm:prSet/>
      <dgm:spPr/>
      <dgm:t>
        <a:bodyPr/>
        <a:lstStyle/>
        <a:p>
          <a:endParaRPr lang="en-US"/>
        </a:p>
      </dgm:t>
    </dgm:pt>
    <dgm:pt modelId="{DAEDAC64-6579-4F89-B444-FED99A88E925}">
      <dgm:prSet/>
      <dgm:spPr/>
      <dgm:t>
        <a:bodyPr/>
        <a:lstStyle/>
        <a:p>
          <a:r>
            <a:rPr lang="en-US"/>
            <a:t>Upskilling on the technologies which are indeed required</a:t>
          </a:r>
        </a:p>
      </dgm:t>
    </dgm:pt>
    <dgm:pt modelId="{0797CA1B-E0E7-4E2D-9B80-84274FE77FF9}" type="parTrans" cxnId="{534FF4BC-D383-46A6-B36A-F3995F61FF37}">
      <dgm:prSet/>
      <dgm:spPr/>
      <dgm:t>
        <a:bodyPr/>
        <a:lstStyle/>
        <a:p>
          <a:endParaRPr lang="en-US"/>
        </a:p>
      </dgm:t>
    </dgm:pt>
    <dgm:pt modelId="{8024D64D-0045-4CEF-99FA-E17E9B34D684}" type="sibTrans" cxnId="{534FF4BC-D383-46A6-B36A-F3995F61FF37}">
      <dgm:prSet/>
      <dgm:spPr/>
      <dgm:t>
        <a:bodyPr/>
        <a:lstStyle/>
        <a:p>
          <a:endParaRPr lang="en-US"/>
        </a:p>
      </dgm:t>
    </dgm:pt>
    <dgm:pt modelId="{6C66A3E6-A096-4D04-9177-ADB1DD96081F}">
      <dgm:prSet/>
      <dgm:spPr/>
      <dgm:t>
        <a:bodyPr/>
        <a:lstStyle/>
        <a:p>
          <a:pPr rtl="0"/>
          <a:r>
            <a:rPr lang="en-US"/>
            <a:t>Building a prototype on web application to show case how the application would</a:t>
          </a:r>
          <a:r>
            <a:rPr lang="en-US">
              <a:latin typeface="Calibri"/>
            </a:rPr>
            <a:t> be</a:t>
          </a:r>
          <a:r>
            <a:rPr lang="en-US"/>
            <a:t> like and possible feedbacks to get it on </a:t>
          </a:r>
          <a:r>
            <a:rPr lang="en-US">
              <a:latin typeface="Calibri"/>
            </a:rPr>
            <a:t>full-fledged</a:t>
          </a:r>
          <a:r>
            <a:rPr lang="en-US"/>
            <a:t> level.</a:t>
          </a:r>
        </a:p>
      </dgm:t>
    </dgm:pt>
    <dgm:pt modelId="{55F64A52-CAB3-4943-A17F-6ED8FB3C352B}" type="parTrans" cxnId="{D3B6FBE9-65BA-436C-9738-74D05AECDBE2}">
      <dgm:prSet/>
      <dgm:spPr/>
      <dgm:t>
        <a:bodyPr/>
        <a:lstStyle/>
        <a:p>
          <a:endParaRPr lang="en-US"/>
        </a:p>
      </dgm:t>
    </dgm:pt>
    <dgm:pt modelId="{612A9783-5773-499F-A5E4-233FE35CEC2B}" type="sibTrans" cxnId="{D3B6FBE9-65BA-436C-9738-74D05AECDBE2}">
      <dgm:prSet/>
      <dgm:spPr/>
      <dgm:t>
        <a:bodyPr/>
        <a:lstStyle/>
        <a:p>
          <a:endParaRPr lang="en-US"/>
        </a:p>
      </dgm:t>
    </dgm:pt>
    <dgm:pt modelId="{CF4F369F-990B-4155-BA55-1769C6B61395}">
      <dgm:prSet/>
      <dgm:spPr/>
      <dgm:t>
        <a:bodyPr/>
        <a:lstStyle/>
        <a:p>
          <a:pPr rtl="0"/>
          <a:r>
            <a:rPr lang="en-US"/>
            <a:t>Knowledge sharing on Technology</a:t>
          </a:r>
          <a:r>
            <a:rPr lang="en-US">
              <a:latin typeface="Calibri"/>
            </a:rPr>
            <a:t> </a:t>
          </a:r>
          <a:endParaRPr lang="en-US"/>
        </a:p>
      </dgm:t>
    </dgm:pt>
    <dgm:pt modelId="{7441DA86-76AF-451D-96BA-6A6E53CAF66E}" type="parTrans" cxnId="{38217D97-3938-4D89-BE66-23841F1796C6}">
      <dgm:prSet/>
      <dgm:spPr/>
      <dgm:t>
        <a:bodyPr/>
        <a:lstStyle/>
        <a:p>
          <a:endParaRPr lang="en-US"/>
        </a:p>
      </dgm:t>
    </dgm:pt>
    <dgm:pt modelId="{86F3D38E-8007-4EDB-A224-881DF87A401A}" type="sibTrans" cxnId="{38217D97-3938-4D89-BE66-23841F1796C6}">
      <dgm:prSet/>
      <dgm:spPr/>
      <dgm:t>
        <a:bodyPr/>
        <a:lstStyle/>
        <a:p>
          <a:endParaRPr lang="en-US"/>
        </a:p>
      </dgm:t>
    </dgm:pt>
    <dgm:pt modelId="{37E56B40-FF42-4ABC-B461-1B0B46C8BE70}" type="pres">
      <dgm:prSet presAssocID="{117FF777-9FA6-4084-B309-32993FA04D8B}" presName="root" presStyleCnt="0">
        <dgm:presLayoutVars>
          <dgm:dir/>
          <dgm:resizeHandles val="exact"/>
        </dgm:presLayoutVars>
      </dgm:prSet>
      <dgm:spPr/>
    </dgm:pt>
    <dgm:pt modelId="{1015EEB0-CFE9-43BC-B38A-B9A258D1B9D0}" type="pres">
      <dgm:prSet presAssocID="{26819F9D-3D93-48CB-A1FE-1E5497F1F285}" presName="compNode" presStyleCnt="0"/>
      <dgm:spPr/>
    </dgm:pt>
    <dgm:pt modelId="{EB627253-BC81-46A9-85D0-95235D023498}" type="pres">
      <dgm:prSet presAssocID="{26819F9D-3D93-48CB-A1FE-1E5497F1F285}" presName="bgRect" presStyleLbl="bgShp" presStyleIdx="0" presStyleCnt="4"/>
      <dgm:spPr/>
    </dgm:pt>
    <dgm:pt modelId="{7F5E183C-B0DD-4A96-9884-299236E1CDFE}" type="pres">
      <dgm:prSet presAssocID="{26819F9D-3D93-48CB-A1FE-1E5497F1F2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5D79EA3-BD53-48A6-9457-606153DEBC9D}" type="pres">
      <dgm:prSet presAssocID="{26819F9D-3D93-48CB-A1FE-1E5497F1F285}" presName="spaceRect" presStyleCnt="0"/>
      <dgm:spPr/>
    </dgm:pt>
    <dgm:pt modelId="{C8927952-C42F-404A-BB17-0A5B9D7D2FC5}" type="pres">
      <dgm:prSet presAssocID="{26819F9D-3D93-48CB-A1FE-1E5497F1F285}" presName="parTx" presStyleLbl="revTx" presStyleIdx="0" presStyleCnt="4">
        <dgm:presLayoutVars>
          <dgm:chMax val="0"/>
          <dgm:chPref val="0"/>
        </dgm:presLayoutVars>
      </dgm:prSet>
      <dgm:spPr/>
    </dgm:pt>
    <dgm:pt modelId="{4F84ABDD-8B62-4FE0-9917-55D6BF9D2194}" type="pres">
      <dgm:prSet presAssocID="{767EC21C-BEEC-4F00-87AA-592928A9250C}" presName="sibTrans" presStyleCnt="0"/>
      <dgm:spPr/>
    </dgm:pt>
    <dgm:pt modelId="{7C9B55F8-187B-4567-9F82-4E895607382C}" type="pres">
      <dgm:prSet presAssocID="{DAEDAC64-6579-4F89-B444-FED99A88E925}" presName="compNode" presStyleCnt="0"/>
      <dgm:spPr/>
    </dgm:pt>
    <dgm:pt modelId="{44D03EC5-C939-4A75-9A41-2FD3C1B98740}" type="pres">
      <dgm:prSet presAssocID="{DAEDAC64-6579-4F89-B444-FED99A88E925}" presName="bgRect" presStyleLbl="bgShp" presStyleIdx="1" presStyleCnt="4"/>
      <dgm:spPr/>
    </dgm:pt>
    <dgm:pt modelId="{49899857-EC32-4800-B309-87ED17592784}" type="pres">
      <dgm:prSet presAssocID="{DAEDAC64-6579-4F89-B444-FED99A88E9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1A9EA7-90E4-4A65-904F-E86BD3C295FB}" type="pres">
      <dgm:prSet presAssocID="{DAEDAC64-6579-4F89-B444-FED99A88E925}" presName="spaceRect" presStyleCnt="0"/>
      <dgm:spPr/>
    </dgm:pt>
    <dgm:pt modelId="{CC0CA976-A5D2-4C10-85C8-B32D8F5EDC77}" type="pres">
      <dgm:prSet presAssocID="{DAEDAC64-6579-4F89-B444-FED99A88E925}" presName="parTx" presStyleLbl="revTx" presStyleIdx="1" presStyleCnt="4">
        <dgm:presLayoutVars>
          <dgm:chMax val="0"/>
          <dgm:chPref val="0"/>
        </dgm:presLayoutVars>
      </dgm:prSet>
      <dgm:spPr/>
    </dgm:pt>
    <dgm:pt modelId="{29C7FCAB-2AA7-4C00-B76F-FA24D973E26C}" type="pres">
      <dgm:prSet presAssocID="{8024D64D-0045-4CEF-99FA-E17E9B34D684}" presName="sibTrans" presStyleCnt="0"/>
      <dgm:spPr/>
    </dgm:pt>
    <dgm:pt modelId="{37041CAA-2F0A-4B8B-BF48-01A255BC6EC6}" type="pres">
      <dgm:prSet presAssocID="{6C66A3E6-A096-4D04-9177-ADB1DD96081F}" presName="compNode" presStyleCnt="0"/>
      <dgm:spPr/>
    </dgm:pt>
    <dgm:pt modelId="{188C750A-6633-4556-A635-AE63A7CB72A7}" type="pres">
      <dgm:prSet presAssocID="{6C66A3E6-A096-4D04-9177-ADB1DD96081F}" presName="bgRect" presStyleLbl="bgShp" presStyleIdx="2" presStyleCnt="4"/>
      <dgm:spPr/>
    </dgm:pt>
    <dgm:pt modelId="{FD38716D-83B0-4E77-8A25-A74C5599A854}" type="pres">
      <dgm:prSet presAssocID="{6C66A3E6-A096-4D04-9177-ADB1DD9608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196AF885-FBD3-4FCE-908C-28B550BFD68C}" type="pres">
      <dgm:prSet presAssocID="{6C66A3E6-A096-4D04-9177-ADB1DD96081F}" presName="spaceRect" presStyleCnt="0"/>
      <dgm:spPr/>
    </dgm:pt>
    <dgm:pt modelId="{02EB80AA-B21F-47DF-BCA2-D73D32C1E225}" type="pres">
      <dgm:prSet presAssocID="{6C66A3E6-A096-4D04-9177-ADB1DD96081F}" presName="parTx" presStyleLbl="revTx" presStyleIdx="2" presStyleCnt="4">
        <dgm:presLayoutVars>
          <dgm:chMax val="0"/>
          <dgm:chPref val="0"/>
        </dgm:presLayoutVars>
      </dgm:prSet>
      <dgm:spPr/>
    </dgm:pt>
    <dgm:pt modelId="{1C857CD5-96F4-4309-8DF7-85D42FE8A278}" type="pres">
      <dgm:prSet presAssocID="{612A9783-5773-499F-A5E4-233FE35CEC2B}" presName="sibTrans" presStyleCnt="0"/>
      <dgm:spPr/>
    </dgm:pt>
    <dgm:pt modelId="{A3A4861D-B840-42E6-98CC-B05D7104BAD1}" type="pres">
      <dgm:prSet presAssocID="{CF4F369F-990B-4155-BA55-1769C6B61395}" presName="compNode" presStyleCnt="0"/>
      <dgm:spPr/>
    </dgm:pt>
    <dgm:pt modelId="{79287160-6946-4228-9C8C-1EC58AE58B50}" type="pres">
      <dgm:prSet presAssocID="{CF4F369F-990B-4155-BA55-1769C6B61395}" presName="bgRect" presStyleLbl="bgShp" presStyleIdx="3" presStyleCnt="4"/>
      <dgm:spPr/>
    </dgm:pt>
    <dgm:pt modelId="{3F887D5C-0F73-400E-8E8F-6C5541FAC900}" type="pres">
      <dgm:prSet presAssocID="{CF4F369F-990B-4155-BA55-1769C6B613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7F884B-86C9-42AF-9D37-999F2092A706}" type="pres">
      <dgm:prSet presAssocID="{CF4F369F-990B-4155-BA55-1769C6B61395}" presName="spaceRect" presStyleCnt="0"/>
      <dgm:spPr/>
    </dgm:pt>
    <dgm:pt modelId="{9DCDCCAA-B8E6-4D44-8658-AE4E348663AC}" type="pres">
      <dgm:prSet presAssocID="{CF4F369F-990B-4155-BA55-1769C6B613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98D80D-6EEC-4DED-BA0C-F66505B33233}" type="presOf" srcId="{CF4F369F-990B-4155-BA55-1769C6B61395}" destId="{9DCDCCAA-B8E6-4D44-8658-AE4E348663AC}" srcOrd="0" destOrd="0" presId="urn:microsoft.com/office/officeart/2018/2/layout/IconVerticalSolidList"/>
    <dgm:cxn modelId="{EEA6C732-9866-4798-9A4F-9037FB5C738A}" type="presOf" srcId="{117FF777-9FA6-4084-B309-32993FA04D8B}" destId="{37E56B40-FF42-4ABC-B461-1B0B46C8BE70}" srcOrd="0" destOrd="0" presId="urn:microsoft.com/office/officeart/2018/2/layout/IconVerticalSolidList"/>
    <dgm:cxn modelId="{141AAB3D-FE71-4471-853A-BFB77DA0C131}" type="presOf" srcId="{26819F9D-3D93-48CB-A1FE-1E5497F1F285}" destId="{C8927952-C42F-404A-BB17-0A5B9D7D2FC5}" srcOrd="0" destOrd="0" presId="urn:microsoft.com/office/officeart/2018/2/layout/IconVerticalSolidList"/>
    <dgm:cxn modelId="{38217D97-3938-4D89-BE66-23841F1796C6}" srcId="{117FF777-9FA6-4084-B309-32993FA04D8B}" destId="{CF4F369F-990B-4155-BA55-1769C6B61395}" srcOrd="3" destOrd="0" parTransId="{7441DA86-76AF-451D-96BA-6A6E53CAF66E}" sibTransId="{86F3D38E-8007-4EDB-A224-881DF87A401A}"/>
    <dgm:cxn modelId="{F8107E9E-A5FC-410F-89E4-576FCE26AAB2}" srcId="{117FF777-9FA6-4084-B309-32993FA04D8B}" destId="{26819F9D-3D93-48CB-A1FE-1E5497F1F285}" srcOrd="0" destOrd="0" parTransId="{AA0D4DA6-338F-4C0C-8CF4-AF9D8B1E9F38}" sibTransId="{767EC21C-BEEC-4F00-87AA-592928A9250C}"/>
    <dgm:cxn modelId="{534FF4BC-D383-46A6-B36A-F3995F61FF37}" srcId="{117FF777-9FA6-4084-B309-32993FA04D8B}" destId="{DAEDAC64-6579-4F89-B444-FED99A88E925}" srcOrd="1" destOrd="0" parTransId="{0797CA1B-E0E7-4E2D-9B80-84274FE77FF9}" sibTransId="{8024D64D-0045-4CEF-99FA-E17E9B34D684}"/>
    <dgm:cxn modelId="{F6E2E4E8-8C54-4884-93C5-5C574411DE77}" type="presOf" srcId="{6C66A3E6-A096-4D04-9177-ADB1DD96081F}" destId="{02EB80AA-B21F-47DF-BCA2-D73D32C1E225}" srcOrd="0" destOrd="0" presId="urn:microsoft.com/office/officeart/2018/2/layout/IconVerticalSolidList"/>
    <dgm:cxn modelId="{D3B6FBE9-65BA-436C-9738-74D05AECDBE2}" srcId="{117FF777-9FA6-4084-B309-32993FA04D8B}" destId="{6C66A3E6-A096-4D04-9177-ADB1DD96081F}" srcOrd="2" destOrd="0" parTransId="{55F64A52-CAB3-4943-A17F-6ED8FB3C352B}" sibTransId="{612A9783-5773-499F-A5E4-233FE35CEC2B}"/>
    <dgm:cxn modelId="{DBAE76FD-0C65-4186-8537-0A246CC2144C}" type="presOf" srcId="{DAEDAC64-6579-4F89-B444-FED99A88E925}" destId="{CC0CA976-A5D2-4C10-85C8-B32D8F5EDC77}" srcOrd="0" destOrd="0" presId="urn:microsoft.com/office/officeart/2018/2/layout/IconVerticalSolidList"/>
    <dgm:cxn modelId="{79B6F986-9D8D-4856-ABA2-FF6110E8C871}" type="presParOf" srcId="{37E56B40-FF42-4ABC-B461-1B0B46C8BE70}" destId="{1015EEB0-CFE9-43BC-B38A-B9A258D1B9D0}" srcOrd="0" destOrd="0" presId="urn:microsoft.com/office/officeart/2018/2/layout/IconVerticalSolidList"/>
    <dgm:cxn modelId="{94CE3707-C849-48EE-8183-0ADA7FEABEBB}" type="presParOf" srcId="{1015EEB0-CFE9-43BC-B38A-B9A258D1B9D0}" destId="{EB627253-BC81-46A9-85D0-95235D023498}" srcOrd="0" destOrd="0" presId="urn:microsoft.com/office/officeart/2018/2/layout/IconVerticalSolidList"/>
    <dgm:cxn modelId="{49F7B242-2A61-4F4F-851D-B633A6ECA6A2}" type="presParOf" srcId="{1015EEB0-CFE9-43BC-B38A-B9A258D1B9D0}" destId="{7F5E183C-B0DD-4A96-9884-299236E1CDFE}" srcOrd="1" destOrd="0" presId="urn:microsoft.com/office/officeart/2018/2/layout/IconVerticalSolidList"/>
    <dgm:cxn modelId="{DB21E6F9-1270-4186-A66C-CFAC4AFD2FCB}" type="presParOf" srcId="{1015EEB0-CFE9-43BC-B38A-B9A258D1B9D0}" destId="{55D79EA3-BD53-48A6-9457-606153DEBC9D}" srcOrd="2" destOrd="0" presId="urn:microsoft.com/office/officeart/2018/2/layout/IconVerticalSolidList"/>
    <dgm:cxn modelId="{211C4A3B-1ABE-4A5B-9544-C175D3177CD4}" type="presParOf" srcId="{1015EEB0-CFE9-43BC-B38A-B9A258D1B9D0}" destId="{C8927952-C42F-404A-BB17-0A5B9D7D2FC5}" srcOrd="3" destOrd="0" presId="urn:microsoft.com/office/officeart/2018/2/layout/IconVerticalSolidList"/>
    <dgm:cxn modelId="{A6C83300-E704-4E53-956F-45E1B4DA8BF5}" type="presParOf" srcId="{37E56B40-FF42-4ABC-B461-1B0B46C8BE70}" destId="{4F84ABDD-8B62-4FE0-9917-55D6BF9D2194}" srcOrd="1" destOrd="0" presId="urn:microsoft.com/office/officeart/2018/2/layout/IconVerticalSolidList"/>
    <dgm:cxn modelId="{68647088-E1F2-47A5-8052-B394F5E0BA22}" type="presParOf" srcId="{37E56B40-FF42-4ABC-B461-1B0B46C8BE70}" destId="{7C9B55F8-187B-4567-9F82-4E895607382C}" srcOrd="2" destOrd="0" presId="urn:microsoft.com/office/officeart/2018/2/layout/IconVerticalSolidList"/>
    <dgm:cxn modelId="{C1E8415D-AF9B-4E6A-A32D-06FC7B59BA1D}" type="presParOf" srcId="{7C9B55F8-187B-4567-9F82-4E895607382C}" destId="{44D03EC5-C939-4A75-9A41-2FD3C1B98740}" srcOrd="0" destOrd="0" presId="urn:microsoft.com/office/officeart/2018/2/layout/IconVerticalSolidList"/>
    <dgm:cxn modelId="{CC94A390-9CB2-4A2A-9A73-C4F40C157482}" type="presParOf" srcId="{7C9B55F8-187B-4567-9F82-4E895607382C}" destId="{49899857-EC32-4800-B309-87ED17592784}" srcOrd="1" destOrd="0" presId="urn:microsoft.com/office/officeart/2018/2/layout/IconVerticalSolidList"/>
    <dgm:cxn modelId="{514A69E3-A322-44F4-B43F-270BF00CF297}" type="presParOf" srcId="{7C9B55F8-187B-4567-9F82-4E895607382C}" destId="{D61A9EA7-90E4-4A65-904F-E86BD3C295FB}" srcOrd="2" destOrd="0" presId="urn:microsoft.com/office/officeart/2018/2/layout/IconVerticalSolidList"/>
    <dgm:cxn modelId="{630DC9FD-39DF-4AE5-8FCE-0877B5A5FA6E}" type="presParOf" srcId="{7C9B55F8-187B-4567-9F82-4E895607382C}" destId="{CC0CA976-A5D2-4C10-85C8-B32D8F5EDC77}" srcOrd="3" destOrd="0" presId="urn:microsoft.com/office/officeart/2018/2/layout/IconVerticalSolidList"/>
    <dgm:cxn modelId="{24441E61-901B-441D-98E0-BD267A16ABAC}" type="presParOf" srcId="{37E56B40-FF42-4ABC-B461-1B0B46C8BE70}" destId="{29C7FCAB-2AA7-4C00-B76F-FA24D973E26C}" srcOrd="3" destOrd="0" presId="urn:microsoft.com/office/officeart/2018/2/layout/IconVerticalSolidList"/>
    <dgm:cxn modelId="{5922AB72-9EF1-4D3D-914E-93AE34DF85A3}" type="presParOf" srcId="{37E56B40-FF42-4ABC-B461-1B0B46C8BE70}" destId="{37041CAA-2F0A-4B8B-BF48-01A255BC6EC6}" srcOrd="4" destOrd="0" presId="urn:microsoft.com/office/officeart/2018/2/layout/IconVerticalSolidList"/>
    <dgm:cxn modelId="{B264C01F-8B03-497F-B1CE-5C8C7940C69C}" type="presParOf" srcId="{37041CAA-2F0A-4B8B-BF48-01A255BC6EC6}" destId="{188C750A-6633-4556-A635-AE63A7CB72A7}" srcOrd="0" destOrd="0" presId="urn:microsoft.com/office/officeart/2018/2/layout/IconVerticalSolidList"/>
    <dgm:cxn modelId="{8DB51575-F23F-45D6-B80F-4303172AE7EC}" type="presParOf" srcId="{37041CAA-2F0A-4B8B-BF48-01A255BC6EC6}" destId="{FD38716D-83B0-4E77-8A25-A74C5599A854}" srcOrd="1" destOrd="0" presId="urn:microsoft.com/office/officeart/2018/2/layout/IconVerticalSolidList"/>
    <dgm:cxn modelId="{E553320C-2BCE-4A9E-BFB6-9FA6FF5B3853}" type="presParOf" srcId="{37041CAA-2F0A-4B8B-BF48-01A255BC6EC6}" destId="{196AF885-FBD3-4FCE-908C-28B550BFD68C}" srcOrd="2" destOrd="0" presId="urn:microsoft.com/office/officeart/2018/2/layout/IconVerticalSolidList"/>
    <dgm:cxn modelId="{63E68FCF-F099-4C44-87AD-D4DAD9757A71}" type="presParOf" srcId="{37041CAA-2F0A-4B8B-BF48-01A255BC6EC6}" destId="{02EB80AA-B21F-47DF-BCA2-D73D32C1E225}" srcOrd="3" destOrd="0" presId="urn:microsoft.com/office/officeart/2018/2/layout/IconVerticalSolidList"/>
    <dgm:cxn modelId="{C74F97BD-97EA-492F-863E-23941F9A4975}" type="presParOf" srcId="{37E56B40-FF42-4ABC-B461-1B0B46C8BE70}" destId="{1C857CD5-96F4-4309-8DF7-85D42FE8A278}" srcOrd="5" destOrd="0" presId="urn:microsoft.com/office/officeart/2018/2/layout/IconVerticalSolidList"/>
    <dgm:cxn modelId="{5288203F-8009-40B3-BF40-4610ACF8CD74}" type="presParOf" srcId="{37E56B40-FF42-4ABC-B461-1B0B46C8BE70}" destId="{A3A4861D-B840-42E6-98CC-B05D7104BAD1}" srcOrd="6" destOrd="0" presId="urn:microsoft.com/office/officeart/2018/2/layout/IconVerticalSolidList"/>
    <dgm:cxn modelId="{2E6733E4-ADA1-411B-BE4D-1D5C8C12D44D}" type="presParOf" srcId="{A3A4861D-B840-42E6-98CC-B05D7104BAD1}" destId="{79287160-6946-4228-9C8C-1EC58AE58B50}" srcOrd="0" destOrd="0" presId="urn:microsoft.com/office/officeart/2018/2/layout/IconVerticalSolidList"/>
    <dgm:cxn modelId="{DBDB3B9F-BA13-4E77-9C0E-24F3641487E1}" type="presParOf" srcId="{A3A4861D-B840-42E6-98CC-B05D7104BAD1}" destId="{3F887D5C-0F73-400E-8E8F-6C5541FAC900}" srcOrd="1" destOrd="0" presId="urn:microsoft.com/office/officeart/2018/2/layout/IconVerticalSolidList"/>
    <dgm:cxn modelId="{53C1D834-DB3A-40E7-AFA8-0BA28997699C}" type="presParOf" srcId="{A3A4861D-B840-42E6-98CC-B05D7104BAD1}" destId="{DB7F884B-86C9-42AF-9D37-999F2092A706}" srcOrd="2" destOrd="0" presId="urn:microsoft.com/office/officeart/2018/2/layout/IconVerticalSolidList"/>
    <dgm:cxn modelId="{C3711565-AB44-4B56-80FC-EB844AA066E1}" type="presParOf" srcId="{A3A4861D-B840-42E6-98CC-B05D7104BAD1}" destId="{9DCDCCAA-B8E6-4D44-8658-AE4E348663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7253-BC81-46A9-85D0-95235D02349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E183C-B0DD-4A96-9884-299236E1CDF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27952-C42F-404A-BB17-0A5B9D7D2FC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Revising the artifacts on previous project</a:t>
          </a:r>
        </a:p>
      </dsp:txBody>
      <dsp:txXfrm>
        <a:off x="1429899" y="2442"/>
        <a:ext cx="5083704" cy="1238008"/>
      </dsp:txXfrm>
    </dsp:sp>
    <dsp:sp modelId="{44D03EC5-C939-4A75-9A41-2FD3C1B9874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99857-EC32-4800-B309-87ED1759278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CA976-A5D2-4C10-85C8-B32D8F5EDC7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Upskilling on the technologies which are indeed required</a:t>
          </a:r>
        </a:p>
      </dsp:txBody>
      <dsp:txXfrm>
        <a:off x="1429899" y="1549953"/>
        <a:ext cx="5083704" cy="1238008"/>
      </dsp:txXfrm>
    </dsp:sp>
    <dsp:sp modelId="{188C750A-6633-4556-A635-AE63A7CB72A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8716D-83B0-4E77-8A25-A74C5599A85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B80AA-B21F-47DF-BCA2-D73D32C1E225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a prototype on web application to show case how the application would</a:t>
          </a:r>
          <a:r>
            <a:rPr lang="en-US" sz="1900" kern="1200">
              <a:latin typeface="Calibri"/>
            </a:rPr>
            <a:t> be</a:t>
          </a:r>
          <a:r>
            <a:rPr lang="en-US" sz="1900" kern="1200"/>
            <a:t> like and possible feedbacks to get it on </a:t>
          </a:r>
          <a:r>
            <a:rPr lang="en-US" sz="1900" kern="1200">
              <a:latin typeface="Calibri"/>
            </a:rPr>
            <a:t>full-fledged</a:t>
          </a:r>
          <a:r>
            <a:rPr lang="en-US" sz="1900" kern="1200"/>
            <a:t> level.</a:t>
          </a:r>
        </a:p>
      </dsp:txBody>
      <dsp:txXfrm>
        <a:off x="1429899" y="3097464"/>
        <a:ext cx="5083704" cy="1238008"/>
      </dsp:txXfrm>
    </dsp:sp>
    <dsp:sp modelId="{79287160-6946-4228-9C8C-1EC58AE58B5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87D5C-0F73-400E-8E8F-6C5541FAC90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DCCAA-B8E6-4D44-8658-AE4E348663A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Knowledge sharing on Technology</a:t>
          </a:r>
          <a:r>
            <a:rPr lang="en-US" sz="1900" kern="1200">
              <a:latin typeface="Calibri"/>
            </a:rPr>
            <a:t> </a:t>
          </a:r>
          <a:endParaRPr lang="en-US" sz="19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3356" y="2496419"/>
            <a:ext cx="3685286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5634" y="2301405"/>
            <a:ext cx="8180730" cy="128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718" y="2375484"/>
            <a:ext cx="10534650" cy="297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3783-D136-40CD-8A42-851009069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9092" r="21117" b="-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-330">
                <a:latin typeface="+mj-lt"/>
                <a:cs typeface="+mj-cs"/>
              </a:rPr>
              <a:t>Emergency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8095" y="2280073"/>
            <a:ext cx="243141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b="1" spc="-105">
                <a:latin typeface="Trebuchet MS"/>
                <a:cs typeface="Trebuchet MS"/>
              </a:rPr>
              <a:t>Bushfires 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7909" y="1989244"/>
            <a:ext cx="2452691" cy="287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60">
                <a:latin typeface="+mj-lt"/>
                <a:cs typeface="+mj-cs"/>
              </a:rPr>
              <a:t>Tasks Completed in this Iteration</a:t>
            </a:r>
            <a:endParaRPr lang="en-US" sz="3700" kern="1200" spc="-200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641" y="5856817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1000"/>
              </a:spcBef>
            </a:pPr>
            <a:r>
              <a:rPr lang="en-US" sz="1600" spc="10"/>
              <a:t>Max </a:t>
            </a:r>
            <a:r>
              <a:rPr lang="en-US" sz="1600" spc="-110"/>
              <a:t>Time Limit </a:t>
            </a:r>
            <a:r>
              <a:rPr lang="en-US" sz="1600" spc="-180"/>
              <a:t>: </a:t>
            </a:r>
            <a:r>
              <a:rPr lang="en-US" sz="1600" spc="-35"/>
              <a:t>8</a:t>
            </a:r>
            <a:r>
              <a:rPr lang="en-US" sz="1600" spc="-305"/>
              <a:t> </a:t>
            </a:r>
            <a:r>
              <a:rPr lang="en-US" sz="1600" spc="-70"/>
              <a:t>minutes  </a:t>
            </a:r>
            <a:r>
              <a:rPr lang="en-US" sz="1600" spc="-90"/>
              <a:t>(for </a:t>
            </a:r>
            <a:r>
              <a:rPr lang="en-US" sz="1600" spc="-110"/>
              <a:t>all </a:t>
            </a:r>
            <a:r>
              <a:rPr lang="en-US" sz="1600" spc="-80"/>
              <a:t>the </a:t>
            </a:r>
            <a:r>
              <a:rPr lang="en-US" sz="1600" spc="-60"/>
              <a:t>demo</a:t>
            </a:r>
            <a:r>
              <a:rPr lang="en-US" sz="1600" spc="-265"/>
              <a:t> </a:t>
            </a:r>
            <a:r>
              <a:rPr lang="en-US" sz="1600" spc="-80"/>
              <a:t>slides)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1406" y="1019555"/>
            <a:ext cx="7702126" cy="9925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pc="-114">
                <a:latin typeface="Trebuchet MS"/>
              </a:rPr>
              <a:t>Graphs plotted to analyze the data by </a:t>
            </a:r>
            <a:r>
              <a:rPr lang="en-US" spc="-114" err="1">
                <a:latin typeface="Trebuchet MS"/>
              </a:rPr>
              <a:t>Aiswarya</a:t>
            </a:r>
            <a:r>
              <a:rPr lang="en-US" spc="-114">
                <a:latin typeface="Trebuchet MS"/>
              </a:rPr>
              <a:t> </a:t>
            </a:r>
            <a:r>
              <a:rPr lang="en-US" spc="-114" err="1">
                <a:latin typeface="Trebuchet MS"/>
              </a:rPr>
              <a:t>Subrahmanian</a:t>
            </a:r>
            <a:r>
              <a:rPr lang="en-US" spc="-114">
                <a:latin typeface="Trebuchet MS"/>
              </a:rPr>
              <a:t> :  </a:t>
            </a:r>
            <a:endParaRPr lang="en-US" sz="2800" spc="-114" err="1">
              <a:latin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      </a:t>
            </a:r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A09A6D8-41F4-4A5F-B51A-8A1964F6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1490133"/>
            <a:ext cx="6739466" cy="42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5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7909" y="1989244"/>
            <a:ext cx="2452691" cy="287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60">
                <a:latin typeface="+mj-lt"/>
                <a:cs typeface="+mj-cs"/>
              </a:rPr>
              <a:t>Tasks Completed in this Iteration</a:t>
            </a:r>
            <a:endParaRPr lang="en-US" sz="3700" kern="1200" spc="-200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641" y="5856817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1000"/>
              </a:spcBef>
            </a:pPr>
            <a:r>
              <a:rPr lang="en-US" sz="1600" spc="10"/>
              <a:t>Max </a:t>
            </a:r>
            <a:r>
              <a:rPr lang="en-US" sz="1600" spc="-110"/>
              <a:t>Time Limit </a:t>
            </a:r>
            <a:r>
              <a:rPr lang="en-US" sz="1600" spc="-180"/>
              <a:t>: </a:t>
            </a:r>
            <a:r>
              <a:rPr lang="en-US" sz="1600" spc="-35"/>
              <a:t>8</a:t>
            </a:r>
            <a:r>
              <a:rPr lang="en-US" sz="1600" spc="-305"/>
              <a:t> </a:t>
            </a:r>
            <a:r>
              <a:rPr lang="en-US" sz="1600" spc="-70"/>
              <a:t>minutes  </a:t>
            </a:r>
            <a:r>
              <a:rPr lang="en-US" sz="1600" spc="-90"/>
              <a:t>(for </a:t>
            </a:r>
            <a:r>
              <a:rPr lang="en-US" sz="1600" spc="-110"/>
              <a:t>all </a:t>
            </a:r>
            <a:r>
              <a:rPr lang="en-US" sz="1600" spc="-80"/>
              <a:t>the </a:t>
            </a:r>
            <a:r>
              <a:rPr lang="en-US" sz="1600" spc="-60"/>
              <a:t>demo</a:t>
            </a:r>
            <a:r>
              <a:rPr lang="en-US" sz="1600" spc="-265"/>
              <a:t> </a:t>
            </a:r>
            <a:r>
              <a:rPr lang="en-US" sz="1600" spc="-80"/>
              <a:t>slides)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1406" y="1019555"/>
            <a:ext cx="7702126" cy="9925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pc="-114">
                <a:latin typeface="Trebuchet MS"/>
              </a:rPr>
              <a:t>Graphs plotted to analyze the data by </a:t>
            </a:r>
            <a:r>
              <a:rPr lang="en-US" spc="-114" err="1">
                <a:latin typeface="Trebuchet MS"/>
              </a:rPr>
              <a:t>Aiswarya</a:t>
            </a:r>
            <a:r>
              <a:rPr lang="en-US" spc="-114">
                <a:latin typeface="Trebuchet MS"/>
              </a:rPr>
              <a:t> </a:t>
            </a:r>
            <a:r>
              <a:rPr lang="en-US" spc="-114" err="1">
                <a:latin typeface="Trebuchet MS"/>
              </a:rPr>
              <a:t>Subrahmanian</a:t>
            </a:r>
            <a:r>
              <a:rPr lang="en-US" spc="-114">
                <a:latin typeface="Trebuchet MS"/>
              </a:rPr>
              <a:t> :  </a:t>
            </a:r>
            <a:endParaRPr lang="en-US" sz="2800" spc="-114" err="1">
              <a:latin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      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6BF063-AA68-4289-975B-AF260BAA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381760"/>
            <a:ext cx="8144931" cy="43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153" y="470718"/>
            <a:ext cx="42049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/>
              <a:t>Team</a:t>
            </a:r>
            <a:r>
              <a:rPr spc="-340"/>
              <a:t> </a:t>
            </a:r>
            <a:r>
              <a:rPr spc="-150"/>
              <a:t>Contribution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08676"/>
              </p:ext>
            </p:extLst>
          </p:nvPr>
        </p:nvGraphicFramePr>
        <p:xfrm>
          <a:off x="872066" y="1329266"/>
          <a:ext cx="10516234" cy="500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3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Team</a:t>
                      </a:r>
                      <a:r>
                        <a:rPr sz="1800" b="1" spc="-1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Major</a:t>
                      </a:r>
                      <a:r>
                        <a:rPr sz="1800" b="1" spc="-1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Contribution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Hours</a:t>
                      </a:r>
                      <a:r>
                        <a:rPr sz="1800" b="1" spc="-1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Recorded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Nithin Reddy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Gundre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Sourcing for bushfire, weather data collection for 4 months, visualization using python time series, reverse geo location, preparing document for UI prototype, documenting all the work done by me</a:t>
                      </a: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39 Hours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Mohan Kiran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Bandaru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Visualization using Tableau and Python(time series for Canberra)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sourcing for bushfire locations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Documentation and it is showcased in folder "Mohan"</a:t>
                      </a: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41.5 hours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Hamza Zulfiqar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extraction for the bushfires, got familiar with python for my part in Iteration 2, learnt how to plot graphs and visualize data in python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25.33 hours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Shikhar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Dhyani</a:t>
                      </a: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sourcing, documentation of presentations, upskilling in python, using python to create graphs for data analysis in iteration 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35. 3 hours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7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Vijay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Bathini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sourcing, prepared presentations and  Data cleaning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Nikita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Shishupal</a:t>
                      </a:r>
                      <a:r>
                        <a:rPr lang="en-US" sz="2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Dighe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Aiswarya</a:t>
                      </a:r>
                      <a:r>
                        <a:rPr lang="en-US" sz="2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Subrahmanian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sourcing for bushfire and weather data. Created heat maps for data. Did reverse geocoding for the bushfire data.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7618" y="6486507"/>
            <a:ext cx="535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>
                <a:latin typeface="Trebuchet MS"/>
                <a:cs typeface="Trebuchet MS"/>
              </a:rPr>
              <a:t>The</a:t>
            </a:r>
            <a:r>
              <a:rPr sz="1800" spc="-130">
                <a:latin typeface="Trebuchet MS"/>
                <a:cs typeface="Trebuchet MS"/>
              </a:rPr>
              <a:t> </a:t>
            </a:r>
            <a:r>
              <a:rPr sz="1800" spc="-55">
                <a:latin typeface="Trebuchet MS"/>
                <a:cs typeface="Trebuchet MS"/>
              </a:rPr>
              <a:t>squad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70">
                <a:latin typeface="Trebuchet MS"/>
                <a:cs typeface="Trebuchet MS"/>
              </a:rPr>
              <a:t>worklog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55">
                <a:latin typeface="Trebuchet MS"/>
                <a:cs typeface="Trebuchet MS"/>
              </a:rPr>
              <a:t>should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75">
                <a:latin typeface="Trebuchet MS"/>
                <a:cs typeface="Trebuchet MS"/>
              </a:rPr>
              <a:t>be</a:t>
            </a:r>
            <a:r>
              <a:rPr sz="1800" spc="-130">
                <a:latin typeface="Trebuchet MS"/>
                <a:cs typeface="Trebuchet MS"/>
              </a:rPr>
              <a:t> </a:t>
            </a:r>
            <a:r>
              <a:rPr sz="1800" spc="-50">
                <a:latin typeface="Trebuchet MS"/>
                <a:cs typeface="Trebuchet MS"/>
              </a:rPr>
              <a:t>open</a:t>
            </a:r>
            <a:r>
              <a:rPr sz="1800" spc="-120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for</a:t>
            </a:r>
            <a:r>
              <a:rPr sz="1800" spc="-13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the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panel</a:t>
            </a:r>
            <a:r>
              <a:rPr sz="1800" spc="-13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to</a:t>
            </a:r>
            <a:r>
              <a:rPr sz="1800" spc="-130">
                <a:latin typeface="Trebuchet MS"/>
                <a:cs typeface="Trebuchet MS"/>
              </a:rPr>
              <a:t> </a:t>
            </a:r>
            <a:r>
              <a:rPr sz="1800" spc="-95">
                <a:latin typeface="Trebuchet MS"/>
                <a:cs typeface="Trebuchet MS"/>
              </a:rPr>
              <a:t>check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8849" y="6327140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sz="1800" spc="-110">
                <a:solidFill>
                  <a:srgbClr val="C00000"/>
                </a:solidFill>
                <a:latin typeface="Trebuchet MS"/>
                <a:cs typeface="Trebuchet MS"/>
              </a:rPr>
              <a:t>Time Limit </a:t>
            </a:r>
            <a:r>
              <a:rPr sz="1800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3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1800" spc="-3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75">
                <a:solidFill>
                  <a:srgbClr val="C00000"/>
                </a:solidFill>
                <a:latin typeface="Trebuchet MS"/>
                <a:cs typeface="Trebuchet MS"/>
              </a:rPr>
              <a:t>minute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42049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/>
              <a:t>Team</a:t>
            </a:r>
            <a:r>
              <a:rPr spc="-340"/>
              <a:t> </a:t>
            </a:r>
            <a:r>
              <a:rPr spc="-150"/>
              <a:t>Contribution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17498"/>
              </p:ext>
            </p:extLst>
          </p:nvPr>
        </p:nvGraphicFramePr>
        <p:xfrm>
          <a:off x="880533" y="1845733"/>
          <a:ext cx="10516234" cy="3474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7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Team</a:t>
                      </a:r>
                      <a:r>
                        <a:rPr sz="1800" b="1" spc="-1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Major</a:t>
                      </a:r>
                      <a:r>
                        <a:rPr sz="1800" b="1" spc="-1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Contribution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Hours</a:t>
                      </a:r>
                      <a:r>
                        <a:rPr sz="1800" b="1" spc="-1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Recorded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Bala</a:t>
                      </a:r>
                      <a:r>
                        <a:rPr lang="en-US" sz="2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Tharun</a:t>
                      </a:r>
                      <a:r>
                        <a:rPr lang="en-US" sz="2100">
                          <a:latin typeface="Times New Roman"/>
                          <a:cs typeface="Times New Roman"/>
                        </a:rPr>
                        <a:t> Reddy Shyamala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Sourcing for Bushfire, Data Cleaning, extraction of weather data in respective with the bushfire locations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52 hours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Nikhil Reddy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Viraati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Pavan Kumar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Vadla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Piyush Gandhi</a:t>
                      </a:r>
                      <a:endParaRPr lang="en-US"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Data Sourcing, Analyzing and Visualizing Ambulance Victoria data, Predicting Emergency Demands in Victoria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55 hours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4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Simran </a:t>
                      </a:r>
                      <a:r>
                        <a:rPr lang="en-US" sz="2100" err="1">
                          <a:latin typeface="Times New Roman"/>
                          <a:cs typeface="Times New Roman"/>
                        </a:rPr>
                        <a:t>Rashpal</a:t>
                      </a:r>
                      <a:r>
                        <a:rPr lang="en-US" sz="2100">
                          <a:latin typeface="Times New Roman"/>
                          <a:cs typeface="Times New Roman"/>
                        </a:rPr>
                        <a:t> Dhillon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>
                          <a:latin typeface="Times New Roman"/>
                          <a:cs typeface="Times New Roman"/>
                        </a:rPr>
                        <a:t>Varsha Shankar</a:t>
                      </a:r>
                      <a:endParaRPr sz="2100" err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8118" y="6214364"/>
            <a:ext cx="535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>
                <a:latin typeface="Trebuchet MS"/>
                <a:cs typeface="Trebuchet MS"/>
              </a:rPr>
              <a:t>The</a:t>
            </a:r>
            <a:r>
              <a:rPr sz="1800" spc="-130">
                <a:latin typeface="Trebuchet MS"/>
                <a:cs typeface="Trebuchet MS"/>
              </a:rPr>
              <a:t> </a:t>
            </a:r>
            <a:r>
              <a:rPr sz="1800" spc="-55">
                <a:latin typeface="Trebuchet MS"/>
                <a:cs typeface="Trebuchet MS"/>
              </a:rPr>
              <a:t>squad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70">
                <a:latin typeface="Trebuchet MS"/>
                <a:cs typeface="Trebuchet MS"/>
              </a:rPr>
              <a:t>worklog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55">
                <a:latin typeface="Trebuchet MS"/>
                <a:cs typeface="Trebuchet MS"/>
              </a:rPr>
              <a:t>should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75">
                <a:latin typeface="Trebuchet MS"/>
                <a:cs typeface="Trebuchet MS"/>
              </a:rPr>
              <a:t>be</a:t>
            </a:r>
            <a:r>
              <a:rPr sz="1800" spc="-130">
                <a:latin typeface="Trebuchet MS"/>
                <a:cs typeface="Trebuchet MS"/>
              </a:rPr>
              <a:t> </a:t>
            </a:r>
            <a:r>
              <a:rPr sz="1800" spc="-50">
                <a:latin typeface="Trebuchet MS"/>
                <a:cs typeface="Trebuchet MS"/>
              </a:rPr>
              <a:t>open</a:t>
            </a:r>
            <a:r>
              <a:rPr sz="1800" spc="-120">
                <a:latin typeface="Trebuchet MS"/>
                <a:cs typeface="Trebuchet MS"/>
              </a:rPr>
              <a:t> </a:t>
            </a:r>
            <a:r>
              <a:rPr sz="1800" spc="-85">
                <a:latin typeface="Trebuchet MS"/>
                <a:cs typeface="Trebuchet MS"/>
              </a:rPr>
              <a:t>for</a:t>
            </a:r>
            <a:r>
              <a:rPr sz="1800" spc="-13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the</a:t>
            </a:r>
            <a:r>
              <a:rPr sz="1800" spc="-12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panel</a:t>
            </a:r>
            <a:r>
              <a:rPr sz="1800" spc="-135">
                <a:latin typeface="Trebuchet MS"/>
                <a:cs typeface="Trebuchet MS"/>
              </a:rPr>
              <a:t> </a:t>
            </a:r>
            <a:r>
              <a:rPr sz="1800" spc="-80">
                <a:latin typeface="Trebuchet MS"/>
                <a:cs typeface="Trebuchet MS"/>
              </a:rPr>
              <a:t>to</a:t>
            </a:r>
            <a:r>
              <a:rPr sz="1800" spc="-130">
                <a:latin typeface="Trebuchet MS"/>
                <a:cs typeface="Trebuchet MS"/>
              </a:rPr>
              <a:t> </a:t>
            </a:r>
            <a:r>
              <a:rPr sz="1800" spc="-95">
                <a:latin typeface="Trebuchet MS"/>
                <a:cs typeface="Trebuchet MS"/>
              </a:rPr>
              <a:t>check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8849" y="6327140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sz="1800" spc="-110">
                <a:solidFill>
                  <a:srgbClr val="C00000"/>
                </a:solidFill>
                <a:latin typeface="Trebuchet MS"/>
                <a:cs typeface="Trebuchet MS"/>
              </a:rPr>
              <a:t>Time Limit </a:t>
            </a:r>
            <a:r>
              <a:rPr sz="1800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3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1800" spc="-3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75">
                <a:solidFill>
                  <a:srgbClr val="C00000"/>
                </a:solidFill>
                <a:latin typeface="Trebuchet MS"/>
                <a:cs typeface="Trebuchet MS"/>
              </a:rPr>
              <a:t>minute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432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61"/>
            <a:ext cx="577278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0"/>
              <a:t>Plan </a:t>
            </a:r>
            <a:r>
              <a:rPr spc="-190"/>
              <a:t>for </a:t>
            </a:r>
            <a:r>
              <a:rPr spc="-170"/>
              <a:t>the </a:t>
            </a:r>
            <a:r>
              <a:rPr spc="-220"/>
              <a:t>next</a:t>
            </a:r>
            <a:r>
              <a:rPr spc="-675"/>
              <a:t> </a:t>
            </a:r>
            <a:r>
              <a:rPr spc="-200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62311"/>
            <a:ext cx="9003030" cy="479387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204">
                <a:latin typeface="Arial"/>
                <a:cs typeface="Trebuchet MS"/>
              </a:rPr>
              <a:t>The data analysis must be the focus of the next iteration to predict the desired outcome .</a:t>
            </a:r>
            <a:endParaRPr lang="en-US" sz="2000">
              <a:latin typeface="Arial"/>
              <a:cs typeface="Arial"/>
            </a:endParaRPr>
          </a:p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>
                <a:latin typeface="Arial"/>
                <a:cs typeface="Calibri"/>
              </a:rPr>
              <a:t>The analysis of location-based data to determine Fire Brigadiers closest to the affected location.</a:t>
            </a:r>
          </a:p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>
                <a:latin typeface="Arial"/>
                <a:cs typeface="Calibri"/>
              </a:rPr>
              <a:t>Analysis of weather-based data to determine which areas the most endangered.</a:t>
            </a:r>
          </a:p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>
                <a:latin typeface="Arial"/>
                <a:cs typeface="Calibri"/>
              </a:rPr>
              <a:t>Analysis of the data we get from Bureau of Meteorology in the coming days..</a:t>
            </a:r>
          </a:p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sz="2000">
              <a:latin typeface="Arial"/>
              <a:cs typeface="Calibri"/>
            </a:endParaRPr>
          </a:p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sz="2000">
              <a:latin typeface="Arial"/>
              <a:cs typeface="Calibri"/>
            </a:endParaRPr>
          </a:p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sz="2000">
              <a:latin typeface="Arial"/>
              <a:cs typeface="Calibri"/>
            </a:endParaRPr>
          </a:p>
          <a:p>
            <a:pPr marL="241300" marR="5080" indent="-228600">
              <a:lnSpc>
                <a:spcPct val="149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20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7609" y="6327140"/>
            <a:ext cx="254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sz="1800" spc="-110">
                <a:solidFill>
                  <a:srgbClr val="C00000"/>
                </a:solidFill>
                <a:latin typeface="Trebuchet MS"/>
                <a:cs typeface="Trebuchet MS"/>
              </a:rPr>
              <a:t>Time Limit </a:t>
            </a:r>
            <a:r>
              <a:rPr sz="1800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3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1800" spc="-3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70">
                <a:solidFill>
                  <a:srgbClr val="C00000"/>
                </a:solidFill>
                <a:latin typeface="Trebuchet MS"/>
                <a:cs typeface="Trebuchet MS"/>
              </a:rPr>
              <a:t>minutes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451610" marR="5080" indent="-1109345">
              <a:lnSpc>
                <a:spcPts val="4700"/>
              </a:lnSpc>
              <a:spcBef>
                <a:spcPts val="650"/>
              </a:spcBef>
            </a:pPr>
            <a:r>
              <a:rPr spc="-95"/>
              <a:t>Discussions </a:t>
            </a:r>
            <a:r>
              <a:rPr spc="-175"/>
              <a:t>with </a:t>
            </a:r>
            <a:r>
              <a:rPr spc="-140"/>
              <a:t>Higher</a:t>
            </a:r>
            <a:r>
              <a:rPr spc="-655"/>
              <a:t> </a:t>
            </a:r>
            <a:r>
              <a:rPr spc="-160"/>
              <a:t>Distinction  </a:t>
            </a:r>
            <a:r>
              <a:rPr spc="-125"/>
              <a:t>and </a:t>
            </a:r>
            <a:r>
              <a:rPr spc="-160"/>
              <a:t>Distinction</a:t>
            </a:r>
            <a:r>
              <a:rPr spc="-475"/>
              <a:t> </a:t>
            </a:r>
            <a:r>
              <a:rPr spc="-140"/>
              <a:t>Students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1869" y="6327140"/>
            <a:ext cx="254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sz="1800" spc="-110">
                <a:solidFill>
                  <a:srgbClr val="C00000"/>
                </a:solidFill>
                <a:latin typeface="Trebuchet MS"/>
                <a:cs typeface="Trebuchet MS"/>
              </a:rPr>
              <a:t>Time Limit </a:t>
            </a:r>
            <a:r>
              <a:rPr sz="1800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35">
                <a:solidFill>
                  <a:srgbClr val="C00000"/>
                </a:solidFill>
                <a:latin typeface="Trebuchet MS"/>
                <a:cs typeface="Trebuchet MS"/>
              </a:rPr>
              <a:t>5</a:t>
            </a:r>
            <a:r>
              <a:rPr sz="1800" spc="-3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70">
                <a:solidFill>
                  <a:srgbClr val="C00000"/>
                </a:solidFill>
                <a:latin typeface="Trebuchet MS"/>
                <a:cs typeface="Trebuchet MS"/>
              </a:rPr>
              <a:t>minutes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974" y="2615349"/>
            <a:ext cx="447865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5"/>
              <a:t>General</a:t>
            </a:r>
            <a:r>
              <a:rPr spc="-355"/>
              <a:t> </a:t>
            </a:r>
            <a:r>
              <a:rPr spc="-95"/>
              <a:t>Discussions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6370" y="6327140"/>
            <a:ext cx="265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sz="1800" spc="-110">
                <a:solidFill>
                  <a:srgbClr val="C00000"/>
                </a:solidFill>
                <a:latin typeface="Trebuchet MS"/>
                <a:cs typeface="Trebuchet MS"/>
              </a:rPr>
              <a:t>Time Limit </a:t>
            </a:r>
            <a:r>
              <a:rPr sz="1800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35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r>
              <a:rPr sz="1800" spc="-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70">
                <a:solidFill>
                  <a:srgbClr val="C00000"/>
                </a:solidFill>
                <a:latin typeface="Trebuchet MS"/>
                <a:cs typeface="Trebuchet MS"/>
              </a:rPr>
              <a:t>minutes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5B7FFCA8-6870-435D-9306-02C4B8FA7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spc="-245">
                <a:latin typeface="+mj-lt"/>
                <a:cs typeface="+mj-cs"/>
              </a:rPr>
              <a:t>Project</a:t>
            </a:r>
            <a:r>
              <a:rPr lang="en-US" sz="3600" kern="1200" spc="-520">
                <a:latin typeface="+mj-lt"/>
                <a:cs typeface="+mj-cs"/>
              </a:rPr>
              <a:t> </a:t>
            </a:r>
            <a:r>
              <a:rPr lang="en-US" sz="3600" kern="1200" spc="-160">
                <a:latin typeface="+mj-lt"/>
                <a:cs typeface="+mj-cs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467" y="1782981"/>
            <a:ext cx="6891187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700" spc="-45"/>
              <a:t>Delivering a web application to determine : </a:t>
            </a:r>
          </a:p>
          <a:p>
            <a:pPr marL="698500" lvl="1" indent="-228600">
              <a:lnSpc>
                <a:spcPct val="90000"/>
              </a:lnSpc>
              <a:spcBef>
                <a:spcPts val="24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700" spc="15"/>
              <a:t>What  areas  are  going  to  affect  if  the  bushfire  happens  in  given  location?</a:t>
            </a:r>
            <a:endParaRPr lang="en-US" sz="1700" spc="15">
              <a:cs typeface="Calibri"/>
            </a:endParaRPr>
          </a:p>
          <a:p>
            <a:pPr marL="755650" lvl="1" indent="-228600">
              <a:lnSpc>
                <a:spcPct val="90000"/>
              </a:lnSpc>
              <a:spcBef>
                <a:spcPts val="245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700" spc="15"/>
              <a:t>Building blocks: Strategy(objectives defined, documented and communicated), processes(roles and responsibilities and flexibility within project), people(good balance of skill levels),                   Decisions(combination of logical and creative thinking) and              Risks(potential risks mitigation by immediate actions)  </a:t>
            </a:r>
            <a:endParaRPr lang="en-US" sz="1700" spc="15">
              <a:cs typeface="Calibri"/>
            </a:endParaRPr>
          </a:p>
          <a:p>
            <a:pPr marL="698500" lvl="1" indent="-228600">
              <a:lnSpc>
                <a:spcPct val="90000"/>
              </a:lnSpc>
              <a:spcBef>
                <a:spcPts val="245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1700" spc="-70"/>
              <a:t>Methods: Data sourcing, Data cleaning, Data visualization, prediction and web application.</a:t>
            </a:r>
            <a:endParaRPr lang="en-US" sz="1700"/>
          </a:p>
          <a:p>
            <a:pPr marL="698500" lvl="1" indent="-228600">
              <a:lnSpc>
                <a:spcPct val="90000"/>
              </a:lnSpc>
              <a:spcBef>
                <a:spcPts val="237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1700" spc="-70"/>
              <a:t> T</a:t>
            </a:r>
            <a:r>
              <a:rPr lang="en-US" sz="1700" spc="-150"/>
              <a:t>echnologies </a:t>
            </a:r>
            <a:r>
              <a:rPr lang="en-US" sz="1700" spc="-105"/>
              <a:t>and </a:t>
            </a:r>
            <a:r>
              <a:rPr lang="en-US" sz="1700" spc="-140"/>
              <a:t>software </a:t>
            </a:r>
            <a:r>
              <a:rPr lang="en-US" sz="1700" spc="-635"/>
              <a:t> </a:t>
            </a:r>
            <a:r>
              <a:rPr lang="en-US" sz="1700" spc="-95"/>
              <a:t>used: python, R programming for data cleaning, Angular JS for web application. Tableau for visualization.</a:t>
            </a:r>
            <a:endParaRPr lang="en-US" sz="1700" spc="-95">
              <a:cs typeface="Calibri"/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812110" y="6327140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lang="en-US" spc="-110">
                <a:solidFill>
                  <a:srgbClr val="C00000"/>
                </a:solidFill>
                <a:latin typeface="Trebuchet MS"/>
                <a:cs typeface="Trebuchet MS"/>
              </a:rPr>
              <a:t>Time Limit </a:t>
            </a:r>
            <a:r>
              <a:rPr lang="en-US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lang="en-US" spc="-3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lang="en-US" spc="-3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pc="-75">
                <a:solidFill>
                  <a:srgbClr val="C00000"/>
                </a:solidFill>
                <a:latin typeface="Trebuchet MS"/>
                <a:cs typeface="Trebuchet MS"/>
              </a:rPr>
              <a:t>minute</a:t>
            </a:r>
            <a:endParaRPr lang="en-US">
              <a:latin typeface="Trebuchet MS"/>
              <a:cs typeface="Trebuchet M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18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Deliverables </a:t>
            </a:r>
            <a:r>
              <a:rPr lang="en-US" sz="40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4000" kern="1200" spc="-1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4000" kern="1200" spc="-204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</a:t>
            </a:r>
            <a:r>
              <a:rPr lang="en-US" sz="4000" kern="1200" spc="-8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200" y="2470248"/>
            <a:ext cx="4971210" cy="3536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413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600" spc="-75"/>
              <a:t>Predictions on fire prone areas and notification of fire brigadier</a:t>
            </a:r>
            <a:endParaRPr lang="en-US" sz="1600" spc="-75">
              <a:cs typeface="Calibri"/>
            </a:endParaRPr>
          </a:p>
          <a:p>
            <a:pPr marL="2984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600" spc="-75"/>
              <a:t>Responsibilities were divided into teams: each method is handled by each team of 3 to 4 members and possible interchange in each of them </a:t>
            </a:r>
            <a:endParaRPr lang="en-US" sz="1600" spc="-75">
              <a:cs typeface="Calibri"/>
            </a:endParaRPr>
          </a:p>
          <a:p>
            <a:pPr marL="1155700" lvl="1" indent="-2286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400" spc="60"/>
              <a:t>Sourcing(available data sets of prone areas and weather)</a:t>
            </a:r>
            <a:endParaRPr lang="en-US" sz="1400" spc="60">
              <a:cs typeface="Calibri"/>
            </a:endParaRPr>
          </a:p>
          <a:p>
            <a:pPr marL="1155700" lvl="1" indent="-2286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400" spc="60"/>
              <a:t>Research,</a:t>
            </a:r>
            <a:endParaRPr lang="en-US" sz="1400" spc="60">
              <a:cs typeface="Calibri"/>
            </a:endParaRPr>
          </a:p>
          <a:p>
            <a:pPr marL="1155700" lvl="1" indent="-2286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400" spc="60"/>
              <a:t>Web application(angular Js,</a:t>
            </a:r>
            <a:endParaRPr lang="en-US" sz="1400" spc="60">
              <a:cs typeface="Calibri"/>
            </a:endParaRPr>
          </a:p>
          <a:p>
            <a:pPr marL="1155700" lvl="1" indent="-2286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1155700" algn="l"/>
              </a:tabLst>
            </a:pPr>
            <a:r>
              <a:rPr lang="en-US" sz="1400" spc="60"/>
              <a:t>Visualization(tableau)</a:t>
            </a:r>
            <a:endParaRPr lang="en-US" sz="1400" spc="-125">
              <a:cs typeface="Calibri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155700" algn="l"/>
              </a:tabLst>
            </a:pPr>
            <a:endParaRPr lang="en-US" sz="1400" spc="60">
              <a:cs typeface="Calibri"/>
            </a:endParaRPr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600" spc="-120"/>
              <a:t>Product</a:t>
            </a:r>
            <a:r>
              <a:rPr lang="en-US" sz="1600" spc="-215"/>
              <a:t> </a:t>
            </a:r>
            <a:r>
              <a:rPr lang="en-US" sz="1600" spc="-125"/>
              <a:t>backlog:</a:t>
            </a:r>
            <a:endParaRPr lang="en-US" sz="1600" spc="-125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600" spc="-125"/>
              <a:t>New features in web application</a:t>
            </a:r>
            <a:endParaRPr lang="en-US" sz="1600" spc="-125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600" spc="-125"/>
              <a:t>Analysis of data </a:t>
            </a:r>
            <a:endParaRPr lang="en-US" sz="1600" spc="-125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600" spc="-125"/>
              <a:t>Predictions</a:t>
            </a:r>
            <a:endParaRPr lang="en-US" sz="1600" spc="-125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600" spc="-125"/>
              <a:t>Technology selection</a:t>
            </a:r>
            <a:endParaRPr lang="en-US" sz="1600" spc="-125">
              <a:cs typeface="Calibri"/>
            </a:endParaRPr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1400" spc="-125">
              <a:cs typeface="Calibri"/>
            </a:endParaRPr>
          </a:p>
        </p:txBody>
      </p:sp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7" descr="Stopwatch">
            <a:extLst>
              <a:ext uri="{FF2B5EF4-FFF2-40B4-BE49-F238E27FC236}">
                <a16:creationId xmlns:a16="http://schemas.microsoft.com/office/drawing/2014/main" id="{FC7E0A4D-059F-43A7-BA20-49180F49B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17116" y="6372859"/>
            <a:ext cx="254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lang="en-US" spc="-110">
                <a:solidFill>
                  <a:srgbClr val="C00000"/>
                </a:solidFill>
                <a:latin typeface="Trebuchet MS"/>
                <a:cs typeface="Trebuchet MS"/>
              </a:rPr>
              <a:t>Time </a:t>
            </a:r>
            <a:r>
              <a:rPr lang="en-US" spc="-105">
                <a:solidFill>
                  <a:srgbClr val="C00000"/>
                </a:solidFill>
                <a:latin typeface="Trebuchet MS"/>
                <a:cs typeface="Trebuchet MS"/>
              </a:rPr>
              <a:t>Limit </a:t>
            </a:r>
            <a:r>
              <a:rPr lang="en-US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lang="en-US" spc="-3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lang="en-US" spc="-3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pc="-70">
                <a:solidFill>
                  <a:srgbClr val="C00000"/>
                </a:solidFill>
                <a:latin typeface="Trebuchet MS"/>
                <a:cs typeface="Trebuchet MS"/>
              </a:rPr>
              <a:t>minutes</a:t>
            </a:r>
            <a:endParaRPr lang="en-US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8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</a:t>
            </a:r>
            <a:r>
              <a:rPr lang="en-US" sz="4400" kern="1200" spc="-2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3: </a:t>
            </a:r>
            <a:r>
              <a:rPr lang="en-US" sz="4400" kern="1200" spc="-18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Deliverables </a:t>
            </a:r>
            <a:r>
              <a:rPr lang="en-US" sz="4400" kern="1200" spc="-1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4400" kern="1200" spc="-1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en-US" sz="4400" kern="1200" spc="-160">
                <a:solidFill>
                  <a:srgbClr val="FFFFFF"/>
                </a:solidFill>
                <a:latin typeface="+mj-lt"/>
                <a:cs typeface="+mj-cs"/>
              </a:rPr>
              <a:t> </a:t>
            </a:r>
            <a:r>
              <a:rPr lang="en-US" sz="4400" kern="1200" spc="-7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11173" y="6327140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>
                <a:solidFill>
                  <a:srgbClr val="C00000"/>
                </a:solidFill>
                <a:latin typeface="Trebuchet MS"/>
                <a:cs typeface="Trebuchet MS"/>
              </a:rPr>
              <a:t>Max </a:t>
            </a:r>
            <a:r>
              <a:rPr lang="en-US" spc="-110">
                <a:solidFill>
                  <a:srgbClr val="C00000"/>
                </a:solidFill>
                <a:latin typeface="Trebuchet MS"/>
                <a:cs typeface="Trebuchet MS"/>
              </a:rPr>
              <a:t>Time Limit </a:t>
            </a:r>
            <a:r>
              <a:rPr lang="en-US" spc="-18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lang="en-US" spc="-3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lang="en-US" spc="-3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pc="-80">
                <a:solidFill>
                  <a:srgbClr val="C00000"/>
                </a:solidFill>
                <a:latin typeface="Trebuchet MS"/>
                <a:cs typeface="Trebuchet MS"/>
              </a:rPr>
              <a:t>minute</a:t>
            </a:r>
            <a:endParaRPr lang="en-US">
              <a:latin typeface="Trebuchet MS"/>
              <a:cs typeface="Trebuchet MS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C6CA1DE0-E8A7-47DA-99E9-C7119D28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1510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7909" y="1989244"/>
            <a:ext cx="2452691" cy="287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60">
                <a:latin typeface="+mj-lt"/>
                <a:cs typeface="+mj-cs"/>
              </a:rPr>
              <a:t>Tasks Completed in this Iteration</a:t>
            </a:r>
            <a:endParaRPr lang="en-US" sz="3700" kern="1200" spc="-200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641" y="5856817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1000"/>
              </a:spcBef>
            </a:pPr>
            <a:r>
              <a:rPr lang="en-US" sz="1600" spc="10"/>
              <a:t>Max </a:t>
            </a:r>
            <a:r>
              <a:rPr lang="en-US" sz="1600" spc="-110"/>
              <a:t>Time Limit </a:t>
            </a:r>
            <a:r>
              <a:rPr lang="en-US" sz="1600" spc="-180"/>
              <a:t>: </a:t>
            </a:r>
            <a:r>
              <a:rPr lang="en-US" sz="1600" spc="-35"/>
              <a:t>8</a:t>
            </a:r>
            <a:r>
              <a:rPr lang="en-US" sz="1600" spc="-305"/>
              <a:t> </a:t>
            </a:r>
            <a:r>
              <a:rPr lang="en-US" sz="1600" spc="-70"/>
              <a:t>minutes  </a:t>
            </a:r>
            <a:r>
              <a:rPr lang="en-US" sz="1600" spc="-90"/>
              <a:t>(for </a:t>
            </a:r>
            <a:r>
              <a:rPr lang="en-US" sz="1600" spc="-110"/>
              <a:t>all </a:t>
            </a:r>
            <a:r>
              <a:rPr lang="en-US" sz="1600" spc="-80"/>
              <a:t>the </a:t>
            </a:r>
            <a:r>
              <a:rPr lang="en-US" sz="1600" spc="-60"/>
              <a:t>demo</a:t>
            </a:r>
            <a:r>
              <a:rPr lang="en-US" sz="1600" spc="-265"/>
              <a:t> </a:t>
            </a:r>
            <a:r>
              <a:rPr lang="en-US" sz="1600" spc="-80"/>
              <a:t>slides)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03672" y="934888"/>
            <a:ext cx="7719059" cy="4819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41300" indent="-228600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>
                <a:latin typeface="Trebuchet MS"/>
                <a:cs typeface="Trebuchet MS"/>
              </a:rPr>
              <a:t>Data Sourcing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2800" spc="-114">
                <a:latin typeface="Trebuchet MS"/>
                <a:cs typeface="Trebuchet MS"/>
              </a:rPr>
              <a:t>   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The data sourcing has been done by  each team member in the team. As the project revolves around  Australian  Bushfires , hence the data-set required to build a web application is huge. Most of the resources have been from different data-sets available on internet . </a:t>
            </a:r>
            <a:r>
              <a:rPr lang="en-US" sz="1600" spc="-114">
                <a:latin typeface="Calibri"/>
                <a:cs typeface="Calibri"/>
              </a:rPr>
              <a:t>NASA's  unclassified data has been used as one of the source for the data required for this project. </a:t>
            </a:r>
            <a:endParaRPr lang="en-US" sz="1600" spc="-114">
              <a:ea typeface="+mn-lt"/>
              <a:cs typeface="+mn-lt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1600" spc="-114">
              <a:latin typeface="Calibri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1600" spc="-114">
              <a:latin typeface="Calibri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1600" spc="-114">
              <a:latin typeface="Calibri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1600" spc="-114">
              <a:latin typeface="Calibri"/>
              <a:cs typeface="Trebuchet MS"/>
            </a:endParaRPr>
          </a:p>
          <a:p>
            <a:pPr marL="298450" indent="-285750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>
                <a:latin typeface="Trebuchet MS"/>
                <a:cs typeface="Trebuchet MS"/>
              </a:rPr>
              <a:t>Data Cleaning</a:t>
            </a:r>
          </a:p>
          <a:p>
            <a:pPr marL="298450" indent="-285750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Data Cleaning  has been performed by  Nithin Reddy </a:t>
            </a:r>
            <a:r>
              <a:rPr lang="en-US" sz="1600" spc="-114" err="1">
                <a:latin typeface="Calibri"/>
                <a:cs typeface="Trebuchet MS"/>
              </a:rPr>
              <a:t>Gundre</a:t>
            </a:r>
            <a:r>
              <a:rPr lang="en-US" sz="1600" spc="-114">
                <a:latin typeface="Calibri"/>
                <a:cs typeface="Trebuchet MS"/>
              </a:rPr>
              <a:t>, </a:t>
            </a:r>
            <a:r>
              <a:rPr lang="en-US" sz="1600" spc="-114" err="1">
                <a:latin typeface="Calibri"/>
                <a:cs typeface="Trebuchet MS"/>
              </a:rPr>
              <a:t>Bala</a:t>
            </a:r>
            <a:r>
              <a:rPr lang="en-US" sz="1600" spc="-114">
                <a:latin typeface="Calibri"/>
                <a:cs typeface="Trebuchet MS"/>
              </a:rPr>
              <a:t> </a:t>
            </a:r>
            <a:r>
              <a:rPr lang="en-US" sz="1600" spc="-114" err="1">
                <a:latin typeface="Calibri"/>
                <a:cs typeface="Trebuchet MS"/>
              </a:rPr>
              <a:t>Tharun</a:t>
            </a:r>
            <a:r>
              <a:rPr lang="en-US" sz="1600" spc="-114">
                <a:latin typeface="Calibri"/>
                <a:cs typeface="Trebuchet MS"/>
              </a:rPr>
              <a:t> Reddy, Varsha Shankar and Vijay </a:t>
            </a:r>
            <a:r>
              <a:rPr lang="en-US" sz="1600" spc="-114" err="1">
                <a:latin typeface="Calibri"/>
                <a:cs typeface="Trebuchet MS"/>
              </a:rPr>
              <a:t>Bathini</a:t>
            </a:r>
            <a:r>
              <a:rPr lang="en-US" sz="1600" spc="-114">
                <a:latin typeface="Calibri"/>
                <a:cs typeface="Trebuchet MS"/>
              </a:rPr>
              <a:t>.  These members have detected incorrect or corrupt data and have deleted/cleansed it from the relevant data.  The data of  other countries has been removed as well for more accuracy of data-set.  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     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7909" y="1989244"/>
            <a:ext cx="2452691" cy="287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60">
                <a:latin typeface="+mj-lt"/>
                <a:cs typeface="+mj-cs"/>
              </a:rPr>
              <a:t>Tasks Completed in this Iteration</a:t>
            </a:r>
            <a:endParaRPr lang="en-US" sz="3700" kern="1200" spc="-200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641" y="5856817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1000"/>
              </a:spcBef>
            </a:pPr>
            <a:r>
              <a:rPr lang="en-US" sz="1600" spc="10"/>
              <a:t>Max </a:t>
            </a:r>
            <a:r>
              <a:rPr lang="en-US" sz="1600" spc="-110"/>
              <a:t>Time Limit </a:t>
            </a:r>
            <a:r>
              <a:rPr lang="en-US" sz="1600" spc="-180"/>
              <a:t>: </a:t>
            </a:r>
            <a:r>
              <a:rPr lang="en-US" sz="1600" spc="-35"/>
              <a:t>8</a:t>
            </a:r>
            <a:r>
              <a:rPr lang="en-US" sz="1600" spc="-305"/>
              <a:t> </a:t>
            </a:r>
            <a:r>
              <a:rPr lang="en-US" sz="1600" spc="-70"/>
              <a:t>minutes  </a:t>
            </a:r>
            <a:r>
              <a:rPr lang="en-US" sz="1600" spc="-90"/>
              <a:t>(for </a:t>
            </a:r>
            <a:r>
              <a:rPr lang="en-US" sz="1600" spc="-110"/>
              <a:t>all </a:t>
            </a:r>
            <a:r>
              <a:rPr lang="en-US" sz="1600" spc="-80"/>
              <a:t>the </a:t>
            </a:r>
            <a:r>
              <a:rPr lang="en-US" sz="1600" spc="-60"/>
              <a:t>demo</a:t>
            </a:r>
            <a:r>
              <a:rPr lang="en-US" sz="1600" spc="-265"/>
              <a:t> </a:t>
            </a:r>
            <a:r>
              <a:rPr lang="en-US" sz="1600" spc="-80"/>
              <a:t>slides)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9739" y="1290488"/>
            <a:ext cx="7879925" cy="37574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2800" spc="-114">
                <a:latin typeface="Trebuchet MS"/>
                <a:cs typeface="Trebuchet MS"/>
              </a:rPr>
              <a:t>Below is the link of the tasks completed by Nithin Reddy </a:t>
            </a:r>
            <a:r>
              <a:rPr lang="en-US" sz="2800" spc="-114" err="1">
                <a:latin typeface="Trebuchet MS"/>
                <a:cs typeface="Trebuchet MS"/>
              </a:rPr>
              <a:t>Gundre</a:t>
            </a:r>
            <a:r>
              <a:rPr lang="en-US" sz="2800" spc="-114">
                <a:latin typeface="Trebuchet MS"/>
                <a:cs typeface="Trebuchet MS"/>
              </a:rPr>
              <a:t> :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ea typeface="+mn-lt"/>
                <a:cs typeface="+mn-lt"/>
              </a:rPr>
              <a:t>https://teams.microsoft.com/l/file/B91940EC-7055-4241-9365-850DF4AE9AD8?tenantId=d02378ec-1688-46d5-8540-1c28b5f470f6&amp;fileType=docx&amp;objectUrl=https%3A%2F%2Fdeakin365.sharepoint.com%2Fsites%2FData2IntelligenceConsulting%2FShared%20Documents%2FD2I%20(Emergency%20Management)%2FNithin%2FProof_of_Work.docx&amp;baseUrl=https%3A%2F%2Fdeakin365.sharepoint.com%2Fsites%2FData2IntelligenceConsulting&amp;serviceName=teams&amp;threadId=19:5e24cce19aaa43a4b4f31094a2cc040d@thread.tacv2&amp;groupId=10567a03-e6be-45e6-b917-f7b8920e9c9b</a:t>
            </a:r>
            <a:endParaRPr lang="en-US" sz="1600"/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36673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7909" y="1989244"/>
            <a:ext cx="2452691" cy="287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60">
                <a:latin typeface="+mj-lt"/>
                <a:cs typeface="+mj-cs"/>
              </a:rPr>
              <a:t>Tasks Completed in this Iteration</a:t>
            </a:r>
            <a:endParaRPr lang="en-US" sz="3700" kern="1200" spc="-200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641" y="5856817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1000"/>
              </a:spcBef>
            </a:pPr>
            <a:r>
              <a:rPr lang="en-US" sz="1600" spc="10"/>
              <a:t>Max </a:t>
            </a:r>
            <a:r>
              <a:rPr lang="en-US" sz="1600" spc="-110"/>
              <a:t>Time Limit </a:t>
            </a:r>
            <a:r>
              <a:rPr lang="en-US" sz="1600" spc="-180"/>
              <a:t>: </a:t>
            </a:r>
            <a:r>
              <a:rPr lang="en-US" sz="1600" spc="-35"/>
              <a:t>8</a:t>
            </a:r>
            <a:r>
              <a:rPr lang="en-US" sz="1600" spc="-305"/>
              <a:t> </a:t>
            </a:r>
            <a:r>
              <a:rPr lang="en-US" sz="1600" spc="-70"/>
              <a:t>minutes  </a:t>
            </a:r>
            <a:r>
              <a:rPr lang="en-US" sz="1600" spc="-90"/>
              <a:t>(for </a:t>
            </a:r>
            <a:r>
              <a:rPr lang="en-US" sz="1600" spc="-110"/>
              <a:t>all </a:t>
            </a:r>
            <a:r>
              <a:rPr lang="en-US" sz="1600" spc="-80"/>
              <a:t>the </a:t>
            </a:r>
            <a:r>
              <a:rPr lang="en-US" sz="1600" spc="-60"/>
              <a:t>demo</a:t>
            </a:r>
            <a:r>
              <a:rPr lang="en-US" sz="1600" spc="-265"/>
              <a:t> </a:t>
            </a:r>
            <a:r>
              <a:rPr lang="en-US" sz="1600" spc="-80"/>
              <a:t>slides)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92006" y="1248155"/>
            <a:ext cx="7702126" cy="37574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2800" spc="-114">
                <a:latin typeface="Trebuchet MS"/>
                <a:cs typeface="Trebuchet MS"/>
              </a:rPr>
              <a:t>Below is the link of the tasks completed by Mohan Kiran </a:t>
            </a:r>
            <a:r>
              <a:rPr lang="en-US" sz="2800" spc="-114" err="1">
                <a:latin typeface="Trebuchet MS"/>
                <a:cs typeface="Trebuchet MS"/>
              </a:rPr>
              <a:t>Bandaru</a:t>
            </a:r>
            <a:r>
              <a:rPr lang="en-US" sz="2800" spc="-114">
                <a:latin typeface="Trebuchet MS"/>
                <a:cs typeface="Trebuchet MS"/>
              </a:rPr>
              <a:t> :</a:t>
            </a: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ea typeface="+mn-lt"/>
                <a:cs typeface="+mn-lt"/>
              </a:rPr>
              <a:t>https://teams.microsoft.com/l/file/4B50CCAD-B975-4C68-BA3F-4AF33ED9113C?tenantId=d02378ec-1688-46d5-8540-1c28b5f470f6&amp;fileType=docx&amp;objectUrl=https%3A%2F%2Fdeakin365.sharepoint.com%2Fsites%2FData2IntelligenceConsulting%2FShared%20Documents%2FD2I%20(Emergency%20Management)%2FMohan%2Ftableau%20visualisation.docx&amp;baseUrl=https%3A%2F%2Fdeakin365.sharepoint.com%2Fsites%2FData2IntelligenceConsulting&amp;serviceName=teams&amp;threadId=19:5e24cce19aaa43a4b4f31094a2cc040d@thread.tacv2&amp;groupId=10567a03-e6be-45e6-b917-f7b8920e9c9b</a:t>
            </a:r>
            <a:endParaRPr lang="en-US" sz="1600"/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38736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7909" y="1989244"/>
            <a:ext cx="2452691" cy="287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60">
                <a:latin typeface="+mj-lt"/>
                <a:cs typeface="+mj-cs"/>
              </a:rPr>
              <a:t>Tasks Completed in this Iteration</a:t>
            </a:r>
            <a:endParaRPr lang="en-US" sz="3700" kern="1200" spc="-200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641" y="5856817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1000"/>
              </a:spcBef>
            </a:pPr>
            <a:r>
              <a:rPr lang="en-US" sz="1600" spc="10"/>
              <a:t>Max </a:t>
            </a:r>
            <a:r>
              <a:rPr lang="en-US" sz="1600" spc="-110"/>
              <a:t>Time Limit </a:t>
            </a:r>
            <a:r>
              <a:rPr lang="en-US" sz="1600" spc="-180"/>
              <a:t>: </a:t>
            </a:r>
            <a:r>
              <a:rPr lang="en-US" sz="1600" spc="-35"/>
              <a:t>8</a:t>
            </a:r>
            <a:r>
              <a:rPr lang="en-US" sz="1600" spc="-305"/>
              <a:t> </a:t>
            </a:r>
            <a:r>
              <a:rPr lang="en-US" sz="1600" spc="-70"/>
              <a:t>minutes  </a:t>
            </a:r>
            <a:r>
              <a:rPr lang="en-US" sz="1600" spc="-90"/>
              <a:t>(for </a:t>
            </a:r>
            <a:r>
              <a:rPr lang="en-US" sz="1600" spc="-110"/>
              <a:t>all </a:t>
            </a:r>
            <a:r>
              <a:rPr lang="en-US" sz="1600" spc="-80"/>
              <a:t>the </a:t>
            </a:r>
            <a:r>
              <a:rPr lang="en-US" sz="1600" spc="-60"/>
              <a:t>demo</a:t>
            </a:r>
            <a:r>
              <a:rPr lang="en-US" sz="1600" spc="-265"/>
              <a:t> </a:t>
            </a:r>
            <a:r>
              <a:rPr lang="en-US" sz="1600" spc="-80"/>
              <a:t>slides)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1406" y="1019555"/>
            <a:ext cx="7702126" cy="9925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pc="-114">
                <a:latin typeface="Trebuchet MS"/>
              </a:rPr>
              <a:t>Heat Maps to analyze the data by </a:t>
            </a:r>
            <a:r>
              <a:rPr lang="en-US" spc="-114" err="1">
                <a:latin typeface="Trebuchet MS"/>
              </a:rPr>
              <a:t>Aiswarya</a:t>
            </a:r>
            <a:r>
              <a:rPr lang="en-US" spc="-114">
                <a:latin typeface="Trebuchet MS"/>
              </a:rPr>
              <a:t> </a:t>
            </a:r>
            <a:r>
              <a:rPr lang="en-US" spc="-114" err="1">
                <a:latin typeface="Trebuchet MS"/>
              </a:rPr>
              <a:t>Subrahmanian</a:t>
            </a:r>
            <a:r>
              <a:rPr lang="en-US" spc="-114">
                <a:latin typeface="Trebuchet MS"/>
              </a:rPr>
              <a:t> :  </a:t>
            </a:r>
            <a:endParaRPr lang="en-US" sz="2800" spc="-114" err="1">
              <a:latin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      </a:t>
            </a:r>
          </a:p>
        </p:txBody>
      </p:sp>
      <p:pic>
        <p:nvPicPr>
          <p:cNvPr id="5" name="Picture 5" descr="A close up of a flag&#10;&#10;Description generated with very high confidence">
            <a:extLst>
              <a:ext uri="{FF2B5EF4-FFF2-40B4-BE49-F238E27FC236}">
                <a16:creationId xmlns:a16="http://schemas.microsoft.com/office/drawing/2014/main" id="{810A9C4E-248E-4EDC-A757-55BA50EE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62492"/>
            <a:ext cx="6378388" cy="47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7909" y="1989244"/>
            <a:ext cx="2452691" cy="287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60">
                <a:latin typeface="+mj-lt"/>
                <a:cs typeface="+mj-cs"/>
              </a:rPr>
              <a:t>Tasks Completed in this Iteration</a:t>
            </a:r>
            <a:endParaRPr lang="en-US" sz="3700" kern="1200" spc="-200">
              <a:latin typeface="+mj-lt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641" y="5856817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>
              <a:lnSpc>
                <a:spcPct val="90000"/>
              </a:lnSpc>
              <a:spcBef>
                <a:spcPts val="1000"/>
              </a:spcBef>
            </a:pPr>
            <a:r>
              <a:rPr lang="en-US" sz="1600" spc="10"/>
              <a:t>Max </a:t>
            </a:r>
            <a:r>
              <a:rPr lang="en-US" sz="1600" spc="-110"/>
              <a:t>Time Limit </a:t>
            </a:r>
            <a:r>
              <a:rPr lang="en-US" sz="1600" spc="-180"/>
              <a:t>: </a:t>
            </a:r>
            <a:r>
              <a:rPr lang="en-US" sz="1600" spc="-35"/>
              <a:t>8</a:t>
            </a:r>
            <a:r>
              <a:rPr lang="en-US" sz="1600" spc="-305"/>
              <a:t> </a:t>
            </a:r>
            <a:r>
              <a:rPr lang="en-US" sz="1600" spc="-70"/>
              <a:t>minutes  </a:t>
            </a:r>
            <a:r>
              <a:rPr lang="en-US" sz="1600" spc="-90"/>
              <a:t>(for </a:t>
            </a:r>
            <a:r>
              <a:rPr lang="en-US" sz="1600" spc="-110"/>
              <a:t>all </a:t>
            </a:r>
            <a:r>
              <a:rPr lang="en-US" sz="1600" spc="-80"/>
              <a:t>the </a:t>
            </a:r>
            <a:r>
              <a:rPr lang="en-US" sz="1600" spc="-60"/>
              <a:t>demo</a:t>
            </a:r>
            <a:r>
              <a:rPr lang="en-US" sz="1600" spc="-265"/>
              <a:t> </a:t>
            </a:r>
            <a:r>
              <a:rPr lang="en-US" sz="1600" spc="-80"/>
              <a:t>slides)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1406" y="1019555"/>
            <a:ext cx="7702126" cy="9925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pc="-114">
                <a:latin typeface="Trebuchet MS"/>
              </a:rPr>
              <a:t>Heat Maps to analyze the data by </a:t>
            </a:r>
            <a:r>
              <a:rPr lang="en-US" spc="-114" err="1">
                <a:latin typeface="Trebuchet MS"/>
              </a:rPr>
              <a:t>Aiswarya</a:t>
            </a:r>
            <a:r>
              <a:rPr lang="en-US" spc="-114">
                <a:latin typeface="Trebuchet MS"/>
              </a:rPr>
              <a:t> </a:t>
            </a:r>
            <a:r>
              <a:rPr lang="en-US" spc="-114" err="1">
                <a:latin typeface="Trebuchet MS"/>
              </a:rPr>
              <a:t>Subrahmanian</a:t>
            </a:r>
            <a:r>
              <a:rPr lang="en-US" spc="-114">
                <a:latin typeface="Trebuchet MS"/>
              </a:rPr>
              <a:t> :  </a:t>
            </a:r>
            <a:endParaRPr lang="en-US" sz="2800" spc="-114" err="1">
              <a:latin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endParaRPr lang="en-US" sz="2800" spc="-114">
              <a:latin typeface="Trebuchet MS"/>
              <a:cs typeface="Trebuchet MS"/>
            </a:endParaRPr>
          </a:p>
          <a:p>
            <a:pPr marL="12700">
              <a:spcBef>
                <a:spcPts val="100"/>
              </a:spcBef>
              <a:tabLst>
                <a:tab pos="241300" algn="l"/>
              </a:tabLst>
            </a:pPr>
            <a:r>
              <a:rPr lang="en-US" sz="1600" spc="-114">
                <a:latin typeface="Calibri"/>
                <a:cs typeface="Trebuchet MS"/>
              </a:rPr>
              <a:t>      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719554B3-5220-44F6-9545-41797735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7" y="1710267"/>
            <a:ext cx="6089523" cy="43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E272B2DF4B44EA6E332E22EB86DD4" ma:contentTypeVersion="10" ma:contentTypeDescription="Create a new document." ma:contentTypeScope="" ma:versionID="7b4c9bdf068468c71ea5f12673ba52d5">
  <xsd:schema xmlns:xsd="http://www.w3.org/2001/XMLSchema" xmlns:xs="http://www.w3.org/2001/XMLSchema" xmlns:p="http://schemas.microsoft.com/office/2006/metadata/properties" xmlns:ns2="afc71e28-3a3c-4a48-b14a-5eb4c2135c62" targetNamespace="http://schemas.microsoft.com/office/2006/metadata/properties" ma:root="true" ma:fieldsID="c115a55776667cc25f628bf2cf7532f5" ns2:_="">
    <xsd:import namespace="afc71e28-3a3c-4a48-b14a-5eb4c2135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71e28-3a3c-4a48-b14a-5eb4c2135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D5CE0D-D7FF-459E-96E9-09E9B1886A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A109CD-18F4-433F-A887-56EE9A69D3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A77F49-B631-4D12-BEB2-82E1B67C3B8B}">
  <ds:schemaRefs>
    <ds:schemaRef ds:uri="afc71e28-3a3c-4a48-b14a-5eb4c2135c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Emergency Management</vt:lpstr>
      <vt:lpstr>Project Overview</vt:lpstr>
      <vt:lpstr>Deliverables of the Overall Project</vt:lpstr>
      <vt:lpstr>Slide 3: Deliverables of this  iteration</vt:lpstr>
      <vt:lpstr>Tasks Completed in this Iteration</vt:lpstr>
      <vt:lpstr>Tasks Completed in this Iteration</vt:lpstr>
      <vt:lpstr>Tasks Completed in this Iteration</vt:lpstr>
      <vt:lpstr>Tasks Completed in this Iteration</vt:lpstr>
      <vt:lpstr>Tasks Completed in this Iteration</vt:lpstr>
      <vt:lpstr>Tasks Completed in this Iteration</vt:lpstr>
      <vt:lpstr>Tasks Completed in this Iteration</vt:lpstr>
      <vt:lpstr>Team Contribution</vt:lpstr>
      <vt:lpstr>Team Contribution</vt:lpstr>
      <vt:lpstr>Plan for the next iteration</vt:lpstr>
      <vt:lpstr>Discussions with Higher Distinction  and Distinction Students</vt:lpstr>
      <vt:lpstr>General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</dc:title>
  <cp:revision>1</cp:revision>
  <dcterms:created xsi:type="dcterms:W3CDTF">2020-04-22T05:58:58Z</dcterms:created>
  <dcterms:modified xsi:type="dcterms:W3CDTF">2020-04-26T12:45:10Z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2020-04-22T00:00:00Z</vt:filetime>
  </property>
  <property fmtid="{D5CDD505-2E9C-101B-9397-08002B2CF9AE}" pid="3" name="ContentTypeId">
    <vt:lpwstr>0x0101006EFE272B2DF4B44EA6E332E22EB86DD4</vt:lpwstr>
  </property>
</Properties>
</file>