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sldIdLst>
    <p:sldId id="256" r:id="rId5"/>
    <p:sldId id="257" r:id="rId6"/>
    <p:sldId id="258" r:id="rId7"/>
    <p:sldId id="275" r:id="rId8"/>
    <p:sldId id="259" r:id="rId9"/>
    <p:sldId id="268" r:id="rId10"/>
    <p:sldId id="271" r:id="rId11"/>
    <p:sldId id="272" r:id="rId12"/>
    <p:sldId id="273" r:id="rId13"/>
    <p:sldId id="263" r:id="rId14"/>
    <p:sldId id="266"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DE92C9-9DBF-4FF3-9F5B-43D14B1CCA9B}" v="4" dt="2020-05-14T04:46:06.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SANKAR" userId="S::vsankar@deakin.edu.au::9f1990bb-9f30-4da1-9747-f8e5989195ab" providerId="AD" clId="Web-{5D867892-8628-4E7D-AA47-F47C74C5724D}"/>
    <pc:docChg chg="modSld">
      <pc:chgData name="VARSHA SANKAR" userId="S::vsankar@deakin.edu.au::9f1990bb-9f30-4da1-9747-f8e5989195ab" providerId="AD" clId="Web-{5D867892-8628-4E7D-AA47-F47C74C5724D}" dt="2020-04-28T07:08:36.943" v="2" actId="1076"/>
      <pc:docMkLst>
        <pc:docMk/>
      </pc:docMkLst>
      <pc:sldChg chg="modSp">
        <pc:chgData name="VARSHA SANKAR" userId="S::vsankar@deakin.edu.au::9f1990bb-9f30-4da1-9747-f8e5989195ab" providerId="AD" clId="Web-{5D867892-8628-4E7D-AA47-F47C74C5724D}" dt="2020-04-28T06:16:14.941" v="1"/>
        <pc:sldMkLst>
          <pc:docMk/>
          <pc:sldMk cId="3090164404" sldId="258"/>
        </pc:sldMkLst>
        <pc:graphicFrameChg chg="mod modGraphic">
          <ac:chgData name="VARSHA SANKAR" userId="S::vsankar@deakin.edu.au::9f1990bb-9f30-4da1-9747-f8e5989195ab" providerId="AD" clId="Web-{5D867892-8628-4E7D-AA47-F47C74C5724D}" dt="2020-04-28T06:16:14.941" v="1"/>
          <ac:graphicFrameMkLst>
            <pc:docMk/>
            <pc:sldMk cId="3090164404" sldId="258"/>
            <ac:graphicFrameMk id="7" creationId="{8BD3DBFC-D58C-4955-BEBA-1C0B83F9F7FC}"/>
          </ac:graphicFrameMkLst>
        </pc:graphicFrameChg>
      </pc:sldChg>
      <pc:sldChg chg="modSp">
        <pc:chgData name="VARSHA SANKAR" userId="S::vsankar@deakin.edu.au::9f1990bb-9f30-4da1-9747-f8e5989195ab" providerId="AD" clId="Web-{5D867892-8628-4E7D-AA47-F47C74C5724D}" dt="2020-04-28T07:08:36.943" v="2" actId="1076"/>
        <pc:sldMkLst>
          <pc:docMk/>
          <pc:sldMk cId="896687834" sldId="272"/>
        </pc:sldMkLst>
        <pc:picChg chg="mod">
          <ac:chgData name="VARSHA SANKAR" userId="S::vsankar@deakin.edu.au::9f1990bb-9f30-4da1-9747-f8e5989195ab" providerId="AD" clId="Web-{5D867892-8628-4E7D-AA47-F47C74C5724D}" dt="2020-04-28T07:08:36.943" v="2" actId="1076"/>
          <ac:picMkLst>
            <pc:docMk/>
            <pc:sldMk cId="896687834" sldId="272"/>
            <ac:picMk id="12" creationId="{D3E5F2A1-48E3-4C47-9555-43C8363B6714}"/>
          </ac:picMkLst>
        </pc:picChg>
      </pc:sldChg>
    </pc:docChg>
  </pc:docChgLst>
  <pc:docChgLst>
    <pc:chgData name="VIJAY BATHINI" userId="83ff7ee2-00a6-49be-a1f4-37b2e699252b" providerId="ADAL" clId="{B5DE92C9-9DBF-4FF3-9F5B-43D14B1CCA9B}"/>
    <pc:docChg chg="undo modSld">
      <pc:chgData name="VIJAY BATHINI" userId="83ff7ee2-00a6-49be-a1f4-37b2e699252b" providerId="ADAL" clId="{B5DE92C9-9DBF-4FF3-9F5B-43D14B1CCA9B}" dt="2020-05-14T22:48:32.083" v="15" actId="14734"/>
      <pc:docMkLst>
        <pc:docMk/>
      </pc:docMkLst>
      <pc:sldChg chg="modSp">
        <pc:chgData name="VIJAY BATHINI" userId="83ff7ee2-00a6-49be-a1f4-37b2e699252b" providerId="ADAL" clId="{B5DE92C9-9DBF-4FF3-9F5B-43D14B1CCA9B}" dt="2020-05-14T04:22:31.247" v="7" actId="1076"/>
        <pc:sldMkLst>
          <pc:docMk/>
          <pc:sldMk cId="3090164404" sldId="258"/>
        </pc:sldMkLst>
        <pc:graphicFrameChg chg="mod">
          <ac:chgData name="VIJAY BATHINI" userId="83ff7ee2-00a6-49be-a1f4-37b2e699252b" providerId="ADAL" clId="{B5DE92C9-9DBF-4FF3-9F5B-43D14B1CCA9B}" dt="2020-05-14T04:22:31.247" v="7" actId="1076"/>
          <ac:graphicFrameMkLst>
            <pc:docMk/>
            <pc:sldMk cId="3090164404" sldId="258"/>
            <ac:graphicFrameMk id="7" creationId="{8BD3DBFC-D58C-4955-BEBA-1C0B83F9F7FC}"/>
          </ac:graphicFrameMkLst>
        </pc:graphicFrameChg>
      </pc:sldChg>
      <pc:sldChg chg="modSp">
        <pc:chgData name="VIJAY BATHINI" userId="83ff7ee2-00a6-49be-a1f4-37b2e699252b" providerId="ADAL" clId="{B5DE92C9-9DBF-4FF3-9F5B-43D14B1CCA9B}" dt="2020-05-14T22:48:32.083" v="15" actId="14734"/>
        <pc:sldMkLst>
          <pc:docMk/>
          <pc:sldMk cId="3105714111" sldId="263"/>
        </pc:sldMkLst>
        <pc:graphicFrameChg chg="mod modGraphic">
          <ac:chgData name="VIJAY BATHINI" userId="83ff7ee2-00a6-49be-a1f4-37b2e699252b" providerId="ADAL" clId="{B5DE92C9-9DBF-4FF3-9F5B-43D14B1CCA9B}" dt="2020-05-14T22:48:32.083" v="15" actId="14734"/>
          <ac:graphicFrameMkLst>
            <pc:docMk/>
            <pc:sldMk cId="3105714111" sldId="263"/>
            <ac:graphicFrameMk id="4" creationId="{6595D8E4-74AF-4A46-8E1C-853C077F9D6A}"/>
          </ac:graphicFrameMkLst>
        </pc:graphicFrameChg>
      </pc:sldChg>
      <pc:sldChg chg="modSp">
        <pc:chgData name="VIJAY BATHINI" userId="83ff7ee2-00a6-49be-a1f4-37b2e699252b" providerId="ADAL" clId="{B5DE92C9-9DBF-4FF3-9F5B-43D14B1CCA9B}" dt="2020-05-14T22:48:31.633" v="13" actId="1076"/>
        <pc:sldMkLst>
          <pc:docMk/>
          <pc:sldMk cId="1893704895" sldId="275"/>
        </pc:sldMkLst>
        <pc:picChg chg="mod">
          <ac:chgData name="VIJAY BATHINI" userId="83ff7ee2-00a6-49be-a1f4-37b2e699252b" providerId="ADAL" clId="{B5DE92C9-9DBF-4FF3-9F5B-43D14B1CCA9B}" dt="2020-05-14T22:48:31.633" v="13" actId="1076"/>
          <ac:picMkLst>
            <pc:docMk/>
            <pc:sldMk cId="1893704895" sldId="275"/>
            <ac:picMk id="15" creationId="{F614CE9E-D624-478E-ABCB-5956BD366429}"/>
          </ac:picMkLst>
        </pc:picChg>
      </pc:sldChg>
    </pc:docChg>
  </pc:docChgLst>
  <pc:docChgLst>
    <pc:chgData name="VIJAY BATHINI" userId="S::vbathini@deakin.edu.au::83ff7ee2-00a6-49be-a1f4-37b2e699252b" providerId="AD" clId="Web-{1A2DC583-537A-4B86-92B1-566B8E15D6EA}"/>
    <pc:docChg chg="modSld">
      <pc:chgData name="VIJAY BATHINI" userId="S::vbathini@deakin.edu.au::83ff7ee2-00a6-49be-a1f4-37b2e699252b" providerId="AD" clId="Web-{1A2DC583-537A-4B86-92B1-566B8E15D6EA}" dt="2020-04-26T12:21:05.458" v="1159"/>
      <pc:docMkLst>
        <pc:docMk/>
      </pc:docMkLst>
      <pc:sldChg chg="modSp">
        <pc:chgData name="VIJAY BATHINI" userId="S::vbathini@deakin.edu.au::83ff7ee2-00a6-49be-a1f4-37b2e699252b" providerId="AD" clId="Web-{1A2DC583-537A-4B86-92B1-566B8E15D6EA}" dt="2020-04-26T12:15:48.457" v="641"/>
        <pc:sldMkLst>
          <pc:docMk/>
          <pc:sldMk cId="3105714111" sldId="263"/>
        </pc:sldMkLst>
        <pc:graphicFrameChg chg="mod modGraphic">
          <ac:chgData name="VIJAY BATHINI" userId="S::vbathini@deakin.edu.au::83ff7ee2-00a6-49be-a1f4-37b2e699252b" providerId="AD" clId="Web-{1A2DC583-537A-4B86-92B1-566B8E15D6EA}" dt="2020-04-26T12:15:48.457" v="641"/>
          <ac:graphicFrameMkLst>
            <pc:docMk/>
            <pc:sldMk cId="3105714111" sldId="263"/>
            <ac:graphicFrameMk id="4" creationId="{6595D8E4-74AF-4A46-8E1C-853C077F9D6A}"/>
          </ac:graphicFrameMkLst>
        </pc:graphicFrameChg>
      </pc:sldChg>
      <pc:sldChg chg="modSp">
        <pc:chgData name="VIJAY BATHINI" userId="S::vbathini@deakin.edu.au::83ff7ee2-00a6-49be-a1f4-37b2e699252b" providerId="AD" clId="Web-{1A2DC583-537A-4B86-92B1-566B8E15D6EA}" dt="2020-04-26T12:21:05.458" v="1159"/>
        <pc:sldMkLst>
          <pc:docMk/>
          <pc:sldMk cId="1889072606" sldId="266"/>
        </pc:sldMkLst>
        <pc:graphicFrameChg chg="mod modGraphic">
          <ac:chgData name="VIJAY BATHINI" userId="S::vbathini@deakin.edu.au::83ff7ee2-00a6-49be-a1f4-37b2e699252b" providerId="AD" clId="Web-{1A2DC583-537A-4B86-92B1-566B8E15D6EA}" dt="2020-04-26T12:21:05.458" v="1159"/>
          <ac:graphicFrameMkLst>
            <pc:docMk/>
            <pc:sldMk cId="1889072606" sldId="266"/>
            <ac:graphicFrameMk id="4" creationId="{2E50FB9E-3C01-4368-8BF9-5E83F8DDF7ED}"/>
          </ac:graphicFrameMkLst>
        </pc:graphicFrameChg>
      </pc:sldChg>
    </pc:docChg>
  </pc:docChgLst>
  <pc:docChgLst>
    <pc:chgData name="PAVAN KUMAR VADLA" userId="S::pvadla@deakin.edu.au::a295213e-60c2-4fd4-8b19-6ab9c919fa26" providerId="AD" clId="Web-{266AA301-2B87-419E-8610-F7D4EAC16E1C}"/>
    <pc:docChg chg="addSld delSld modSld sldOrd addMainMaster delMainMaster">
      <pc:chgData name="PAVAN KUMAR VADLA" userId="S::pvadla@deakin.edu.au::a295213e-60c2-4fd4-8b19-6ab9c919fa26" providerId="AD" clId="Web-{266AA301-2B87-419E-8610-F7D4EAC16E1C}" dt="2020-04-26T13:40:58.381" v="1966" actId="20577"/>
      <pc:docMkLst>
        <pc:docMk/>
      </pc:docMkLst>
      <pc:sldChg chg="modSp mod modClrScheme chgLayout">
        <pc:chgData name="PAVAN KUMAR VADLA" userId="S::pvadla@deakin.edu.au::a295213e-60c2-4fd4-8b19-6ab9c919fa26" providerId="AD" clId="Web-{266AA301-2B87-419E-8610-F7D4EAC16E1C}" dt="2020-04-26T13:30:08.401" v="1766" actId="20577"/>
        <pc:sldMkLst>
          <pc:docMk/>
          <pc:sldMk cId="5229597" sldId="256"/>
        </pc:sldMkLst>
        <pc:spChg chg="mod ord">
          <ac:chgData name="PAVAN KUMAR VADLA" userId="S::pvadla@deakin.edu.au::a295213e-60c2-4fd4-8b19-6ab9c919fa26" providerId="AD" clId="Web-{266AA301-2B87-419E-8610-F7D4EAC16E1C}" dt="2020-04-26T13:30:08.401" v="1766" actId="20577"/>
          <ac:spMkLst>
            <pc:docMk/>
            <pc:sldMk cId="5229597" sldId="256"/>
            <ac:spMk id="2" creationId="{A5E90AFD-29F3-CC4C-BCF1-211A6179904D}"/>
          </ac:spMkLst>
        </pc:spChg>
        <pc:spChg chg="mod ord">
          <ac:chgData name="PAVAN KUMAR VADLA" userId="S::pvadla@deakin.edu.au::a295213e-60c2-4fd4-8b19-6ab9c919fa26" providerId="AD" clId="Web-{266AA301-2B87-419E-8610-F7D4EAC16E1C}" dt="2020-04-26T12:10:34.549" v="208"/>
          <ac:spMkLst>
            <pc:docMk/>
            <pc:sldMk cId="5229597" sldId="256"/>
            <ac:spMk id="3" creationId="{D6C5FA00-0F2A-EC4C-9F2A-F4CB5A3436F9}"/>
          </ac:spMkLst>
        </pc:spChg>
      </pc:sldChg>
      <pc:sldChg chg="modSp mod modClrScheme chgLayout">
        <pc:chgData name="PAVAN KUMAR VADLA" userId="S::pvadla@deakin.edu.au::a295213e-60c2-4fd4-8b19-6ab9c919fa26" providerId="AD" clId="Web-{266AA301-2B87-419E-8610-F7D4EAC16E1C}" dt="2020-04-26T13:40:56.709" v="1964" actId="20577"/>
        <pc:sldMkLst>
          <pc:docMk/>
          <pc:sldMk cId="1427185584" sldId="257"/>
        </pc:sldMkLst>
        <pc:spChg chg="mod ord">
          <ac:chgData name="PAVAN KUMAR VADLA" userId="S::pvadla@deakin.edu.au::a295213e-60c2-4fd4-8b19-6ab9c919fa26" providerId="AD" clId="Web-{266AA301-2B87-419E-8610-F7D4EAC16E1C}" dt="2020-04-26T13:31:05.745" v="1785" actId="20577"/>
          <ac:spMkLst>
            <pc:docMk/>
            <pc:sldMk cId="1427185584" sldId="257"/>
            <ac:spMk id="2" creationId="{162184CF-2B76-B04F-8CE1-C80E74D5ACCB}"/>
          </ac:spMkLst>
        </pc:spChg>
        <pc:spChg chg="mod ord">
          <ac:chgData name="PAVAN KUMAR VADLA" userId="S::pvadla@deakin.edu.au::a295213e-60c2-4fd4-8b19-6ab9c919fa26" providerId="AD" clId="Web-{266AA301-2B87-419E-8610-F7D4EAC16E1C}" dt="2020-04-26T13:40:56.709" v="1964" actId="20577"/>
          <ac:spMkLst>
            <pc:docMk/>
            <pc:sldMk cId="1427185584" sldId="257"/>
            <ac:spMk id="3" creationId="{544234B6-1F52-5E49-AD62-0D6833DCFF5A}"/>
          </ac:spMkLst>
        </pc:spChg>
      </pc:sldChg>
      <pc:sldChg chg="delSp modSp mod modClrScheme chgLayout">
        <pc:chgData name="PAVAN KUMAR VADLA" userId="S::pvadla@deakin.edu.au::a295213e-60c2-4fd4-8b19-6ab9c919fa26" providerId="AD" clId="Web-{266AA301-2B87-419E-8610-F7D4EAC16E1C}" dt="2020-04-26T13:30:58.995" v="1782" actId="20577"/>
        <pc:sldMkLst>
          <pc:docMk/>
          <pc:sldMk cId="3090164404" sldId="258"/>
        </pc:sldMkLst>
        <pc:spChg chg="mod ord">
          <ac:chgData name="PAVAN KUMAR VADLA" userId="S::pvadla@deakin.edu.au::a295213e-60c2-4fd4-8b19-6ab9c919fa26" providerId="AD" clId="Web-{266AA301-2B87-419E-8610-F7D4EAC16E1C}" dt="2020-04-26T13:30:46.260" v="1779" actId="20577"/>
          <ac:spMkLst>
            <pc:docMk/>
            <pc:sldMk cId="3090164404" sldId="258"/>
            <ac:spMk id="2" creationId="{BFA29599-3B6A-B04A-918F-2FACC4DAE815}"/>
          </ac:spMkLst>
        </pc:spChg>
        <pc:spChg chg="mod ord">
          <ac:chgData name="PAVAN KUMAR VADLA" userId="S::pvadla@deakin.edu.au::a295213e-60c2-4fd4-8b19-6ab9c919fa26" providerId="AD" clId="Web-{266AA301-2B87-419E-8610-F7D4EAC16E1C}" dt="2020-04-26T13:30:58.995" v="1782" actId="20577"/>
          <ac:spMkLst>
            <pc:docMk/>
            <pc:sldMk cId="3090164404" sldId="258"/>
            <ac:spMk id="3" creationId="{06A9712D-1363-B948-8291-AE0D6C0D371E}"/>
          </ac:spMkLst>
        </pc:spChg>
        <pc:spChg chg="del mod">
          <ac:chgData name="PAVAN KUMAR VADLA" userId="S::pvadla@deakin.edu.au::a295213e-60c2-4fd4-8b19-6ab9c919fa26" providerId="AD" clId="Web-{266AA301-2B87-419E-8610-F7D4EAC16E1C}" dt="2020-04-26T12:09:29.487" v="175"/>
          <ac:spMkLst>
            <pc:docMk/>
            <pc:sldMk cId="3090164404" sldId="258"/>
            <ac:spMk id="6" creationId="{CBBE005B-8EA9-684C-9DCB-7FF57AF5E785}"/>
          </ac:spMkLst>
        </pc:spChg>
        <pc:graphicFrameChg chg="mod modGraphic">
          <ac:chgData name="PAVAN KUMAR VADLA" userId="S::pvadla@deakin.edu.au::a295213e-60c2-4fd4-8b19-6ab9c919fa26" providerId="AD" clId="Web-{266AA301-2B87-419E-8610-F7D4EAC16E1C}" dt="2020-04-26T13:20:01.625" v="1665" actId="1076"/>
          <ac:graphicFrameMkLst>
            <pc:docMk/>
            <pc:sldMk cId="3090164404" sldId="258"/>
            <ac:graphicFrameMk id="7" creationId="{8BD3DBFC-D58C-4955-BEBA-1C0B83F9F7FC}"/>
          </ac:graphicFrameMkLst>
        </pc:graphicFrameChg>
      </pc:sldChg>
      <pc:sldChg chg="addSp delSp modSp mod setBg modClrScheme chgLayout">
        <pc:chgData name="PAVAN KUMAR VADLA" userId="S::pvadla@deakin.edu.au::a295213e-60c2-4fd4-8b19-6ab9c919fa26" providerId="AD" clId="Web-{266AA301-2B87-419E-8610-F7D4EAC16E1C}" dt="2020-04-26T13:37:11.835" v="1834" actId="20577"/>
        <pc:sldMkLst>
          <pc:docMk/>
          <pc:sldMk cId="3242889452" sldId="259"/>
        </pc:sldMkLst>
        <pc:spChg chg="mod ord">
          <ac:chgData name="PAVAN KUMAR VADLA" userId="S::pvadla@deakin.edu.au::a295213e-60c2-4fd4-8b19-6ab9c919fa26" providerId="AD" clId="Web-{266AA301-2B87-419E-8610-F7D4EAC16E1C}" dt="2020-04-26T13:37:11.835" v="1834" actId="20577"/>
          <ac:spMkLst>
            <pc:docMk/>
            <pc:sldMk cId="3242889452" sldId="259"/>
            <ac:spMk id="2" creationId="{D1B32C62-9193-C749-A449-33AFE21F6A5C}"/>
          </ac:spMkLst>
        </pc:spChg>
        <pc:spChg chg="add del mod ord">
          <ac:chgData name="PAVAN KUMAR VADLA" userId="S::pvadla@deakin.edu.au::a295213e-60c2-4fd4-8b19-6ab9c919fa26" providerId="AD" clId="Web-{266AA301-2B87-419E-8610-F7D4EAC16E1C}" dt="2020-04-26T12:22:41.058" v="405"/>
          <ac:spMkLst>
            <pc:docMk/>
            <pc:sldMk cId="3242889452" sldId="259"/>
            <ac:spMk id="3" creationId="{9F841CF9-B553-7842-B608-8679D31C6F7F}"/>
          </ac:spMkLst>
        </pc:spChg>
        <pc:spChg chg="add del">
          <ac:chgData name="PAVAN KUMAR VADLA" userId="S::pvadla@deakin.edu.au::a295213e-60c2-4fd4-8b19-6ab9c919fa26" providerId="AD" clId="Web-{266AA301-2B87-419E-8610-F7D4EAC16E1C}" dt="2020-04-26T12:23:34.855" v="444"/>
          <ac:spMkLst>
            <pc:docMk/>
            <pc:sldMk cId="3242889452" sldId="259"/>
            <ac:spMk id="4" creationId="{9DF11F47-31F1-504E-8D77-E1D80D98CBA9}"/>
          </ac:spMkLst>
        </pc:spChg>
        <pc:spChg chg="add del">
          <ac:chgData name="PAVAN KUMAR VADLA" userId="S::pvadla@deakin.edu.au::a295213e-60c2-4fd4-8b19-6ab9c919fa26" providerId="AD" clId="Web-{266AA301-2B87-419E-8610-F7D4EAC16E1C}" dt="2020-04-26T12:21:52.262" v="379"/>
          <ac:spMkLst>
            <pc:docMk/>
            <pc:sldMk cId="3242889452" sldId="259"/>
            <ac:spMk id="7" creationId="{CF6BB2E5-F5C5-4876-9282-B0246E035740}"/>
          </ac:spMkLst>
        </pc:spChg>
        <pc:spChg chg="add del">
          <ac:chgData name="PAVAN KUMAR VADLA" userId="S::pvadla@deakin.edu.au::a295213e-60c2-4fd4-8b19-6ab9c919fa26" providerId="AD" clId="Web-{266AA301-2B87-419E-8610-F7D4EAC16E1C}" dt="2020-04-26T12:21:52.262" v="379"/>
          <ac:spMkLst>
            <pc:docMk/>
            <pc:sldMk cId="3242889452" sldId="259"/>
            <ac:spMk id="8" creationId="{6E53EAE7-3851-4CE7-BE81-EF90F19EF019}"/>
          </ac:spMkLst>
        </pc:spChg>
        <pc:spChg chg="add del">
          <ac:chgData name="PAVAN KUMAR VADLA" userId="S::pvadla@deakin.edu.au::a295213e-60c2-4fd4-8b19-6ab9c919fa26" providerId="AD" clId="Web-{266AA301-2B87-419E-8610-F7D4EAC16E1C}" dt="2020-04-26T12:21:50.215" v="377"/>
          <ac:spMkLst>
            <pc:docMk/>
            <pc:sldMk cId="3242889452" sldId="259"/>
            <ac:spMk id="9" creationId="{C6143727-328C-415C-979F-6AFB2BA50B50}"/>
          </ac:spMkLst>
        </pc:spChg>
        <pc:spChg chg="add del">
          <ac:chgData name="PAVAN KUMAR VADLA" userId="S::pvadla@deakin.edu.au::a295213e-60c2-4fd4-8b19-6ab9c919fa26" providerId="AD" clId="Web-{266AA301-2B87-419E-8610-F7D4EAC16E1C}" dt="2020-04-26T12:21:52.262" v="379"/>
          <ac:spMkLst>
            <pc:docMk/>
            <pc:sldMk cId="3242889452" sldId="259"/>
            <ac:spMk id="11" creationId="{40B389FD-456D-4B47-AC92-DE24BBA3F07B}"/>
          </ac:spMkLst>
        </pc:spChg>
        <pc:spChg chg="add del">
          <ac:chgData name="PAVAN KUMAR VADLA" userId="S::pvadla@deakin.edu.au::a295213e-60c2-4fd4-8b19-6ab9c919fa26" providerId="AD" clId="Web-{266AA301-2B87-419E-8610-F7D4EAC16E1C}" dt="2020-04-26T12:21:50.215" v="377"/>
          <ac:spMkLst>
            <pc:docMk/>
            <pc:sldMk cId="3242889452" sldId="259"/>
            <ac:spMk id="12" creationId="{BB2B8762-61F0-4F1B-9364-D633EE9D6AF5}"/>
          </ac:spMkLst>
        </pc:spChg>
        <pc:spChg chg="add del">
          <ac:chgData name="PAVAN KUMAR VADLA" userId="S::pvadla@deakin.edu.au::a295213e-60c2-4fd4-8b19-6ab9c919fa26" providerId="AD" clId="Web-{266AA301-2B87-419E-8610-F7D4EAC16E1C}" dt="2020-04-26T12:21:52.262" v="379"/>
          <ac:spMkLst>
            <pc:docMk/>
            <pc:sldMk cId="3242889452" sldId="259"/>
            <ac:spMk id="13" creationId="{970BDFF1-89F0-4493-BC72-692927D52AD7}"/>
          </ac:spMkLst>
        </pc:spChg>
        <pc:spChg chg="add del">
          <ac:chgData name="PAVAN KUMAR VADLA" userId="S::pvadla@deakin.edu.au::a295213e-60c2-4fd4-8b19-6ab9c919fa26" providerId="AD" clId="Web-{266AA301-2B87-419E-8610-F7D4EAC16E1C}" dt="2020-04-26T12:21:50.215" v="377"/>
          <ac:spMkLst>
            <pc:docMk/>
            <pc:sldMk cId="3242889452" sldId="259"/>
            <ac:spMk id="14" creationId="{E97675C8-1328-460C-9EBF-6B446B67EAD3}"/>
          </ac:spMkLst>
        </pc:spChg>
        <pc:spChg chg="add del">
          <ac:chgData name="PAVAN KUMAR VADLA" userId="S::pvadla@deakin.edu.au::a295213e-60c2-4fd4-8b19-6ab9c919fa26" providerId="AD" clId="Web-{266AA301-2B87-419E-8610-F7D4EAC16E1C}" dt="2020-04-26T12:21:52.262" v="379"/>
          <ac:spMkLst>
            <pc:docMk/>
            <pc:sldMk cId="3242889452" sldId="259"/>
            <ac:spMk id="15" creationId="{3B91FE91-1AE7-43EA-BC59-45A09DFC2D28}"/>
          </ac:spMkLst>
        </pc:spChg>
        <pc:spChg chg="add del">
          <ac:chgData name="PAVAN KUMAR VADLA" userId="S::pvadla@deakin.edu.au::a295213e-60c2-4fd4-8b19-6ab9c919fa26" providerId="AD" clId="Web-{266AA301-2B87-419E-8610-F7D4EAC16E1C}" dt="2020-04-26T12:21:52.262" v="379"/>
          <ac:spMkLst>
            <pc:docMk/>
            <pc:sldMk cId="3242889452" sldId="259"/>
            <ac:spMk id="17" creationId="{EC639061-BB2E-42D9-8137-6F0803D34B19}"/>
          </ac:spMkLst>
        </pc:spChg>
        <pc:spChg chg="add del">
          <ac:chgData name="PAVAN KUMAR VADLA" userId="S::pvadla@deakin.edu.au::a295213e-60c2-4fd4-8b19-6ab9c919fa26" providerId="AD" clId="Web-{266AA301-2B87-419E-8610-F7D4EAC16E1C}" dt="2020-04-26T12:21:50.215" v="377"/>
          <ac:spMkLst>
            <pc:docMk/>
            <pc:sldMk cId="3242889452" sldId="259"/>
            <ac:spMk id="18" creationId="{20136764-CEC5-462E-AEA9-4AA1CF15E312}"/>
          </ac:spMkLst>
        </pc:spChg>
        <pc:spChg chg="add del">
          <ac:chgData name="PAVAN KUMAR VADLA" userId="S::pvadla@deakin.edu.au::a295213e-60c2-4fd4-8b19-6ab9c919fa26" providerId="AD" clId="Web-{266AA301-2B87-419E-8610-F7D4EAC16E1C}" dt="2020-04-26T12:21:53.918" v="381"/>
          <ac:spMkLst>
            <pc:docMk/>
            <pc:sldMk cId="3242889452" sldId="259"/>
            <ac:spMk id="19" creationId="{73B90B8B-F76B-4130-8370-38033EEACB93}"/>
          </ac:spMkLst>
        </pc:spChg>
        <pc:spChg chg="add del">
          <ac:chgData name="PAVAN KUMAR VADLA" userId="S::pvadla@deakin.edu.au::a295213e-60c2-4fd4-8b19-6ab9c919fa26" providerId="AD" clId="Web-{266AA301-2B87-419E-8610-F7D4EAC16E1C}" dt="2020-04-26T12:21:50.215" v="377"/>
          <ac:spMkLst>
            <pc:docMk/>
            <pc:sldMk cId="3242889452" sldId="259"/>
            <ac:spMk id="20" creationId="{12E2F1EB-DD93-49F9-8F7D-3DE282902466}"/>
          </ac:spMkLst>
        </pc:spChg>
        <pc:spChg chg="add del">
          <ac:chgData name="PAVAN KUMAR VADLA" userId="S::pvadla@deakin.edu.au::a295213e-60c2-4fd4-8b19-6ab9c919fa26" providerId="AD" clId="Web-{266AA301-2B87-419E-8610-F7D4EAC16E1C}" dt="2020-04-26T12:21:50.215" v="377"/>
          <ac:spMkLst>
            <pc:docMk/>
            <pc:sldMk cId="3242889452" sldId="259"/>
            <ac:spMk id="22" creationId="{10D82C66-EAC6-46C6-AC04-27A5632D486D}"/>
          </ac:spMkLst>
        </pc:spChg>
        <pc:spChg chg="add del">
          <ac:chgData name="PAVAN KUMAR VADLA" userId="S::pvadla@deakin.edu.au::a295213e-60c2-4fd4-8b19-6ab9c919fa26" providerId="AD" clId="Web-{266AA301-2B87-419E-8610-F7D4EAC16E1C}" dt="2020-04-26T12:21:53.918" v="381"/>
          <ac:spMkLst>
            <pc:docMk/>
            <pc:sldMk cId="3242889452" sldId="259"/>
            <ac:spMk id="23" creationId="{26C0C738-9B8D-4443-9F47-42172D248504}"/>
          </ac:spMkLst>
        </pc:spChg>
        <pc:spChg chg="add del">
          <ac:chgData name="PAVAN KUMAR VADLA" userId="S::pvadla@deakin.edu.au::a295213e-60c2-4fd4-8b19-6ab9c919fa26" providerId="AD" clId="Web-{266AA301-2B87-419E-8610-F7D4EAC16E1C}" dt="2020-04-26T12:21:50.215" v="377"/>
          <ac:spMkLst>
            <pc:docMk/>
            <pc:sldMk cId="3242889452" sldId="259"/>
            <ac:spMk id="24" creationId="{DCF2CA89-CD8C-40CF-8273-C3FA6690BF77}"/>
          </ac:spMkLst>
        </pc:spChg>
        <pc:spChg chg="add del">
          <ac:chgData name="PAVAN KUMAR VADLA" userId="S::pvadla@deakin.edu.au::a295213e-60c2-4fd4-8b19-6ab9c919fa26" providerId="AD" clId="Web-{266AA301-2B87-419E-8610-F7D4EAC16E1C}" dt="2020-04-26T12:21:53.918" v="381"/>
          <ac:spMkLst>
            <pc:docMk/>
            <pc:sldMk cId="3242889452" sldId="259"/>
            <ac:spMk id="25" creationId="{91C67939-3FD0-4B45-8AA4-9FE55C7EE127}"/>
          </ac:spMkLst>
        </pc:spChg>
        <pc:spChg chg="add del">
          <ac:chgData name="PAVAN KUMAR VADLA" userId="S::pvadla@deakin.edu.au::a295213e-60c2-4fd4-8b19-6ab9c919fa26" providerId="AD" clId="Web-{266AA301-2B87-419E-8610-F7D4EAC16E1C}" dt="2020-04-26T12:21:50.215" v="377"/>
          <ac:spMkLst>
            <pc:docMk/>
            <pc:sldMk cId="3242889452" sldId="259"/>
            <ac:spMk id="26" creationId="{1A82F9E0-1CBD-4E82-B740-B329F65F5FB0}"/>
          </ac:spMkLst>
        </pc:spChg>
        <pc:spChg chg="add del">
          <ac:chgData name="PAVAN KUMAR VADLA" userId="S::pvadla@deakin.edu.au::a295213e-60c2-4fd4-8b19-6ab9c919fa26" providerId="AD" clId="Web-{266AA301-2B87-419E-8610-F7D4EAC16E1C}" dt="2020-04-26T12:21:53.918" v="381"/>
          <ac:spMkLst>
            <pc:docMk/>
            <pc:sldMk cId="3242889452" sldId="259"/>
            <ac:spMk id="27" creationId="{0981A96A-A87C-4F87-845A-3B0A6529F543}"/>
          </ac:spMkLst>
        </pc:spChg>
        <pc:spChg chg="add del">
          <ac:chgData name="PAVAN KUMAR VADLA" userId="S::pvadla@deakin.edu.au::a295213e-60c2-4fd4-8b19-6ab9c919fa26" providerId="AD" clId="Web-{266AA301-2B87-419E-8610-F7D4EAC16E1C}" dt="2020-04-26T12:21:50.215" v="377"/>
          <ac:spMkLst>
            <pc:docMk/>
            <pc:sldMk cId="3242889452" sldId="259"/>
            <ac:spMk id="28" creationId="{38EE5F1E-8455-462D-8415-D85B2D4B9C9A}"/>
          </ac:spMkLst>
        </pc:spChg>
        <pc:spChg chg="add del">
          <ac:chgData name="PAVAN KUMAR VADLA" userId="S::pvadla@deakin.edu.au::a295213e-60c2-4fd4-8b19-6ab9c919fa26" providerId="AD" clId="Web-{266AA301-2B87-419E-8610-F7D4EAC16E1C}" dt="2020-04-26T12:21:56.059" v="383"/>
          <ac:spMkLst>
            <pc:docMk/>
            <pc:sldMk cId="3242889452" sldId="259"/>
            <ac:spMk id="29" creationId="{BB2B8762-61F0-4F1B-9364-D633EE9D6AF5}"/>
          </ac:spMkLst>
        </pc:spChg>
        <pc:spChg chg="add del">
          <ac:chgData name="PAVAN KUMAR VADLA" userId="S::pvadla@deakin.edu.au::a295213e-60c2-4fd4-8b19-6ab9c919fa26" providerId="AD" clId="Web-{266AA301-2B87-419E-8610-F7D4EAC16E1C}" dt="2020-04-26T12:21:50.215" v="377"/>
          <ac:spMkLst>
            <pc:docMk/>
            <pc:sldMk cId="3242889452" sldId="259"/>
            <ac:spMk id="30" creationId="{5404E500-F0A1-42F1-8F1A-179948E39571}"/>
          </ac:spMkLst>
        </pc:spChg>
        <pc:spChg chg="add del">
          <ac:chgData name="PAVAN KUMAR VADLA" userId="S::pvadla@deakin.edu.au::a295213e-60c2-4fd4-8b19-6ab9c919fa26" providerId="AD" clId="Web-{266AA301-2B87-419E-8610-F7D4EAC16E1C}" dt="2020-04-26T12:21:56.059" v="383"/>
          <ac:spMkLst>
            <pc:docMk/>
            <pc:sldMk cId="3242889452" sldId="259"/>
            <ac:spMk id="31" creationId="{E97675C8-1328-460C-9EBF-6B446B67EAD3}"/>
          </ac:spMkLst>
        </pc:spChg>
        <pc:spChg chg="add del">
          <ac:chgData name="PAVAN KUMAR VADLA" userId="S::pvadla@deakin.edu.au::a295213e-60c2-4fd4-8b19-6ab9c919fa26" providerId="AD" clId="Web-{266AA301-2B87-419E-8610-F7D4EAC16E1C}" dt="2020-04-26T12:21:56.059" v="383"/>
          <ac:spMkLst>
            <pc:docMk/>
            <pc:sldMk cId="3242889452" sldId="259"/>
            <ac:spMk id="33" creationId="{20136764-CEC5-462E-AEA9-4AA1CF15E312}"/>
          </ac:spMkLst>
        </pc:spChg>
        <pc:spChg chg="add del">
          <ac:chgData name="PAVAN KUMAR VADLA" userId="S::pvadla@deakin.edu.au::a295213e-60c2-4fd4-8b19-6ab9c919fa26" providerId="AD" clId="Web-{266AA301-2B87-419E-8610-F7D4EAC16E1C}" dt="2020-04-26T12:21:56.059" v="383"/>
          <ac:spMkLst>
            <pc:docMk/>
            <pc:sldMk cId="3242889452" sldId="259"/>
            <ac:spMk id="34" creationId="{12E2F1EB-DD93-49F9-8F7D-3DE282902466}"/>
          </ac:spMkLst>
        </pc:spChg>
        <pc:spChg chg="add del">
          <ac:chgData name="PAVAN KUMAR VADLA" userId="S::pvadla@deakin.edu.au::a295213e-60c2-4fd4-8b19-6ab9c919fa26" providerId="AD" clId="Web-{266AA301-2B87-419E-8610-F7D4EAC16E1C}" dt="2020-04-26T12:21:56.059" v="383"/>
          <ac:spMkLst>
            <pc:docMk/>
            <pc:sldMk cId="3242889452" sldId="259"/>
            <ac:spMk id="35" creationId="{C6143727-328C-415C-979F-6AFB2BA50B50}"/>
          </ac:spMkLst>
        </pc:spChg>
        <pc:spChg chg="add del">
          <ac:chgData name="PAVAN KUMAR VADLA" userId="S::pvadla@deakin.edu.au::a295213e-60c2-4fd4-8b19-6ab9c919fa26" providerId="AD" clId="Web-{266AA301-2B87-419E-8610-F7D4EAC16E1C}" dt="2020-04-26T12:21:56.059" v="383"/>
          <ac:spMkLst>
            <pc:docMk/>
            <pc:sldMk cId="3242889452" sldId="259"/>
            <ac:spMk id="36" creationId="{10D82C66-EAC6-46C6-AC04-27A5632D486D}"/>
          </ac:spMkLst>
        </pc:spChg>
        <pc:spChg chg="add del">
          <ac:chgData name="PAVAN KUMAR VADLA" userId="S::pvadla@deakin.edu.au::a295213e-60c2-4fd4-8b19-6ab9c919fa26" providerId="AD" clId="Web-{266AA301-2B87-419E-8610-F7D4EAC16E1C}" dt="2020-04-26T12:21:56.059" v="383"/>
          <ac:spMkLst>
            <pc:docMk/>
            <pc:sldMk cId="3242889452" sldId="259"/>
            <ac:spMk id="37" creationId="{DCF2CA89-CD8C-40CF-8273-C3FA6690BF77}"/>
          </ac:spMkLst>
        </pc:spChg>
        <pc:spChg chg="add del">
          <ac:chgData name="PAVAN KUMAR VADLA" userId="S::pvadla@deakin.edu.au::a295213e-60c2-4fd4-8b19-6ab9c919fa26" providerId="AD" clId="Web-{266AA301-2B87-419E-8610-F7D4EAC16E1C}" dt="2020-04-26T12:21:56.059" v="383"/>
          <ac:spMkLst>
            <pc:docMk/>
            <pc:sldMk cId="3242889452" sldId="259"/>
            <ac:spMk id="38" creationId="{1A82F9E0-1CBD-4E82-B740-B329F65F5FB0}"/>
          </ac:spMkLst>
        </pc:spChg>
        <pc:spChg chg="add del">
          <ac:chgData name="PAVAN KUMAR VADLA" userId="S::pvadla@deakin.edu.au::a295213e-60c2-4fd4-8b19-6ab9c919fa26" providerId="AD" clId="Web-{266AA301-2B87-419E-8610-F7D4EAC16E1C}" dt="2020-04-26T12:21:56.059" v="383"/>
          <ac:spMkLst>
            <pc:docMk/>
            <pc:sldMk cId="3242889452" sldId="259"/>
            <ac:spMk id="39" creationId="{38EE5F1E-8455-462D-8415-D85B2D4B9C9A}"/>
          </ac:spMkLst>
        </pc:spChg>
        <pc:spChg chg="add del">
          <ac:chgData name="PAVAN KUMAR VADLA" userId="S::pvadla@deakin.edu.au::a295213e-60c2-4fd4-8b19-6ab9c919fa26" providerId="AD" clId="Web-{266AA301-2B87-419E-8610-F7D4EAC16E1C}" dt="2020-04-26T12:21:56.059" v="383"/>
          <ac:spMkLst>
            <pc:docMk/>
            <pc:sldMk cId="3242889452" sldId="259"/>
            <ac:spMk id="40" creationId="{5404E500-F0A1-42F1-8F1A-179948E39571}"/>
          </ac:spMkLst>
        </pc:spChg>
        <pc:spChg chg="add del">
          <ac:chgData name="PAVAN KUMAR VADLA" userId="S::pvadla@deakin.edu.au::a295213e-60c2-4fd4-8b19-6ab9c919fa26" providerId="AD" clId="Web-{266AA301-2B87-419E-8610-F7D4EAC16E1C}" dt="2020-04-26T12:21:57.528" v="385"/>
          <ac:spMkLst>
            <pc:docMk/>
            <pc:sldMk cId="3242889452" sldId="259"/>
            <ac:spMk id="41" creationId="{BB2B8762-61F0-4F1B-9364-D633EE9D6AF5}"/>
          </ac:spMkLst>
        </pc:spChg>
        <pc:spChg chg="add del">
          <ac:chgData name="PAVAN KUMAR VADLA" userId="S::pvadla@deakin.edu.au::a295213e-60c2-4fd4-8b19-6ab9c919fa26" providerId="AD" clId="Web-{266AA301-2B87-419E-8610-F7D4EAC16E1C}" dt="2020-04-26T12:21:57.528" v="385"/>
          <ac:spMkLst>
            <pc:docMk/>
            <pc:sldMk cId="3242889452" sldId="259"/>
            <ac:spMk id="42" creationId="{E97675C8-1328-460C-9EBF-6B446B67EAD3}"/>
          </ac:spMkLst>
        </pc:spChg>
        <pc:spChg chg="add del">
          <ac:chgData name="PAVAN KUMAR VADLA" userId="S::pvadla@deakin.edu.au::a295213e-60c2-4fd4-8b19-6ab9c919fa26" providerId="AD" clId="Web-{266AA301-2B87-419E-8610-F7D4EAC16E1C}" dt="2020-04-26T12:21:57.528" v="385"/>
          <ac:spMkLst>
            <pc:docMk/>
            <pc:sldMk cId="3242889452" sldId="259"/>
            <ac:spMk id="44" creationId="{2AD83CFE-1CA3-4832-A4B9-C48CD1347C03}"/>
          </ac:spMkLst>
        </pc:spChg>
        <pc:spChg chg="add del">
          <ac:chgData name="PAVAN KUMAR VADLA" userId="S::pvadla@deakin.edu.au::a295213e-60c2-4fd4-8b19-6ab9c919fa26" providerId="AD" clId="Web-{266AA301-2B87-419E-8610-F7D4EAC16E1C}" dt="2020-04-26T12:21:57.528" v="385"/>
          <ac:spMkLst>
            <pc:docMk/>
            <pc:sldMk cId="3242889452" sldId="259"/>
            <ac:spMk id="45" creationId="{BC98641C-7F74-435D-996F-A4387A3C3C26}"/>
          </ac:spMkLst>
        </pc:spChg>
        <pc:spChg chg="add del">
          <ac:chgData name="PAVAN KUMAR VADLA" userId="S::pvadla@deakin.edu.au::a295213e-60c2-4fd4-8b19-6ab9c919fa26" providerId="AD" clId="Web-{266AA301-2B87-419E-8610-F7D4EAC16E1C}" dt="2020-04-26T12:21:57.528" v="385"/>
          <ac:spMkLst>
            <pc:docMk/>
            <pc:sldMk cId="3242889452" sldId="259"/>
            <ac:spMk id="46" creationId="{7E9C794E-51B1-4014-9337-01CAC9863C2F}"/>
          </ac:spMkLst>
        </pc:spChg>
        <pc:spChg chg="add del">
          <ac:chgData name="PAVAN KUMAR VADLA" userId="S::pvadla@deakin.edu.au::a295213e-60c2-4fd4-8b19-6ab9c919fa26" providerId="AD" clId="Web-{266AA301-2B87-419E-8610-F7D4EAC16E1C}" dt="2020-04-26T12:21:57.528" v="385"/>
          <ac:spMkLst>
            <pc:docMk/>
            <pc:sldMk cId="3242889452" sldId="259"/>
            <ac:spMk id="47" creationId="{F530C0F6-C8DF-4539-B30C-8105DB618C20}"/>
          </ac:spMkLst>
        </pc:spChg>
        <pc:spChg chg="add del">
          <ac:chgData name="PAVAN KUMAR VADLA" userId="S::pvadla@deakin.edu.au::a295213e-60c2-4fd4-8b19-6ab9c919fa26" providerId="AD" clId="Web-{266AA301-2B87-419E-8610-F7D4EAC16E1C}" dt="2020-04-26T12:21:57.528" v="385"/>
          <ac:spMkLst>
            <pc:docMk/>
            <pc:sldMk cId="3242889452" sldId="259"/>
            <ac:spMk id="48" creationId="{BAE51241-AA8B-4B82-9C59-6738DB85674C}"/>
          </ac:spMkLst>
        </pc:spChg>
        <pc:spChg chg="add del">
          <ac:chgData name="PAVAN KUMAR VADLA" userId="S::pvadla@deakin.edu.au::a295213e-60c2-4fd4-8b19-6ab9c919fa26" providerId="AD" clId="Web-{266AA301-2B87-419E-8610-F7D4EAC16E1C}" dt="2020-04-26T12:21:59.699" v="387"/>
          <ac:spMkLst>
            <pc:docMk/>
            <pc:sldMk cId="3242889452" sldId="259"/>
            <ac:spMk id="49" creationId="{CF6BB2E5-F5C5-4876-9282-B0246E035740}"/>
          </ac:spMkLst>
        </pc:spChg>
        <pc:spChg chg="add del">
          <ac:chgData name="PAVAN KUMAR VADLA" userId="S::pvadla@deakin.edu.au::a295213e-60c2-4fd4-8b19-6ab9c919fa26" providerId="AD" clId="Web-{266AA301-2B87-419E-8610-F7D4EAC16E1C}" dt="2020-04-26T12:21:59.699" v="387"/>
          <ac:spMkLst>
            <pc:docMk/>
            <pc:sldMk cId="3242889452" sldId="259"/>
            <ac:spMk id="50" creationId="{6E53EAE7-3851-4CE7-BE81-EF90F19EF019}"/>
          </ac:spMkLst>
        </pc:spChg>
        <pc:spChg chg="add del">
          <ac:chgData name="PAVAN KUMAR VADLA" userId="S::pvadla@deakin.edu.au::a295213e-60c2-4fd4-8b19-6ab9c919fa26" providerId="AD" clId="Web-{266AA301-2B87-419E-8610-F7D4EAC16E1C}" dt="2020-04-26T12:21:59.699" v="387"/>
          <ac:spMkLst>
            <pc:docMk/>
            <pc:sldMk cId="3242889452" sldId="259"/>
            <ac:spMk id="52" creationId="{C4D3E4EC-9CAC-455D-8511-5C0D0BEFCF19}"/>
          </ac:spMkLst>
        </pc:spChg>
        <pc:spChg chg="add del">
          <ac:chgData name="PAVAN KUMAR VADLA" userId="S::pvadla@deakin.edu.au::a295213e-60c2-4fd4-8b19-6ab9c919fa26" providerId="AD" clId="Web-{266AA301-2B87-419E-8610-F7D4EAC16E1C}" dt="2020-04-26T12:21:59.699" v="387"/>
          <ac:spMkLst>
            <pc:docMk/>
            <pc:sldMk cId="3242889452" sldId="259"/>
            <ac:spMk id="53" creationId="{3DDF40A7-2316-4304-8880-2FA7451E932E}"/>
          </ac:spMkLst>
        </pc:spChg>
        <pc:spChg chg="add del">
          <ac:chgData name="PAVAN KUMAR VADLA" userId="S::pvadla@deakin.edu.au::a295213e-60c2-4fd4-8b19-6ab9c919fa26" providerId="AD" clId="Web-{266AA301-2B87-419E-8610-F7D4EAC16E1C}" dt="2020-04-26T12:21:59.699" v="387"/>
          <ac:spMkLst>
            <pc:docMk/>
            <pc:sldMk cId="3242889452" sldId="259"/>
            <ac:spMk id="54" creationId="{D952F975-F1DB-4D58-861C-8559606AF145}"/>
          </ac:spMkLst>
        </pc:spChg>
        <pc:spChg chg="add del">
          <ac:chgData name="PAVAN KUMAR VADLA" userId="S::pvadla@deakin.edu.au::a295213e-60c2-4fd4-8b19-6ab9c919fa26" providerId="AD" clId="Web-{266AA301-2B87-419E-8610-F7D4EAC16E1C}" dt="2020-04-26T12:21:59.699" v="387"/>
          <ac:spMkLst>
            <pc:docMk/>
            <pc:sldMk cId="3242889452" sldId="259"/>
            <ac:spMk id="55" creationId="{44BD36A9-BAC7-415E-8DDB-4C743838F557}"/>
          </ac:spMkLst>
        </pc:spChg>
        <pc:spChg chg="add del">
          <ac:chgData name="PAVAN KUMAR VADLA" userId="S::pvadla@deakin.edu.au::a295213e-60c2-4fd4-8b19-6ab9c919fa26" providerId="AD" clId="Web-{266AA301-2B87-419E-8610-F7D4EAC16E1C}" dt="2020-04-26T12:22:04.465" v="389"/>
          <ac:spMkLst>
            <pc:docMk/>
            <pc:sldMk cId="3242889452" sldId="259"/>
            <ac:spMk id="56" creationId="{BB2B8762-61F0-4F1B-9364-D633EE9D6AF5}"/>
          </ac:spMkLst>
        </pc:spChg>
        <pc:spChg chg="add del">
          <ac:chgData name="PAVAN KUMAR VADLA" userId="S::pvadla@deakin.edu.au::a295213e-60c2-4fd4-8b19-6ab9c919fa26" providerId="AD" clId="Web-{266AA301-2B87-419E-8610-F7D4EAC16E1C}" dt="2020-04-26T12:22:04.465" v="389"/>
          <ac:spMkLst>
            <pc:docMk/>
            <pc:sldMk cId="3242889452" sldId="259"/>
            <ac:spMk id="57" creationId="{E97675C8-1328-460C-9EBF-6B446B67EAD3}"/>
          </ac:spMkLst>
        </pc:spChg>
        <pc:spChg chg="add del">
          <ac:chgData name="PAVAN KUMAR VADLA" userId="S::pvadla@deakin.edu.au::a295213e-60c2-4fd4-8b19-6ab9c919fa26" providerId="AD" clId="Web-{266AA301-2B87-419E-8610-F7D4EAC16E1C}" dt="2020-04-26T12:22:04.465" v="389"/>
          <ac:spMkLst>
            <pc:docMk/>
            <pc:sldMk cId="3242889452" sldId="259"/>
            <ac:spMk id="59" creationId="{C6417104-D4C1-4710-9982-2154A7F48492}"/>
          </ac:spMkLst>
        </pc:spChg>
        <pc:spChg chg="add del">
          <ac:chgData name="PAVAN KUMAR VADLA" userId="S::pvadla@deakin.edu.au::a295213e-60c2-4fd4-8b19-6ab9c919fa26" providerId="AD" clId="Web-{266AA301-2B87-419E-8610-F7D4EAC16E1C}" dt="2020-04-26T12:22:04.465" v="389"/>
          <ac:spMkLst>
            <pc:docMk/>
            <pc:sldMk cId="3242889452" sldId="259"/>
            <ac:spMk id="60" creationId="{A57F27D9-0C5B-409D-ABFA-34B873C2D78F}"/>
          </ac:spMkLst>
        </pc:spChg>
        <pc:spChg chg="add del">
          <ac:chgData name="PAVAN KUMAR VADLA" userId="S::pvadla@deakin.edu.au::a295213e-60c2-4fd4-8b19-6ab9c919fa26" providerId="AD" clId="Web-{266AA301-2B87-419E-8610-F7D4EAC16E1C}" dt="2020-04-26T12:22:04.465" v="389"/>
          <ac:spMkLst>
            <pc:docMk/>
            <pc:sldMk cId="3242889452" sldId="259"/>
            <ac:spMk id="61" creationId="{626F1402-2DEC-4071-84AF-350C7BF00D43}"/>
          </ac:spMkLst>
        </pc:spChg>
        <pc:spChg chg="add del">
          <ac:chgData name="PAVAN KUMAR VADLA" userId="S::pvadla@deakin.edu.au::a295213e-60c2-4fd4-8b19-6ab9c919fa26" providerId="AD" clId="Web-{266AA301-2B87-419E-8610-F7D4EAC16E1C}" dt="2020-04-26T12:22:04.465" v="389"/>
          <ac:spMkLst>
            <pc:docMk/>
            <pc:sldMk cId="3242889452" sldId="259"/>
            <ac:spMk id="63" creationId="{DA52A394-10F4-4AA5-90E4-634D1E919DBA}"/>
          </ac:spMkLst>
        </pc:spChg>
        <pc:spChg chg="add del">
          <ac:chgData name="PAVAN KUMAR VADLA" userId="S::pvadla@deakin.edu.au::a295213e-60c2-4fd4-8b19-6ab9c919fa26" providerId="AD" clId="Web-{266AA301-2B87-419E-8610-F7D4EAC16E1C}" dt="2020-04-26T12:22:04.465" v="389"/>
          <ac:spMkLst>
            <pc:docMk/>
            <pc:sldMk cId="3242889452" sldId="259"/>
            <ac:spMk id="64" creationId="{07BDDC51-8BB2-42BE-8EA8-39B3E9AC1EF6}"/>
          </ac:spMkLst>
        </pc:spChg>
        <pc:spChg chg="add del">
          <ac:chgData name="PAVAN KUMAR VADLA" userId="S::pvadla@deakin.edu.au::a295213e-60c2-4fd4-8b19-6ab9c919fa26" providerId="AD" clId="Web-{266AA301-2B87-419E-8610-F7D4EAC16E1C}" dt="2020-04-26T12:22:09.871" v="391"/>
          <ac:spMkLst>
            <pc:docMk/>
            <pc:sldMk cId="3242889452" sldId="259"/>
            <ac:spMk id="65" creationId="{CF6BB2E5-F5C5-4876-9282-B0246E035740}"/>
          </ac:spMkLst>
        </pc:spChg>
        <pc:spChg chg="add del">
          <ac:chgData name="PAVAN KUMAR VADLA" userId="S::pvadla@deakin.edu.au::a295213e-60c2-4fd4-8b19-6ab9c919fa26" providerId="AD" clId="Web-{266AA301-2B87-419E-8610-F7D4EAC16E1C}" dt="2020-04-26T12:22:09.871" v="391"/>
          <ac:spMkLst>
            <pc:docMk/>
            <pc:sldMk cId="3242889452" sldId="259"/>
            <ac:spMk id="66" creationId="{6E53EAE7-3851-4CE7-BE81-EF90F19EF019}"/>
          </ac:spMkLst>
        </pc:spChg>
        <pc:spChg chg="add del">
          <ac:chgData name="PAVAN KUMAR VADLA" userId="S::pvadla@deakin.edu.au::a295213e-60c2-4fd4-8b19-6ab9c919fa26" providerId="AD" clId="Web-{266AA301-2B87-419E-8610-F7D4EAC16E1C}" dt="2020-04-26T12:22:09.871" v="391"/>
          <ac:spMkLst>
            <pc:docMk/>
            <pc:sldMk cId="3242889452" sldId="259"/>
            <ac:spMk id="68" creationId="{40B389FD-456D-4B47-AC92-DE24BBA3F07B}"/>
          </ac:spMkLst>
        </pc:spChg>
        <pc:spChg chg="add del">
          <ac:chgData name="PAVAN KUMAR VADLA" userId="S::pvadla@deakin.edu.au::a295213e-60c2-4fd4-8b19-6ab9c919fa26" providerId="AD" clId="Web-{266AA301-2B87-419E-8610-F7D4EAC16E1C}" dt="2020-04-26T12:22:09.871" v="391"/>
          <ac:spMkLst>
            <pc:docMk/>
            <pc:sldMk cId="3242889452" sldId="259"/>
            <ac:spMk id="69" creationId="{970BDFF1-89F0-4493-BC72-692927D52AD7}"/>
          </ac:spMkLst>
        </pc:spChg>
        <pc:spChg chg="add del">
          <ac:chgData name="PAVAN KUMAR VADLA" userId="S::pvadla@deakin.edu.au::a295213e-60c2-4fd4-8b19-6ab9c919fa26" providerId="AD" clId="Web-{266AA301-2B87-419E-8610-F7D4EAC16E1C}" dt="2020-04-26T12:22:09.871" v="391"/>
          <ac:spMkLst>
            <pc:docMk/>
            <pc:sldMk cId="3242889452" sldId="259"/>
            <ac:spMk id="70" creationId="{3B91FE91-1AE7-43EA-BC59-45A09DFC2D28}"/>
          </ac:spMkLst>
        </pc:spChg>
        <pc:spChg chg="add del">
          <ac:chgData name="PAVAN KUMAR VADLA" userId="S::pvadla@deakin.edu.au::a295213e-60c2-4fd4-8b19-6ab9c919fa26" providerId="AD" clId="Web-{266AA301-2B87-419E-8610-F7D4EAC16E1C}" dt="2020-04-26T12:22:09.871" v="391"/>
          <ac:spMkLst>
            <pc:docMk/>
            <pc:sldMk cId="3242889452" sldId="259"/>
            <ac:spMk id="71" creationId="{EC639061-BB2E-42D9-8137-6F0803D34B19}"/>
          </ac:spMkLst>
        </pc:spChg>
        <pc:spChg chg="add del">
          <ac:chgData name="PAVAN KUMAR VADLA" userId="S::pvadla@deakin.edu.au::a295213e-60c2-4fd4-8b19-6ab9c919fa26" providerId="AD" clId="Web-{266AA301-2B87-419E-8610-F7D4EAC16E1C}" dt="2020-04-26T12:22:11.949" v="393"/>
          <ac:spMkLst>
            <pc:docMk/>
            <pc:sldMk cId="3242889452" sldId="259"/>
            <ac:spMk id="72" creationId="{73B90B8B-F76B-4130-8370-38033EEACB93}"/>
          </ac:spMkLst>
        </pc:spChg>
        <pc:spChg chg="add del">
          <ac:chgData name="PAVAN KUMAR VADLA" userId="S::pvadla@deakin.edu.au::a295213e-60c2-4fd4-8b19-6ab9c919fa26" providerId="AD" clId="Web-{266AA301-2B87-419E-8610-F7D4EAC16E1C}" dt="2020-04-26T12:22:11.949" v="393"/>
          <ac:spMkLst>
            <pc:docMk/>
            <pc:sldMk cId="3242889452" sldId="259"/>
            <ac:spMk id="74" creationId="{26C0C738-9B8D-4443-9F47-42172D248504}"/>
          </ac:spMkLst>
        </pc:spChg>
        <pc:spChg chg="add del">
          <ac:chgData name="PAVAN KUMAR VADLA" userId="S::pvadla@deakin.edu.au::a295213e-60c2-4fd4-8b19-6ab9c919fa26" providerId="AD" clId="Web-{266AA301-2B87-419E-8610-F7D4EAC16E1C}" dt="2020-04-26T12:22:11.949" v="393"/>
          <ac:spMkLst>
            <pc:docMk/>
            <pc:sldMk cId="3242889452" sldId="259"/>
            <ac:spMk id="75" creationId="{91C67939-3FD0-4B45-8AA4-9FE55C7EE127}"/>
          </ac:spMkLst>
        </pc:spChg>
        <pc:spChg chg="add del">
          <ac:chgData name="PAVAN KUMAR VADLA" userId="S::pvadla@deakin.edu.au::a295213e-60c2-4fd4-8b19-6ab9c919fa26" providerId="AD" clId="Web-{266AA301-2B87-419E-8610-F7D4EAC16E1C}" dt="2020-04-26T12:22:11.949" v="393"/>
          <ac:spMkLst>
            <pc:docMk/>
            <pc:sldMk cId="3242889452" sldId="259"/>
            <ac:spMk id="76" creationId="{0981A96A-A87C-4F87-845A-3B0A6529F543}"/>
          </ac:spMkLst>
        </pc:spChg>
        <pc:spChg chg="add del">
          <ac:chgData name="PAVAN KUMAR VADLA" userId="S::pvadla@deakin.edu.au::a295213e-60c2-4fd4-8b19-6ab9c919fa26" providerId="AD" clId="Web-{266AA301-2B87-419E-8610-F7D4EAC16E1C}" dt="2020-04-26T12:22:15.465" v="395"/>
          <ac:spMkLst>
            <pc:docMk/>
            <pc:sldMk cId="3242889452" sldId="259"/>
            <ac:spMk id="77" creationId="{BB2B8762-61F0-4F1B-9364-D633EE9D6AF5}"/>
          </ac:spMkLst>
        </pc:spChg>
        <pc:spChg chg="add del">
          <ac:chgData name="PAVAN KUMAR VADLA" userId="S::pvadla@deakin.edu.au::a295213e-60c2-4fd4-8b19-6ab9c919fa26" providerId="AD" clId="Web-{266AA301-2B87-419E-8610-F7D4EAC16E1C}" dt="2020-04-26T12:22:15.465" v="395"/>
          <ac:spMkLst>
            <pc:docMk/>
            <pc:sldMk cId="3242889452" sldId="259"/>
            <ac:spMk id="78" creationId="{E97675C8-1328-460C-9EBF-6B446B67EAD3}"/>
          </ac:spMkLst>
        </pc:spChg>
        <pc:spChg chg="add del">
          <ac:chgData name="PAVAN KUMAR VADLA" userId="S::pvadla@deakin.edu.au::a295213e-60c2-4fd4-8b19-6ab9c919fa26" providerId="AD" clId="Web-{266AA301-2B87-419E-8610-F7D4EAC16E1C}" dt="2020-04-26T12:22:15.465" v="395"/>
          <ac:spMkLst>
            <pc:docMk/>
            <pc:sldMk cId="3242889452" sldId="259"/>
            <ac:spMk id="80" creationId="{20136764-CEC5-462E-AEA9-4AA1CF15E312}"/>
          </ac:spMkLst>
        </pc:spChg>
        <pc:spChg chg="add del">
          <ac:chgData name="PAVAN KUMAR VADLA" userId="S::pvadla@deakin.edu.au::a295213e-60c2-4fd4-8b19-6ab9c919fa26" providerId="AD" clId="Web-{266AA301-2B87-419E-8610-F7D4EAC16E1C}" dt="2020-04-26T12:22:15.465" v="395"/>
          <ac:spMkLst>
            <pc:docMk/>
            <pc:sldMk cId="3242889452" sldId="259"/>
            <ac:spMk id="81" creationId="{12E2F1EB-DD93-49F9-8F7D-3DE282902466}"/>
          </ac:spMkLst>
        </pc:spChg>
        <pc:spChg chg="add del">
          <ac:chgData name="PAVAN KUMAR VADLA" userId="S::pvadla@deakin.edu.au::a295213e-60c2-4fd4-8b19-6ab9c919fa26" providerId="AD" clId="Web-{266AA301-2B87-419E-8610-F7D4EAC16E1C}" dt="2020-04-26T12:22:15.465" v="395"/>
          <ac:spMkLst>
            <pc:docMk/>
            <pc:sldMk cId="3242889452" sldId="259"/>
            <ac:spMk id="82" creationId="{C6143727-328C-415C-979F-6AFB2BA50B50}"/>
          </ac:spMkLst>
        </pc:spChg>
        <pc:spChg chg="add del">
          <ac:chgData name="PAVAN KUMAR VADLA" userId="S::pvadla@deakin.edu.au::a295213e-60c2-4fd4-8b19-6ab9c919fa26" providerId="AD" clId="Web-{266AA301-2B87-419E-8610-F7D4EAC16E1C}" dt="2020-04-26T12:22:15.465" v="395"/>
          <ac:spMkLst>
            <pc:docMk/>
            <pc:sldMk cId="3242889452" sldId="259"/>
            <ac:spMk id="83" creationId="{10D82C66-EAC6-46C6-AC04-27A5632D486D}"/>
          </ac:spMkLst>
        </pc:spChg>
        <pc:spChg chg="add del">
          <ac:chgData name="PAVAN KUMAR VADLA" userId="S::pvadla@deakin.edu.au::a295213e-60c2-4fd4-8b19-6ab9c919fa26" providerId="AD" clId="Web-{266AA301-2B87-419E-8610-F7D4EAC16E1C}" dt="2020-04-26T12:22:15.465" v="395"/>
          <ac:spMkLst>
            <pc:docMk/>
            <pc:sldMk cId="3242889452" sldId="259"/>
            <ac:spMk id="84" creationId="{DCF2CA89-CD8C-40CF-8273-C3FA6690BF77}"/>
          </ac:spMkLst>
        </pc:spChg>
        <pc:spChg chg="add del">
          <ac:chgData name="PAVAN KUMAR VADLA" userId="S::pvadla@deakin.edu.au::a295213e-60c2-4fd4-8b19-6ab9c919fa26" providerId="AD" clId="Web-{266AA301-2B87-419E-8610-F7D4EAC16E1C}" dt="2020-04-26T12:22:15.465" v="395"/>
          <ac:spMkLst>
            <pc:docMk/>
            <pc:sldMk cId="3242889452" sldId="259"/>
            <ac:spMk id="85" creationId="{1A82F9E0-1CBD-4E82-B740-B329F65F5FB0}"/>
          </ac:spMkLst>
        </pc:spChg>
        <pc:spChg chg="add del">
          <ac:chgData name="PAVAN KUMAR VADLA" userId="S::pvadla@deakin.edu.au::a295213e-60c2-4fd4-8b19-6ab9c919fa26" providerId="AD" clId="Web-{266AA301-2B87-419E-8610-F7D4EAC16E1C}" dt="2020-04-26T12:22:15.465" v="395"/>
          <ac:spMkLst>
            <pc:docMk/>
            <pc:sldMk cId="3242889452" sldId="259"/>
            <ac:spMk id="86" creationId="{38EE5F1E-8455-462D-8415-D85B2D4B9C9A}"/>
          </ac:spMkLst>
        </pc:spChg>
        <pc:spChg chg="add del">
          <ac:chgData name="PAVAN KUMAR VADLA" userId="S::pvadla@deakin.edu.au::a295213e-60c2-4fd4-8b19-6ab9c919fa26" providerId="AD" clId="Web-{266AA301-2B87-419E-8610-F7D4EAC16E1C}" dt="2020-04-26T12:22:15.465" v="395"/>
          <ac:spMkLst>
            <pc:docMk/>
            <pc:sldMk cId="3242889452" sldId="259"/>
            <ac:spMk id="87" creationId="{5404E500-F0A1-42F1-8F1A-179948E39571}"/>
          </ac:spMkLst>
        </pc:spChg>
        <pc:spChg chg="add del">
          <ac:chgData name="PAVAN KUMAR VADLA" userId="S::pvadla@deakin.edu.au::a295213e-60c2-4fd4-8b19-6ab9c919fa26" providerId="AD" clId="Web-{266AA301-2B87-419E-8610-F7D4EAC16E1C}" dt="2020-04-26T12:22:19.168" v="397"/>
          <ac:spMkLst>
            <pc:docMk/>
            <pc:sldMk cId="3242889452" sldId="259"/>
            <ac:spMk id="88" creationId="{CF6BB2E5-F5C5-4876-9282-B0246E035740}"/>
          </ac:spMkLst>
        </pc:spChg>
        <pc:spChg chg="add del">
          <ac:chgData name="PAVAN KUMAR VADLA" userId="S::pvadla@deakin.edu.au::a295213e-60c2-4fd4-8b19-6ab9c919fa26" providerId="AD" clId="Web-{266AA301-2B87-419E-8610-F7D4EAC16E1C}" dt="2020-04-26T12:22:19.168" v="397"/>
          <ac:spMkLst>
            <pc:docMk/>
            <pc:sldMk cId="3242889452" sldId="259"/>
            <ac:spMk id="89" creationId="{6E53EAE7-3851-4CE7-BE81-EF90F19EF019}"/>
          </ac:spMkLst>
        </pc:spChg>
        <pc:spChg chg="add del">
          <ac:chgData name="PAVAN KUMAR VADLA" userId="S::pvadla@deakin.edu.au::a295213e-60c2-4fd4-8b19-6ab9c919fa26" providerId="AD" clId="Web-{266AA301-2B87-419E-8610-F7D4EAC16E1C}" dt="2020-04-26T12:22:19.168" v="397"/>
          <ac:spMkLst>
            <pc:docMk/>
            <pc:sldMk cId="3242889452" sldId="259"/>
            <ac:spMk id="91" creationId="{C4D3E4EC-9CAC-455D-8511-5C0D0BEFCF19}"/>
          </ac:spMkLst>
        </pc:spChg>
        <pc:spChg chg="add del">
          <ac:chgData name="PAVAN KUMAR VADLA" userId="S::pvadla@deakin.edu.au::a295213e-60c2-4fd4-8b19-6ab9c919fa26" providerId="AD" clId="Web-{266AA301-2B87-419E-8610-F7D4EAC16E1C}" dt="2020-04-26T12:22:19.168" v="397"/>
          <ac:spMkLst>
            <pc:docMk/>
            <pc:sldMk cId="3242889452" sldId="259"/>
            <ac:spMk id="92" creationId="{3DDF40A7-2316-4304-8880-2FA7451E932E}"/>
          </ac:spMkLst>
        </pc:spChg>
        <pc:spChg chg="add del">
          <ac:chgData name="PAVAN KUMAR VADLA" userId="S::pvadla@deakin.edu.au::a295213e-60c2-4fd4-8b19-6ab9c919fa26" providerId="AD" clId="Web-{266AA301-2B87-419E-8610-F7D4EAC16E1C}" dt="2020-04-26T12:22:19.168" v="397"/>
          <ac:spMkLst>
            <pc:docMk/>
            <pc:sldMk cId="3242889452" sldId="259"/>
            <ac:spMk id="93" creationId="{D952F975-F1DB-4D58-861C-8559606AF145}"/>
          </ac:spMkLst>
        </pc:spChg>
        <pc:spChg chg="add del">
          <ac:chgData name="PAVAN KUMAR VADLA" userId="S::pvadla@deakin.edu.au::a295213e-60c2-4fd4-8b19-6ab9c919fa26" providerId="AD" clId="Web-{266AA301-2B87-419E-8610-F7D4EAC16E1C}" dt="2020-04-26T12:22:19.168" v="397"/>
          <ac:spMkLst>
            <pc:docMk/>
            <pc:sldMk cId="3242889452" sldId="259"/>
            <ac:spMk id="94" creationId="{44BD36A9-BAC7-415E-8DDB-4C743838F557}"/>
          </ac:spMkLst>
        </pc:spChg>
        <pc:spChg chg="add del">
          <ac:chgData name="PAVAN KUMAR VADLA" userId="S::pvadla@deakin.edu.au::a295213e-60c2-4fd4-8b19-6ab9c919fa26" providerId="AD" clId="Web-{266AA301-2B87-419E-8610-F7D4EAC16E1C}" dt="2020-04-26T12:22:21.871" v="399"/>
          <ac:spMkLst>
            <pc:docMk/>
            <pc:sldMk cId="3242889452" sldId="259"/>
            <ac:spMk id="95" creationId="{BB2B8762-61F0-4F1B-9364-D633EE9D6AF5}"/>
          </ac:spMkLst>
        </pc:spChg>
        <pc:spChg chg="add del">
          <ac:chgData name="PAVAN KUMAR VADLA" userId="S::pvadla@deakin.edu.au::a295213e-60c2-4fd4-8b19-6ab9c919fa26" providerId="AD" clId="Web-{266AA301-2B87-419E-8610-F7D4EAC16E1C}" dt="2020-04-26T12:22:21.871" v="399"/>
          <ac:spMkLst>
            <pc:docMk/>
            <pc:sldMk cId="3242889452" sldId="259"/>
            <ac:spMk id="96" creationId="{E97675C8-1328-460C-9EBF-6B446B67EAD3}"/>
          </ac:spMkLst>
        </pc:spChg>
        <pc:spChg chg="add del">
          <ac:chgData name="PAVAN KUMAR VADLA" userId="S::pvadla@deakin.edu.au::a295213e-60c2-4fd4-8b19-6ab9c919fa26" providerId="AD" clId="Web-{266AA301-2B87-419E-8610-F7D4EAC16E1C}" dt="2020-04-26T12:22:21.871" v="399"/>
          <ac:spMkLst>
            <pc:docMk/>
            <pc:sldMk cId="3242889452" sldId="259"/>
            <ac:spMk id="98" creationId="{2AD83CFE-1CA3-4832-A4B9-C48CD1347C03}"/>
          </ac:spMkLst>
        </pc:spChg>
        <pc:spChg chg="add del">
          <ac:chgData name="PAVAN KUMAR VADLA" userId="S::pvadla@deakin.edu.au::a295213e-60c2-4fd4-8b19-6ab9c919fa26" providerId="AD" clId="Web-{266AA301-2B87-419E-8610-F7D4EAC16E1C}" dt="2020-04-26T12:22:21.871" v="399"/>
          <ac:spMkLst>
            <pc:docMk/>
            <pc:sldMk cId="3242889452" sldId="259"/>
            <ac:spMk id="99" creationId="{BC98641C-7F74-435D-996F-A4387A3C3C26}"/>
          </ac:spMkLst>
        </pc:spChg>
        <pc:spChg chg="add del">
          <ac:chgData name="PAVAN KUMAR VADLA" userId="S::pvadla@deakin.edu.au::a295213e-60c2-4fd4-8b19-6ab9c919fa26" providerId="AD" clId="Web-{266AA301-2B87-419E-8610-F7D4EAC16E1C}" dt="2020-04-26T12:22:21.871" v="399"/>
          <ac:spMkLst>
            <pc:docMk/>
            <pc:sldMk cId="3242889452" sldId="259"/>
            <ac:spMk id="100" creationId="{7E9C794E-51B1-4014-9337-01CAC9863C2F}"/>
          </ac:spMkLst>
        </pc:spChg>
        <pc:spChg chg="add del">
          <ac:chgData name="PAVAN KUMAR VADLA" userId="S::pvadla@deakin.edu.au::a295213e-60c2-4fd4-8b19-6ab9c919fa26" providerId="AD" clId="Web-{266AA301-2B87-419E-8610-F7D4EAC16E1C}" dt="2020-04-26T12:22:21.871" v="399"/>
          <ac:spMkLst>
            <pc:docMk/>
            <pc:sldMk cId="3242889452" sldId="259"/>
            <ac:spMk id="101" creationId="{F530C0F6-C8DF-4539-B30C-8105DB618C20}"/>
          </ac:spMkLst>
        </pc:spChg>
        <pc:spChg chg="add del">
          <ac:chgData name="PAVAN KUMAR VADLA" userId="S::pvadla@deakin.edu.au::a295213e-60c2-4fd4-8b19-6ab9c919fa26" providerId="AD" clId="Web-{266AA301-2B87-419E-8610-F7D4EAC16E1C}" dt="2020-04-26T12:22:21.871" v="399"/>
          <ac:spMkLst>
            <pc:docMk/>
            <pc:sldMk cId="3242889452" sldId="259"/>
            <ac:spMk id="102" creationId="{BAE51241-AA8B-4B82-9C59-6738DB85674C}"/>
          </ac:spMkLst>
        </pc:spChg>
        <pc:spChg chg="add del">
          <ac:chgData name="PAVAN KUMAR VADLA" userId="S::pvadla@deakin.edu.au::a295213e-60c2-4fd4-8b19-6ab9c919fa26" providerId="AD" clId="Web-{266AA301-2B87-419E-8610-F7D4EAC16E1C}" dt="2020-04-26T12:22:35.918" v="403"/>
          <ac:spMkLst>
            <pc:docMk/>
            <pc:sldMk cId="3242889452" sldId="259"/>
            <ac:spMk id="103" creationId="{CF6BB2E5-F5C5-4876-9282-B0246E035740}"/>
          </ac:spMkLst>
        </pc:spChg>
        <pc:spChg chg="add del">
          <ac:chgData name="PAVAN KUMAR VADLA" userId="S::pvadla@deakin.edu.au::a295213e-60c2-4fd4-8b19-6ab9c919fa26" providerId="AD" clId="Web-{266AA301-2B87-419E-8610-F7D4EAC16E1C}" dt="2020-04-26T12:22:35.918" v="403"/>
          <ac:spMkLst>
            <pc:docMk/>
            <pc:sldMk cId="3242889452" sldId="259"/>
            <ac:spMk id="104" creationId="{6E53EAE7-3851-4CE7-BE81-EF90F19EF019}"/>
          </ac:spMkLst>
        </pc:spChg>
        <pc:spChg chg="add del">
          <ac:chgData name="PAVAN KUMAR VADLA" userId="S::pvadla@deakin.edu.au::a295213e-60c2-4fd4-8b19-6ab9c919fa26" providerId="AD" clId="Web-{266AA301-2B87-419E-8610-F7D4EAC16E1C}" dt="2020-04-26T12:22:35.918" v="403"/>
          <ac:spMkLst>
            <pc:docMk/>
            <pc:sldMk cId="3242889452" sldId="259"/>
            <ac:spMk id="106" creationId="{C4D3E4EC-9CAC-455D-8511-5C0D0BEFCF19}"/>
          </ac:spMkLst>
        </pc:spChg>
        <pc:spChg chg="add del">
          <ac:chgData name="PAVAN KUMAR VADLA" userId="S::pvadla@deakin.edu.au::a295213e-60c2-4fd4-8b19-6ab9c919fa26" providerId="AD" clId="Web-{266AA301-2B87-419E-8610-F7D4EAC16E1C}" dt="2020-04-26T12:22:35.918" v="403"/>
          <ac:spMkLst>
            <pc:docMk/>
            <pc:sldMk cId="3242889452" sldId="259"/>
            <ac:spMk id="107" creationId="{3DDF40A7-2316-4304-8880-2FA7451E932E}"/>
          </ac:spMkLst>
        </pc:spChg>
        <pc:spChg chg="add del">
          <ac:chgData name="PAVAN KUMAR VADLA" userId="S::pvadla@deakin.edu.au::a295213e-60c2-4fd4-8b19-6ab9c919fa26" providerId="AD" clId="Web-{266AA301-2B87-419E-8610-F7D4EAC16E1C}" dt="2020-04-26T12:22:35.918" v="403"/>
          <ac:spMkLst>
            <pc:docMk/>
            <pc:sldMk cId="3242889452" sldId="259"/>
            <ac:spMk id="108" creationId="{D952F975-F1DB-4D58-861C-8559606AF145}"/>
          </ac:spMkLst>
        </pc:spChg>
        <pc:spChg chg="add del">
          <ac:chgData name="PAVAN KUMAR VADLA" userId="S::pvadla@deakin.edu.au::a295213e-60c2-4fd4-8b19-6ab9c919fa26" providerId="AD" clId="Web-{266AA301-2B87-419E-8610-F7D4EAC16E1C}" dt="2020-04-26T12:22:35.918" v="403"/>
          <ac:spMkLst>
            <pc:docMk/>
            <pc:sldMk cId="3242889452" sldId="259"/>
            <ac:spMk id="109" creationId="{44BD36A9-BAC7-415E-8DDB-4C743838F557}"/>
          </ac:spMkLst>
        </pc:spChg>
        <pc:spChg chg="add del mod">
          <ac:chgData name="PAVAN KUMAR VADLA" userId="S::pvadla@deakin.edu.au::a295213e-60c2-4fd4-8b19-6ab9c919fa26" providerId="AD" clId="Web-{266AA301-2B87-419E-8610-F7D4EAC16E1C}" dt="2020-04-26T12:22:35.105" v="402"/>
          <ac:spMkLst>
            <pc:docMk/>
            <pc:sldMk cId="3242889452" sldId="259"/>
            <ac:spMk id="111" creationId="{26FA18BA-7653-4F3D-BA30-9B40D123A85A}"/>
          </ac:spMkLst>
        </pc:spChg>
        <pc:spChg chg="add del">
          <ac:chgData name="PAVAN KUMAR VADLA" userId="S::pvadla@deakin.edu.au::a295213e-60c2-4fd4-8b19-6ab9c919fa26" providerId="AD" clId="Web-{266AA301-2B87-419E-8610-F7D4EAC16E1C}" dt="2020-04-26T12:22:54.121" v="409"/>
          <ac:spMkLst>
            <pc:docMk/>
            <pc:sldMk cId="3242889452" sldId="259"/>
            <ac:spMk id="114" creationId="{BB2B8762-61F0-4F1B-9364-D633EE9D6AF5}"/>
          </ac:spMkLst>
        </pc:spChg>
        <pc:spChg chg="add del">
          <ac:chgData name="PAVAN KUMAR VADLA" userId="S::pvadla@deakin.edu.au::a295213e-60c2-4fd4-8b19-6ab9c919fa26" providerId="AD" clId="Web-{266AA301-2B87-419E-8610-F7D4EAC16E1C}" dt="2020-04-26T12:22:54.121" v="409"/>
          <ac:spMkLst>
            <pc:docMk/>
            <pc:sldMk cId="3242889452" sldId="259"/>
            <ac:spMk id="115" creationId="{E97675C8-1328-460C-9EBF-6B446B67EAD3}"/>
          </ac:spMkLst>
        </pc:spChg>
        <pc:spChg chg="add del">
          <ac:chgData name="PAVAN KUMAR VADLA" userId="S::pvadla@deakin.edu.au::a295213e-60c2-4fd4-8b19-6ab9c919fa26" providerId="AD" clId="Web-{266AA301-2B87-419E-8610-F7D4EAC16E1C}" dt="2020-04-26T12:22:52.871" v="407"/>
          <ac:spMkLst>
            <pc:docMk/>
            <pc:sldMk cId="3242889452" sldId="259"/>
            <ac:spMk id="116" creationId="{C8D7FA42-8F25-4AF2-984D-2EE9EC0F54F7}"/>
          </ac:spMkLst>
        </pc:spChg>
        <pc:spChg chg="add del">
          <ac:chgData name="PAVAN KUMAR VADLA" userId="S::pvadla@deakin.edu.au::a295213e-60c2-4fd4-8b19-6ab9c919fa26" providerId="AD" clId="Web-{266AA301-2B87-419E-8610-F7D4EAC16E1C}" dt="2020-04-26T12:22:54.121" v="409"/>
          <ac:spMkLst>
            <pc:docMk/>
            <pc:sldMk cId="3242889452" sldId="259"/>
            <ac:spMk id="118" creationId="{C6417104-D4C1-4710-9982-2154A7F48492}"/>
          </ac:spMkLst>
        </pc:spChg>
        <pc:spChg chg="add del">
          <ac:chgData name="PAVAN KUMAR VADLA" userId="S::pvadla@deakin.edu.au::a295213e-60c2-4fd4-8b19-6ab9c919fa26" providerId="AD" clId="Web-{266AA301-2B87-419E-8610-F7D4EAC16E1C}" dt="2020-04-26T12:22:52.871" v="407"/>
          <ac:spMkLst>
            <pc:docMk/>
            <pc:sldMk cId="3242889452" sldId="259"/>
            <ac:spMk id="119" creationId="{BB2B8762-61F0-4F1B-9364-D633EE9D6AF5}"/>
          </ac:spMkLst>
        </pc:spChg>
        <pc:spChg chg="add del">
          <ac:chgData name="PAVAN KUMAR VADLA" userId="S::pvadla@deakin.edu.au::a295213e-60c2-4fd4-8b19-6ab9c919fa26" providerId="AD" clId="Web-{266AA301-2B87-419E-8610-F7D4EAC16E1C}" dt="2020-04-26T12:22:54.121" v="409"/>
          <ac:spMkLst>
            <pc:docMk/>
            <pc:sldMk cId="3242889452" sldId="259"/>
            <ac:spMk id="120" creationId="{1D211BCF-DC17-4949-8496-E17CD2A67C99}"/>
          </ac:spMkLst>
        </pc:spChg>
        <pc:spChg chg="add del">
          <ac:chgData name="PAVAN KUMAR VADLA" userId="S::pvadla@deakin.edu.au::a295213e-60c2-4fd4-8b19-6ab9c919fa26" providerId="AD" clId="Web-{266AA301-2B87-419E-8610-F7D4EAC16E1C}" dt="2020-04-26T12:22:52.871" v="407"/>
          <ac:spMkLst>
            <pc:docMk/>
            <pc:sldMk cId="3242889452" sldId="259"/>
            <ac:spMk id="121" creationId="{E97675C8-1328-460C-9EBF-6B446B67EAD3}"/>
          </ac:spMkLst>
        </pc:spChg>
        <pc:spChg chg="add del">
          <ac:chgData name="PAVAN KUMAR VADLA" userId="S::pvadla@deakin.edu.au::a295213e-60c2-4fd4-8b19-6ab9c919fa26" providerId="AD" clId="Web-{266AA301-2B87-419E-8610-F7D4EAC16E1C}" dt="2020-04-26T12:22:54.121" v="409"/>
          <ac:spMkLst>
            <pc:docMk/>
            <pc:sldMk cId="3242889452" sldId="259"/>
            <ac:spMk id="122" creationId="{626F1402-2DEC-4071-84AF-350C7BF00D43}"/>
          </ac:spMkLst>
        </pc:spChg>
        <pc:spChg chg="add del">
          <ac:chgData name="PAVAN KUMAR VADLA" userId="S::pvadla@deakin.edu.au::a295213e-60c2-4fd4-8b19-6ab9c919fa26" providerId="AD" clId="Web-{266AA301-2B87-419E-8610-F7D4EAC16E1C}" dt="2020-04-26T12:22:52.871" v="407"/>
          <ac:spMkLst>
            <pc:docMk/>
            <pc:sldMk cId="3242889452" sldId="259"/>
            <ac:spMk id="125" creationId="{2AD83CFE-1CA3-4832-A4B9-C48CD1347C03}"/>
          </ac:spMkLst>
        </pc:spChg>
        <pc:spChg chg="add del">
          <ac:chgData name="PAVAN KUMAR VADLA" userId="S::pvadla@deakin.edu.au::a295213e-60c2-4fd4-8b19-6ab9c919fa26" providerId="AD" clId="Web-{266AA301-2B87-419E-8610-F7D4EAC16E1C}" dt="2020-04-26T12:22:54.121" v="409"/>
          <ac:spMkLst>
            <pc:docMk/>
            <pc:sldMk cId="3242889452" sldId="259"/>
            <ac:spMk id="126" creationId="{DA52A394-10F4-4AA5-90E4-634D1E919DBA}"/>
          </ac:spMkLst>
        </pc:spChg>
        <pc:spChg chg="add del">
          <ac:chgData name="PAVAN KUMAR VADLA" userId="S::pvadla@deakin.edu.au::a295213e-60c2-4fd4-8b19-6ab9c919fa26" providerId="AD" clId="Web-{266AA301-2B87-419E-8610-F7D4EAC16E1C}" dt="2020-04-26T12:22:52.871" v="407"/>
          <ac:spMkLst>
            <pc:docMk/>
            <pc:sldMk cId="3242889452" sldId="259"/>
            <ac:spMk id="127" creationId="{BC98641C-7F74-435D-996F-A4387A3C3C26}"/>
          </ac:spMkLst>
        </pc:spChg>
        <pc:spChg chg="add del">
          <ac:chgData name="PAVAN KUMAR VADLA" userId="S::pvadla@deakin.edu.au::a295213e-60c2-4fd4-8b19-6ab9c919fa26" providerId="AD" clId="Web-{266AA301-2B87-419E-8610-F7D4EAC16E1C}" dt="2020-04-26T12:22:55.355" v="411"/>
          <ac:spMkLst>
            <pc:docMk/>
            <pc:sldMk cId="3242889452" sldId="259"/>
            <ac:spMk id="128" creationId="{73B90B8B-F76B-4130-8370-38033EEACB93}"/>
          </ac:spMkLst>
        </pc:spChg>
        <pc:spChg chg="add del">
          <ac:chgData name="PAVAN KUMAR VADLA" userId="S::pvadla@deakin.edu.au::a295213e-60c2-4fd4-8b19-6ab9c919fa26" providerId="AD" clId="Web-{266AA301-2B87-419E-8610-F7D4EAC16E1C}" dt="2020-04-26T12:22:52.871" v="407"/>
          <ac:spMkLst>
            <pc:docMk/>
            <pc:sldMk cId="3242889452" sldId="259"/>
            <ac:spMk id="129" creationId="{F530C0F6-C8DF-4539-B30C-8105DB618C20}"/>
          </ac:spMkLst>
        </pc:spChg>
        <pc:spChg chg="add del">
          <ac:chgData name="PAVAN KUMAR VADLA" userId="S::pvadla@deakin.edu.au::a295213e-60c2-4fd4-8b19-6ab9c919fa26" providerId="AD" clId="Web-{266AA301-2B87-419E-8610-F7D4EAC16E1C}" dt="2020-04-26T12:22:52.871" v="407"/>
          <ac:spMkLst>
            <pc:docMk/>
            <pc:sldMk cId="3242889452" sldId="259"/>
            <ac:spMk id="131" creationId="{BAE51241-AA8B-4B82-9C59-6738DB85674C}"/>
          </ac:spMkLst>
        </pc:spChg>
        <pc:spChg chg="add del">
          <ac:chgData name="PAVAN KUMAR VADLA" userId="S::pvadla@deakin.edu.au::a295213e-60c2-4fd4-8b19-6ab9c919fa26" providerId="AD" clId="Web-{266AA301-2B87-419E-8610-F7D4EAC16E1C}" dt="2020-04-26T12:22:55.355" v="411"/>
          <ac:spMkLst>
            <pc:docMk/>
            <pc:sldMk cId="3242889452" sldId="259"/>
            <ac:spMk id="132" creationId="{67521EB8-221D-42F3-B919-224169179265}"/>
          </ac:spMkLst>
        </pc:spChg>
        <pc:spChg chg="add del">
          <ac:chgData name="PAVAN KUMAR VADLA" userId="S::pvadla@deakin.edu.au::a295213e-60c2-4fd4-8b19-6ab9c919fa26" providerId="AD" clId="Web-{266AA301-2B87-419E-8610-F7D4EAC16E1C}" dt="2020-04-26T12:22:54.121" v="409"/>
          <ac:spMkLst>
            <pc:docMk/>
            <pc:sldMk cId="3242889452" sldId="259"/>
            <ac:spMk id="133" creationId="{07BDDC51-8BB2-42BE-8EA8-39B3E9AC1EF6}"/>
          </ac:spMkLst>
        </pc:spChg>
        <pc:spChg chg="add del">
          <ac:chgData name="PAVAN KUMAR VADLA" userId="S::pvadla@deakin.edu.au::a295213e-60c2-4fd4-8b19-6ab9c919fa26" providerId="AD" clId="Web-{266AA301-2B87-419E-8610-F7D4EAC16E1C}" dt="2020-04-26T12:22:55.355" v="411"/>
          <ac:spMkLst>
            <pc:docMk/>
            <pc:sldMk cId="3242889452" sldId="259"/>
            <ac:spMk id="134" creationId="{91C67939-3FD0-4B45-8AA4-9FE55C7EE127}"/>
          </ac:spMkLst>
        </pc:spChg>
        <pc:spChg chg="add del">
          <ac:chgData name="PAVAN KUMAR VADLA" userId="S::pvadla@deakin.edu.au::a295213e-60c2-4fd4-8b19-6ab9c919fa26" providerId="AD" clId="Web-{266AA301-2B87-419E-8610-F7D4EAC16E1C}" dt="2020-04-26T12:22:55.355" v="411"/>
          <ac:spMkLst>
            <pc:docMk/>
            <pc:sldMk cId="3242889452" sldId="259"/>
            <ac:spMk id="135" creationId="{0981A96A-A87C-4F87-845A-3B0A6529F543}"/>
          </ac:spMkLst>
        </pc:spChg>
        <pc:spChg chg="add del">
          <ac:chgData name="PAVAN KUMAR VADLA" userId="S::pvadla@deakin.edu.au::a295213e-60c2-4fd4-8b19-6ab9c919fa26" providerId="AD" clId="Web-{266AA301-2B87-419E-8610-F7D4EAC16E1C}" dt="2020-04-26T12:22:59.340" v="413"/>
          <ac:spMkLst>
            <pc:docMk/>
            <pc:sldMk cId="3242889452" sldId="259"/>
            <ac:spMk id="136" creationId="{CF6BB2E5-F5C5-4876-9282-B0246E035740}"/>
          </ac:spMkLst>
        </pc:spChg>
        <pc:spChg chg="add del">
          <ac:chgData name="PAVAN KUMAR VADLA" userId="S::pvadla@deakin.edu.au::a295213e-60c2-4fd4-8b19-6ab9c919fa26" providerId="AD" clId="Web-{266AA301-2B87-419E-8610-F7D4EAC16E1C}" dt="2020-04-26T12:22:59.340" v="413"/>
          <ac:spMkLst>
            <pc:docMk/>
            <pc:sldMk cId="3242889452" sldId="259"/>
            <ac:spMk id="137" creationId="{6E53EAE7-3851-4CE7-BE81-EF90F19EF019}"/>
          </ac:spMkLst>
        </pc:spChg>
        <pc:spChg chg="add del">
          <ac:chgData name="PAVAN KUMAR VADLA" userId="S::pvadla@deakin.edu.au::a295213e-60c2-4fd4-8b19-6ab9c919fa26" providerId="AD" clId="Web-{266AA301-2B87-419E-8610-F7D4EAC16E1C}" dt="2020-04-26T12:22:59.340" v="413"/>
          <ac:spMkLst>
            <pc:docMk/>
            <pc:sldMk cId="3242889452" sldId="259"/>
            <ac:spMk id="139" creationId="{40B389FD-456D-4B47-AC92-DE24BBA3F07B}"/>
          </ac:spMkLst>
        </pc:spChg>
        <pc:spChg chg="add del">
          <ac:chgData name="PAVAN KUMAR VADLA" userId="S::pvadla@deakin.edu.au::a295213e-60c2-4fd4-8b19-6ab9c919fa26" providerId="AD" clId="Web-{266AA301-2B87-419E-8610-F7D4EAC16E1C}" dt="2020-04-26T12:22:59.340" v="413"/>
          <ac:spMkLst>
            <pc:docMk/>
            <pc:sldMk cId="3242889452" sldId="259"/>
            <ac:spMk id="140" creationId="{970BDFF1-89F0-4493-BC72-692927D52AD7}"/>
          </ac:spMkLst>
        </pc:spChg>
        <pc:spChg chg="add del">
          <ac:chgData name="PAVAN KUMAR VADLA" userId="S::pvadla@deakin.edu.au::a295213e-60c2-4fd4-8b19-6ab9c919fa26" providerId="AD" clId="Web-{266AA301-2B87-419E-8610-F7D4EAC16E1C}" dt="2020-04-26T12:22:59.340" v="413"/>
          <ac:spMkLst>
            <pc:docMk/>
            <pc:sldMk cId="3242889452" sldId="259"/>
            <ac:spMk id="141" creationId="{558D1B9B-76AD-4445-A6AC-49469F5830D7}"/>
          </ac:spMkLst>
        </pc:spChg>
        <pc:spChg chg="add del">
          <ac:chgData name="PAVAN KUMAR VADLA" userId="S::pvadla@deakin.edu.au::a295213e-60c2-4fd4-8b19-6ab9c919fa26" providerId="AD" clId="Web-{266AA301-2B87-419E-8610-F7D4EAC16E1C}" dt="2020-04-26T12:22:59.340" v="413"/>
          <ac:spMkLst>
            <pc:docMk/>
            <pc:sldMk cId="3242889452" sldId="259"/>
            <ac:spMk id="142" creationId="{EC639061-BB2E-42D9-8137-6F0803D34B19}"/>
          </ac:spMkLst>
        </pc:spChg>
        <pc:spChg chg="add del">
          <ac:chgData name="PAVAN KUMAR VADLA" userId="S::pvadla@deakin.edu.au::a295213e-60c2-4fd4-8b19-6ab9c919fa26" providerId="AD" clId="Web-{266AA301-2B87-419E-8610-F7D4EAC16E1C}" dt="2020-04-26T12:23:00.668" v="415"/>
          <ac:spMkLst>
            <pc:docMk/>
            <pc:sldMk cId="3242889452" sldId="259"/>
            <ac:spMk id="143" creationId="{CF6BB2E5-F5C5-4876-9282-B0246E035740}"/>
          </ac:spMkLst>
        </pc:spChg>
        <pc:spChg chg="add del">
          <ac:chgData name="PAVAN KUMAR VADLA" userId="S::pvadla@deakin.edu.au::a295213e-60c2-4fd4-8b19-6ab9c919fa26" providerId="AD" clId="Web-{266AA301-2B87-419E-8610-F7D4EAC16E1C}" dt="2020-04-26T12:23:00.668" v="415"/>
          <ac:spMkLst>
            <pc:docMk/>
            <pc:sldMk cId="3242889452" sldId="259"/>
            <ac:spMk id="144" creationId="{6E53EAE7-3851-4CE7-BE81-EF90F19EF019}"/>
          </ac:spMkLst>
        </pc:spChg>
        <pc:spChg chg="add del">
          <ac:chgData name="PAVAN KUMAR VADLA" userId="S::pvadla@deakin.edu.au::a295213e-60c2-4fd4-8b19-6ab9c919fa26" providerId="AD" clId="Web-{266AA301-2B87-419E-8610-F7D4EAC16E1C}" dt="2020-04-26T12:23:00.668" v="415"/>
          <ac:spMkLst>
            <pc:docMk/>
            <pc:sldMk cId="3242889452" sldId="259"/>
            <ac:spMk id="146" creationId="{EF8AEC98-3742-4D78-A79E-DB72BE130D98}"/>
          </ac:spMkLst>
        </pc:spChg>
        <pc:spChg chg="add del">
          <ac:chgData name="PAVAN KUMAR VADLA" userId="S::pvadla@deakin.edu.au::a295213e-60c2-4fd4-8b19-6ab9c919fa26" providerId="AD" clId="Web-{266AA301-2B87-419E-8610-F7D4EAC16E1C}" dt="2020-04-26T12:23:00.668" v="415"/>
          <ac:spMkLst>
            <pc:docMk/>
            <pc:sldMk cId="3242889452" sldId="259"/>
            <ac:spMk id="147" creationId="{4DDDBADD-CC21-400E-A524-D69DC92E6E2A}"/>
          </ac:spMkLst>
        </pc:spChg>
        <pc:spChg chg="add del">
          <ac:chgData name="PAVAN KUMAR VADLA" userId="S::pvadla@deakin.edu.au::a295213e-60c2-4fd4-8b19-6ab9c919fa26" providerId="AD" clId="Web-{266AA301-2B87-419E-8610-F7D4EAC16E1C}" dt="2020-04-26T12:23:00.668" v="415"/>
          <ac:spMkLst>
            <pc:docMk/>
            <pc:sldMk cId="3242889452" sldId="259"/>
            <ac:spMk id="148" creationId="{B8DEDD49-5DA4-4F5F-8C6D-BA48B6BE846B}"/>
          </ac:spMkLst>
        </pc:spChg>
        <pc:spChg chg="add del">
          <ac:chgData name="PAVAN KUMAR VADLA" userId="S::pvadla@deakin.edu.au::a295213e-60c2-4fd4-8b19-6ab9c919fa26" providerId="AD" clId="Web-{266AA301-2B87-419E-8610-F7D4EAC16E1C}" dt="2020-04-26T12:23:00.668" v="415"/>
          <ac:spMkLst>
            <pc:docMk/>
            <pc:sldMk cId="3242889452" sldId="259"/>
            <ac:spMk id="150" creationId="{9B0F30AA-F3F2-4243-A080-0F2575446E5D}"/>
          </ac:spMkLst>
        </pc:spChg>
        <pc:spChg chg="add del">
          <ac:chgData name="PAVAN KUMAR VADLA" userId="S::pvadla@deakin.edu.au::a295213e-60c2-4fd4-8b19-6ab9c919fa26" providerId="AD" clId="Web-{266AA301-2B87-419E-8610-F7D4EAC16E1C}" dt="2020-04-26T12:23:01.590" v="417"/>
          <ac:spMkLst>
            <pc:docMk/>
            <pc:sldMk cId="3242889452" sldId="259"/>
            <ac:spMk id="151" creationId="{BB2B8762-61F0-4F1B-9364-D633EE9D6AF5}"/>
          </ac:spMkLst>
        </pc:spChg>
        <pc:spChg chg="add del">
          <ac:chgData name="PAVAN KUMAR VADLA" userId="S::pvadla@deakin.edu.au::a295213e-60c2-4fd4-8b19-6ab9c919fa26" providerId="AD" clId="Web-{266AA301-2B87-419E-8610-F7D4EAC16E1C}" dt="2020-04-26T12:23:01.590" v="417"/>
          <ac:spMkLst>
            <pc:docMk/>
            <pc:sldMk cId="3242889452" sldId="259"/>
            <ac:spMk id="152" creationId="{E97675C8-1328-460C-9EBF-6B446B67EAD3}"/>
          </ac:spMkLst>
        </pc:spChg>
        <pc:spChg chg="add del">
          <ac:chgData name="PAVAN KUMAR VADLA" userId="S::pvadla@deakin.edu.au::a295213e-60c2-4fd4-8b19-6ab9c919fa26" providerId="AD" clId="Web-{266AA301-2B87-419E-8610-F7D4EAC16E1C}" dt="2020-04-26T12:23:01.590" v="417"/>
          <ac:spMkLst>
            <pc:docMk/>
            <pc:sldMk cId="3242889452" sldId="259"/>
            <ac:spMk id="154" creationId="{01C6F51C-53CC-4D4B-98DA-C143852FCF7F}"/>
          </ac:spMkLst>
        </pc:spChg>
        <pc:spChg chg="add del">
          <ac:chgData name="PAVAN KUMAR VADLA" userId="S::pvadla@deakin.edu.au::a295213e-60c2-4fd4-8b19-6ab9c919fa26" providerId="AD" clId="Web-{266AA301-2B87-419E-8610-F7D4EAC16E1C}" dt="2020-04-26T12:23:01.590" v="417"/>
          <ac:spMkLst>
            <pc:docMk/>
            <pc:sldMk cId="3242889452" sldId="259"/>
            <ac:spMk id="155" creationId="{7594C012-D155-453D-9B7E-B971576A8AD0}"/>
          </ac:spMkLst>
        </pc:spChg>
        <pc:spChg chg="add del">
          <ac:chgData name="PAVAN KUMAR VADLA" userId="S::pvadla@deakin.edu.au::a295213e-60c2-4fd4-8b19-6ab9c919fa26" providerId="AD" clId="Web-{266AA301-2B87-419E-8610-F7D4EAC16E1C}" dt="2020-04-26T12:23:01.590" v="417"/>
          <ac:spMkLst>
            <pc:docMk/>
            <pc:sldMk cId="3242889452" sldId="259"/>
            <ac:spMk id="157" creationId="{1702822D-7587-488C-BCDE-6366C82D9F42}"/>
          </ac:spMkLst>
        </pc:spChg>
        <pc:spChg chg="add del">
          <ac:chgData name="PAVAN KUMAR VADLA" userId="S::pvadla@deakin.edu.au::a295213e-60c2-4fd4-8b19-6ab9c919fa26" providerId="AD" clId="Web-{266AA301-2B87-419E-8610-F7D4EAC16E1C}" dt="2020-04-26T12:23:01.590" v="417"/>
          <ac:spMkLst>
            <pc:docMk/>
            <pc:sldMk cId="3242889452" sldId="259"/>
            <ac:spMk id="158" creationId="{2336503F-9C9C-424B-B606-FD55CB6EC94A}"/>
          </ac:spMkLst>
        </pc:spChg>
        <pc:spChg chg="add del">
          <ac:chgData name="PAVAN KUMAR VADLA" userId="S::pvadla@deakin.edu.au::a295213e-60c2-4fd4-8b19-6ab9c919fa26" providerId="AD" clId="Web-{266AA301-2B87-419E-8610-F7D4EAC16E1C}" dt="2020-04-26T12:23:02.824" v="419"/>
          <ac:spMkLst>
            <pc:docMk/>
            <pc:sldMk cId="3242889452" sldId="259"/>
            <ac:spMk id="159" creationId="{2F888C18-7E74-4A98-A7B4-A5C43583A482}"/>
          </ac:spMkLst>
        </pc:spChg>
        <pc:spChg chg="add del">
          <ac:chgData name="PAVAN KUMAR VADLA" userId="S::pvadla@deakin.edu.au::a295213e-60c2-4fd4-8b19-6ab9c919fa26" providerId="AD" clId="Web-{266AA301-2B87-419E-8610-F7D4EAC16E1C}" dt="2020-04-26T12:23:02.824" v="419"/>
          <ac:spMkLst>
            <pc:docMk/>
            <pc:sldMk cId="3242889452" sldId="259"/>
            <ac:spMk id="160" creationId="{20436840-698D-4B5F-A7C0-101AD48D861E}"/>
          </ac:spMkLst>
        </pc:spChg>
        <pc:spChg chg="add del">
          <ac:chgData name="PAVAN KUMAR VADLA" userId="S::pvadla@deakin.edu.au::a295213e-60c2-4fd4-8b19-6ab9c919fa26" providerId="AD" clId="Web-{266AA301-2B87-419E-8610-F7D4EAC16E1C}" dt="2020-04-26T12:23:02.824" v="419"/>
          <ac:spMkLst>
            <pc:docMk/>
            <pc:sldMk cId="3242889452" sldId="259"/>
            <ac:spMk id="161" creationId="{700E934F-682D-46AA-B7D6-35D5D4ADBBA8}"/>
          </ac:spMkLst>
        </pc:spChg>
        <pc:spChg chg="add del">
          <ac:chgData name="PAVAN KUMAR VADLA" userId="S::pvadla@deakin.edu.au::a295213e-60c2-4fd4-8b19-6ab9c919fa26" providerId="AD" clId="Web-{266AA301-2B87-419E-8610-F7D4EAC16E1C}" dt="2020-04-26T12:23:02.824" v="419"/>
          <ac:spMkLst>
            <pc:docMk/>
            <pc:sldMk cId="3242889452" sldId="259"/>
            <ac:spMk id="162" creationId="{3682BE5A-770A-4799-BE6D-CE0BD0AD28C0}"/>
          </ac:spMkLst>
        </pc:spChg>
        <pc:spChg chg="add del">
          <ac:chgData name="PAVAN KUMAR VADLA" userId="S::pvadla@deakin.edu.au::a295213e-60c2-4fd4-8b19-6ab9c919fa26" providerId="AD" clId="Web-{266AA301-2B87-419E-8610-F7D4EAC16E1C}" dt="2020-04-26T12:23:02.824" v="419"/>
          <ac:spMkLst>
            <pc:docMk/>
            <pc:sldMk cId="3242889452" sldId="259"/>
            <ac:spMk id="163" creationId="{85B58713-80A3-4F72-8ADA-A63E6BA8BC00}"/>
          </ac:spMkLst>
        </pc:spChg>
        <pc:spChg chg="add del">
          <ac:chgData name="PAVAN KUMAR VADLA" userId="S::pvadla@deakin.edu.au::a295213e-60c2-4fd4-8b19-6ab9c919fa26" providerId="AD" clId="Web-{266AA301-2B87-419E-8610-F7D4EAC16E1C}" dt="2020-04-26T12:23:06.183" v="421"/>
          <ac:spMkLst>
            <pc:docMk/>
            <pc:sldMk cId="3242889452" sldId="259"/>
            <ac:spMk id="164" creationId="{CF6BB2E5-F5C5-4876-9282-B0246E035740}"/>
          </ac:spMkLst>
        </pc:spChg>
        <pc:spChg chg="add del">
          <ac:chgData name="PAVAN KUMAR VADLA" userId="S::pvadla@deakin.edu.au::a295213e-60c2-4fd4-8b19-6ab9c919fa26" providerId="AD" clId="Web-{266AA301-2B87-419E-8610-F7D4EAC16E1C}" dt="2020-04-26T12:23:06.183" v="421"/>
          <ac:spMkLst>
            <pc:docMk/>
            <pc:sldMk cId="3242889452" sldId="259"/>
            <ac:spMk id="165" creationId="{6E53EAE7-3851-4CE7-BE81-EF90F19EF019}"/>
          </ac:spMkLst>
        </pc:spChg>
        <pc:spChg chg="add del">
          <ac:chgData name="PAVAN KUMAR VADLA" userId="S::pvadla@deakin.edu.au::a295213e-60c2-4fd4-8b19-6ab9c919fa26" providerId="AD" clId="Web-{266AA301-2B87-419E-8610-F7D4EAC16E1C}" dt="2020-04-26T12:23:06.183" v="421"/>
          <ac:spMkLst>
            <pc:docMk/>
            <pc:sldMk cId="3242889452" sldId="259"/>
            <ac:spMk id="167" creationId="{40B389FD-456D-4B47-AC92-DE24BBA3F07B}"/>
          </ac:spMkLst>
        </pc:spChg>
        <pc:spChg chg="add del">
          <ac:chgData name="PAVAN KUMAR VADLA" userId="S::pvadla@deakin.edu.au::a295213e-60c2-4fd4-8b19-6ab9c919fa26" providerId="AD" clId="Web-{266AA301-2B87-419E-8610-F7D4EAC16E1C}" dt="2020-04-26T12:23:06.183" v="421"/>
          <ac:spMkLst>
            <pc:docMk/>
            <pc:sldMk cId="3242889452" sldId="259"/>
            <ac:spMk id="168" creationId="{970BDFF1-89F0-4493-BC72-692927D52AD7}"/>
          </ac:spMkLst>
        </pc:spChg>
        <pc:spChg chg="add del">
          <ac:chgData name="PAVAN KUMAR VADLA" userId="S::pvadla@deakin.edu.au::a295213e-60c2-4fd4-8b19-6ab9c919fa26" providerId="AD" clId="Web-{266AA301-2B87-419E-8610-F7D4EAC16E1C}" dt="2020-04-26T12:23:06.183" v="421"/>
          <ac:spMkLst>
            <pc:docMk/>
            <pc:sldMk cId="3242889452" sldId="259"/>
            <ac:spMk id="169" creationId="{558D1B9B-76AD-4445-A6AC-49469F5830D7}"/>
          </ac:spMkLst>
        </pc:spChg>
        <pc:spChg chg="add del">
          <ac:chgData name="PAVAN KUMAR VADLA" userId="S::pvadla@deakin.edu.au::a295213e-60c2-4fd4-8b19-6ab9c919fa26" providerId="AD" clId="Web-{266AA301-2B87-419E-8610-F7D4EAC16E1C}" dt="2020-04-26T12:23:06.183" v="421"/>
          <ac:spMkLst>
            <pc:docMk/>
            <pc:sldMk cId="3242889452" sldId="259"/>
            <ac:spMk id="170" creationId="{EC639061-BB2E-42D9-8137-6F0803D34B19}"/>
          </ac:spMkLst>
        </pc:spChg>
        <pc:spChg chg="add del">
          <ac:chgData name="PAVAN KUMAR VADLA" userId="S::pvadla@deakin.edu.au::a295213e-60c2-4fd4-8b19-6ab9c919fa26" providerId="AD" clId="Web-{266AA301-2B87-419E-8610-F7D4EAC16E1C}" dt="2020-04-26T12:23:07.590" v="423"/>
          <ac:spMkLst>
            <pc:docMk/>
            <pc:sldMk cId="3242889452" sldId="259"/>
            <ac:spMk id="171" creationId="{BB2B8762-61F0-4F1B-9364-D633EE9D6AF5}"/>
          </ac:spMkLst>
        </pc:spChg>
        <pc:spChg chg="add del">
          <ac:chgData name="PAVAN KUMAR VADLA" userId="S::pvadla@deakin.edu.au::a295213e-60c2-4fd4-8b19-6ab9c919fa26" providerId="AD" clId="Web-{266AA301-2B87-419E-8610-F7D4EAC16E1C}" dt="2020-04-26T12:23:07.590" v="423"/>
          <ac:spMkLst>
            <pc:docMk/>
            <pc:sldMk cId="3242889452" sldId="259"/>
            <ac:spMk id="172" creationId="{E97675C8-1328-460C-9EBF-6B446B67EAD3}"/>
          </ac:spMkLst>
        </pc:spChg>
        <pc:spChg chg="add del">
          <ac:chgData name="PAVAN KUMAR VADLA" userId="S::pvadla@deakin.edu.au::a295213e-60c2-4fd4-8b19-6ab9c919fa26" providerId="AD" clId="Web-{266AA301-2B87-419E-8610-F7D4EAC16E1C}" dt="2020-04-26T12:23:07.590" v="423"/>
          <ac:spMkLst>
            <pc:docMk/>
            <pc:sldMk cId="3242889452" sldId="259"/>
            <ac:spMk id="174" creationId="{2AD83CFE-1CA3-4832-A4B9-C48CD1347C03}"/>
          </ac:spMkLst>
        </pc:spChg>
        <pc:spChg chg="add del">
          <ac:chgData name="PAVAN KUMAR VADLA" userId="S::pvadla@deakin.edu.au::a295213e-60c2-4fd4-8b19-6ab9c919fa26" providerId="AD" clId="Web-{266AA301-2B87-419E-8610-F7D4EAC16E1C}" dt="2020-04-26T12:23:07.590" v="423"/>
          <ac:spMkLst>
            <pc:docMk/>
            <pc:sldMk cId="3242889452" sldId="259"/>
            <ac:spMk id="175" creationId="{BC98641C-7F74-435D-996F-A4387A3C3C26}"/>
          </ac:spMkLst>
        </pc:spChg>
        <pc:spChg chg="add del">
          <ac:chgData name="PAVAN KUMAR VADLA" userId="S::pvadla@deakin.edu.au::a295213e-60c2-4fd4-8b19-6ab9c919fa26" providerId="AD" clId="Web-{266AA301-2B87-419E-8610-F7D4EAC16E1C}" dt="2020-04-26T12:23:07.590" v="423"/>
          <ac:spMkLst>
            <pc:docMk/>
            <pc:sldMk cId="3242889452" sldId="259"/>
            <ac:spMk id="176" creationId="{C8D7FA42-8F25-4AF2-984D-2EE9EC0F54F7}"/>
          </ac:spMkLst>
        </pc:spChg>
        <pc:spChg chg="add del">
          <ac:chgData name="PAVAN KUMAR VADLA" userId="S::pvadla@deakin.edu.au::a295213e-60c2-4fd4-8b19-6ab9c919fa26" providerId="AD" clId="Web-{266AA301-2B87-419E-8610-F7D4EAC16E1C}" dt="2020-04-26T12:23:07.590" v="423"/>
          <ac:spMkLst>
            <pc:docMk/>
            <pc:sldMk cId="3242889452" sldId="259"/>
            <ac:spMk id="177" creationId="{F530C0F6-C8DF-4539-B30C-8105DB618C20}"/>
          </ac:spMkLst>
        </pc:spChg>
        <pc:spChg chg="add del">
          <ac:chgData name="PAVAN KUMAR VADLA" userId="S::pvadla@deakin.edu.au::a295213e-60c2-4fd4-8b19-6ab9c919fa26" providerId="AD" clId="Web-{266AA301-2B87-419E-8610-F7D4EAC16E1C}" dt="2020-04-26T12:23:07.590" v="423"/>
          <ac:spMkLst>
            <pc:docMk/>
            <pc:sldMk cId="3242889452" sldId="259"/>
            <ac:spMk id="178" creationId="{BAE51241-AA8B-4B82-9C59-6738DB85674C}"/>
          </ac:spMkLst>
        </pc:spChg>
        <pc:spChg chg="add del">
          <ac:chgData name="PAVAN KUMAR VADLA" userId="S::pvadla@deakin.edu.au::a295213e-60c2-4fd4-8b19-6ab9c919fa26" providerId="AD" clId="Web-{266AA301-2B87-419E-8610-F7D4EAC16E1C}" dt="2020-04-26T12:23:09.839" v="425"/>
          <ac:spMkLst>
            <pc:docMk/>
            <pc:sldMk cId="3242889452" sldId="259"/>
            <ac:spMk id="179" creationId="{BB2B8762-61F0-4F1B-9364-D633EE9D6AF5}"/>
          </ac:spMkLst>
        </pc:spChg>
        <pc:spChg chg="add del">
          <ac:chgData name="PAVAN KUMAR VADLA" userId="S::pvadla@deakin.edu.au::a295213e-60c2-4fd4-8b19-6ab9c919fa26" providerId="AD" clId="Web-{266AA301-2B87-419E-8610-F7D4EAC16E1C}" dt="2020-04-26T12:23:09.839" v="425"/>
          <ac:spMkLst>
            <pc:docMk/>
            <pc:sldMk cId="3242889452" sldId="259"/>
            <ac:spMk id="180" creationId="{E97675C8-1328-460C-9EBF-6B446B67EAD3}"/>
          </ac:spMkLst>
        </pc:spChg>
        <pc:spChg chg="add del">
          <ac:chgData name="PAVAN KUMAR VADLA" userId="S::pvadla@deakin.edu.au::a295213e-60c2-4fd4-8b19-6ab9c919fa26" providerId="AD" clId="Web-{266AA301-2B87-419E-8610-F7D4EAC16E1C}" dt="2020-04-26T12:23:09.839" v="425"/>
          <ac:spMkLst>
            <pc:docMk/>
            <pc:sldMk cId="3242889452" sldId="259"/>
            <ac:spMk id="182" creationId="{C6417104-D4C1-4710-9982-2154A7F48492}"/>
          </ac:spMkLst>
        </pc:spChg>
        <pc:spChg chg="add del">
          <ac:chgData name="PAVAN KUMAR VADLA" userId="S::pvadla@deakin.edu.au::a295213e-60c2-4fd4-8b19-6ab9c919fa26" providerId="AD" clId="Web-{266AA301-2B87-419E-8610-F7D4EAC16E1C}" dt="2020-04-26T12:23:09.839" v="425"/>
          <ac:spMkLst>
            <pc:docMk/>
            <pc:sldMk cId="3242889452" sldId="259"/>
            <ac:spMk id="183" creationId="{1D211BCF-DC17-4949-8496-E17CD2A67C99}"/>
          </ac:spMkLst>
        </pc:spChg>
        <pc:spChg chg="add del">
          <ac:chgData name="PAVAN KUMAR VADLA" userId="S::pvadla@deakin.edu.au::a295213e-60c2-4fd4-8b19-6ab9c919fa26" providerId="AD" clId="Web-{266AA301-2B87-419E-8610-F7D4EAC16E1C}" dt="2020-04-26T12:23:09.839" v="425"/>
          <ac:spMkLst>
            <pc:docMk/>
            <pc:sldMk cId="3242889452" sldId="259"/>
            <ac:spMk id="184" creationId="{626F1402-2DEC-4071-84AF-350C7BF00D43}"/>
          </ac:spMkLst>
        </pc:spChg>
        <pc:spChg chg="add del">
          <ac:chgData name="PAVAN KUMAR VADLA" userId="S::pvadla@deakin.edu.au::a295213e-60c2-4fd4-8b19-6ab9c919fa26" providerId="AD" clId="Web-{266AA301-2B87-419E-8610-F7D4EAC16E1C}" dt="2020-04-26T12:23:09.839" v="425"/>
          <ac:spMkLst>
            <pc:docMk/>
            <pc:sldMk cId="3242889452" sldId="259"/>
            <ac:spMk id="186" creationId="{DA52A394-10F4-4AA5-90E4-634D1E919DBA}"/>
          </ac:spMkLst>
        </pc:spChg>
        <pc:spChg chg="add del">
          <ac:chgData name="PAVAN KUMAR VADLA" userId="S::pvadla@deakin.edu.au::a295213e-60c2-4fd4-8b19-6ab9c919fa26" providerId="AD" clId="Web-{266AA301-2B87-419E-8610-F7D4EAC16E1C}" dt="2020-04-26T12:23:09.839" v="425"/>
          <ac:spMkLst>
            <pc:docMk/>
            <pc:sldMk cId="3242889452" sldId="259"/>
            <ac:spMk id="187" creationId="{07BDDC51-8BB2-42BE-8EA8-39B3E9AC1EF6}"/>
          </ac:spMkLst>
        </pc:spChg>
        <pc:spChg chg="add del">
          <ac:chgData name="PAVAN KUMAR VADLA" userId="S::pvadla@deakin.edu.au::a295213e-60c2-4fd4-8b19-6ab9c919fa26" providerId="AD" clId="Web-{266AA301-2B87-419E-8610-F7D4EAC16E1C}" dt="2020-04-26T12:23:12.152" v="427"/>
          <ac:spMkLst>
            <pc:docMk/>
            <pc:sldMk cId="3242889452" sldId="259"/>
            <ac:spMk id="188" creationId="{73B90B8B-F76B-4130-8370-38033EEACB93}"/>
          </ac:spMkLst>
        </pc:spChg>
        <pc:spChg chg="add del">
          <ac:chgData name="PAVAN KUMAR VADLA" userId="S::pvadla@deakin.edu.au::a295213e-60c2-4fd4-8b19-6ab9c919fa26" providerId="AD" clId="Web-{266AA301-2B87-419E-8610-F7D4EAC16E1C}" dt="2020-04-26T12:23:12.152" v="427"/>
          <ac:spMkLst>
            <pc:docMk/>
            <pc:sldMk cId="3242889452" sldId="259"/>
            <ac:spMk id="190" creationId="{67521EB8-221D-42F3-B919-224169179265}"/>
          </ac:spMkLst>
        </pc:spChg>
        <pc:spChg chg="add del">
          <ac:chgData name="PAVAN KUMAR VADLA" userId="S::pvadla@deakin.edu.au::a295213e-60c2-4fd4-8b19-6ab9c919fa26" providerId="AD" clId="Web-{266AA301-2B87-419E-8610-F7D4EAC16E1C}" dt="2020-04-26T12:23:12.152" v="427"/>
          <ac:spMkLst>
            <pc:docMk/>
            <pc:sldMk cId="3242889452" sldId="259"/>
            <ac:spMk id="191" creationId="{91C67939-3FD0-4B45-8AA4-9FE55C7EE127}"/>
          </ac:spMkLst>
        </pc:spChg>
        <pc:spChg chg="add del">
          <ac:chgData name="PAVAN KUMAR VADLA" userId="S::pvadla@deakin.edu.au::a295213e-60c2-4fd4-8b19-6ab9c919fa26" providerId="AD" clId="Web-{266AA301-2B87-419E-8610-F7D4EAC16E1C}" dt="2020-04-26T12:23:12.152" v="427"/>
          <ac:spMkLst>
            <pc:docMk/>
            <pc:sldMk cId="3242889452" sldId="259"/>
            <ac:spMk id="192" creationId="{0981A96A-A87C-4F87-845A-3B0A6529F543}"/>
          </ac:spMkLst>
        </pc:spChg>
        <pc:spChg chg="add del">
          <ac:chgData name="PAVAN KUMAR VADLA" userId="S::pvadla@deakin.edu.au::a295213e-60c2-4fd4-8b19-6ab9c919fa26" providerId="AD" clId="Web-{266AA301-2B87-419E-8610-F7D4EAC16E1C}" dt="2020-04-26T12:23:14.996" v="429"/>
          <ac:spMkLst>
            <pc:docMk/>
            <pc:sldMk cId="3242889452" sldId="259"/>
            <ac:spMk id="193" creationId="{2F888C18-7E74-4A98-A7B4-A5C43583A482}"/>
          </ac:spMkLst>
        </pc:spChg>
        <pc:spChg chg="add del">
          <ac:chgData name="PAVAN KUMAR VADLA" userId="S::pvadla@deakin.edu.au::a295213e-60c2-4fd4-8b19-6ab9c919fa26" providerId="AD" clId="Web-{266AA301-2B87-419E-8610-F7D4EAC16E1C}" dt="2020-04-26T12:23:14.996" v="429"/>
          <ac:spMkLst>
            <pc:docMk/>
            <pc:sldMk cId="3242889452" sldId="259"/>
            <ac:spMk id="194" creationId="{20436840-698D-4B5F-A7C0-101AD48D861E}"/>
          </ac:spMkLst>
        </pc:spChg>
        <pc:spChg chg="add del">
          <ac:chgData name="PAVAN KUMAR VADLA" userId="S::pvadla@deakin.edu.au::a295213e-60c2-4fd4-8b19-6ab9c919fa26" providerId="AD" clId="Web-{266AA301-2B87-419E-8610-F7D4EAC16E1C}" dt="2020-04-26T12:23:14.996" v="429"/>
          <ac:spMkLst>
            <pc:docMk/>
            <pc:sldMk cId="3242889452" sldId="259"/>
            <ac:spMk id="195" creationId="{700E934F-682D-46AA-B7D6-35D5D4ADBBA8}"/>
          </ac:spMkLst>
        </pc:spChg>
        <pc:spChg chg="add del">
          <ac:chgData name="PAVAN KUMAR VADLA" userId="S::pvadla@deakin.edu.au::a295213e-60c2-4fd4-8b19-6ab9c919fa26" providerId="AD" clId="Web-{266AA301-2B87-419E-8610-F7D4EAC16E1C}" dt="2020-04-26T12:23:14.996" v="429"/>
          <ac:spMkLst>
            <pc:docMk/>
            <pc:sldMk cId="3242889452" sldId="259"/>
            <ac:spMk id="196" creationId="{3682BE5A-770A-4799-BE6D-CE0BD0AD28C0}"/>
          </ac:spMkLst>
        </pc:spChg>
        <pc:spChg chg="add del">
          <ac:chgData name="PAVAN KUMAR VADLA" userId="S::pvadla@deakin.edu.au::a295213e-60c2-4fd4-8b19-6ab9c919fa26" providerId="AD" clId="Web-{266AA301-2B87-419E-8610-F7D4EAC16E1C}" dt="2020-04-26T12:23:14.996" v="429"/>
          <ac:spMkLst>
            <pc:docMk/>
            <pc:sldMk cId="3242889452" sldId="259"/>
            <ac:spMk id="197" creationId="{85B58713-80A3-4F72-8ADA-A63E6BA8BC00}"/>
          </ac:spMkLst>
        </pc:spChg>
        <pc:spChg chg="add del">
          <ac:chgData name="PAVAN KUMAR VADLA" userId="S::pvadla@deakin.edu.au::a295213e-60c2-4fd4-8b19-6ab9c919fa26" providerId="AD" clId="Web-{266AA301-2B87-419E-8610-F7D4EAC16E1C}" dt="2020-04-26T12:23:16.121" v="431"/>
          <ac:spMkLst>
            <pc:docMk/>
            <pc:sldMk cId="3242889452" sldId="259"/>
            <ac:spMk id="198" creationId="{73B90B8B-F76B-4130-8370-38033EEACB93}"/>
          </ac:spMkLst>
        </pc:spChg>
        <pc:spChg chg="add del">
          <ac:chgData name="PAVAN KUMAR VADLA" userId="S::pvadla@deakin.edu.au::a295213e-60c2-4fd4-8b19-6ab9c919fa26" providerId="AD" clId="Web-{266AA301-2B87-419E-8610-F7D4EAC16E1C}" dt="2020-04-26T12:23:16.121" v="431"/>
          <ac:spMkLst>
            <pc:docMk/>
            <pc:sldMk cId="3242889452" sldId="259"/>
            <ac:spMk id="200" creationId="{67521EB8-221D-42F3-B919-224169179265}"/>
          </ac:spMkLst>
        </pc:spChg>
        <pc:spChg chg="add del">
          <ac:chgData name="PAVAN KUMAR VADLA" userId="S::pvadla@deakin.edu.au::a295213e-60c2-4fd4-8b19-6ab9c919fa26" providerId="AD" clId="Web-{266AA301-2B87-419E-8610-F7D4EAC16E1C}" dt="2020-04-26T12:23:16.121" v="431"/>
          <ac:spMkLst>
            <pc:docMk/>
            <pc:sldMk cId="3242889452" sldId="259"/>
            <ac:spMk id="201" creationId="{91C67939-3FD0-4B45-8AA4-9FE55C7EE127}"/>
          </ac:spMkLst>
        </pc:spChg>
        <pc:spChg chg="add del">
          <ac:chgData name="PAVAN KUMAR VADLA" userId="S::pvadla@deakin.edu.au::a295213e-60c2-4fd4-8b19-6ab9c919fa26" providerId="AD" clId="Web-{266AA301-2B87-419E-8610-F7D4EAC16E1C}" dt="2020-04-26T12:23:16.121" v="431"/>
          <ac:spMkLst>
            <pc:docMk/>
            <pc:sldMk cId="3242889452" sldId="259"/>
            <ac:spMk id="202" creationId="{0981A96A-A87C-4F87-845A-3B0A6529F543}"/>
          </ac:spMkLst>
        </pc:spChg>
        <pc:spChg chg="add del">
          <ac:chgData name="PAVAN KUMAR VADLA" userId="S::pvadla@deakin.edu.au::a295213e-60c2-4fd4-8b19-6ab9c919fa26" providerId="AD" clId="Web-{266AA301-2B87-419E-8610-F7D4EAC16E1C}" dt="2020-04-26T12:23:18.683" v="433"/>
          <ac:spMkLst>
            <pc:docMk/>
            <pc:sldMk cId="3242889452" sldId="259"/>
            <ac:spMk id="203" creationId="{CF6BB2E5-F5C5-4876-9282-B0246E035740}"/>
          </ac:spMkLst>
        </pc:spChg>
        <pc:spChg chg="add del">
          <ac:chgData name="PAVAN KUMAR VADLA" userId="S::pvadla@deakin.edu.au::a295213e-60c2-4fd4-8b19-6ab9c919fa26" providerId="AD" clId="Web-{266AA301-2B87-419E-8610-F7D4EAC16E1C}" dt="2020-04-26T12:23:18.683" v="433"/>
          <ac:spMkLst>
            <pc:docMk/>
            <pc:sldMk cId="3242889452" sldId="259"/>
            <ac:spMk id="204" creationId="{6E53EAE7-3851-4CE7-BE81-EF90F19EF019}"/>
          </ac:spMkLst>
        </pc:spChg>
        <pc:spChg chg="add del">
          <ac:chgData name="PAVAN KUMAR VADLA" userId="S::pvadla@deakin.edu.au::a295213e-60c2-4fd4-8b19-6ab9c919fa26" providerId="AD" clId="Web-{266AA301-2B87-419E-8610-F7D4EAC16E1C}" dt="2020-04-26T12:23:18.683" v="433"/>
          <ac:spMkLst>
            <pc:docMk/>
            <pc:sldMk cId="3242889452" sldId="259"/>
            <ac:spMk id="206" creationId="{40B389FD-456D-4B47-AC92-DE24BBA3F07B}"/>
          </ac:spMkLst>
        </pc:spChg>
        <pc:spChg chg="add del">
          <ac:chgData name="PAVAN KUMAR VADLA" userId="S::pvadla@deakin.edu.au::a295213e-60c2-4fd4-8b19-6ab9c919fa26" providerId="AD" clId="Web-{266AA301-2B87-419E-8610-F7D4EAC16E1C}" dt="2020-04-26T12:23:18.683" v="433"/>
          <ac:spMkLst>
            <pc:docMk/>
            <pc:sldMk cId="3242889452" sldId="259"/>
            <ac:spMk id="207" creationId="{970BDFF1-89F0-4493-BC72-692927D52AD7}"/>
          </ac:spMkLst>
        </pc:spChg>
        <pc:spChg chg="add del">
          <ac:chgData name="PAVAN KUMAR VADLA" userId="S::pvadla@deakin.edu.au::a295213e-60c2-4fd4-8b19-6ab9c919fa26" providerId="AD" clId="Web-{266AA301-2B87-419E-8610-F7D4EAC16E1C}" dt="2020-04-26T12:23:18.683" v="433"/>
          <ac:spMkLst>
            <pc:docMk/>
            <pc:sldMk cId="3242889452" sldId="259"/>
            <ac:spMk id="208" creationId="{558D1B9B-76AD-4445-A6AC-49469F5830D7}"/>
          </ac:spMkLst>
        </pc:spChg>
        <pc:spChg chg="add del">
          <ac:chgData name="PAVAN KUMAR VADLA" userId="S::pvadla@deakin.edu.au::a295213e-60c2-4fd4-8b19-6ab9c919fa26" providerId="AD" clId="Web-{266AA301-2B87-419E-8610-F7D4EAC16E1C}" dt="2020-04-26T12:23:18.683" v="433"/>
          <ac:spMkLst>
            <pc:docMk/>
            <pc:sldMk cId="3242889452" sldId="259"/>
            <ac:spMk id="209" creationId="{EC639061-BB2E-42D9-8137-6F0803D34B19}"/>
          </ac:spMkLst>
        </pc:spChg>
        <pc:spChg chg="add del">
          <ac:chgData name="PAVAN KUMAR VADLA" userId="S::pvadla@deakin.edu.au::a295213e-60c2-4fd4-8b19-6ab9c919fa26" providerId="AD" clId="Web-{266AA301-2B87-419E-8610-F7D4EAC16E1C}" dt="2020-04-26T12:23:21.980" v="435"/>
          <ac:spMkLst>
            <pc:docMk/>
            <pc:sldMk cId="3242889452" sldId="259"/>
            <ac:spMk id="210" creationId="{BB2B8762-61F0-4F1B-9364-D633EE9D6AF5}"/>
          </ac:spMkLst>
        </pc:spChg>
        <pc:spChg chg="add del">
          <ac:chgData name="PAVAN KUMAR VADLA" userId="S::pvadla@deakin.edu.au::a295213e-60c2-4fd4-8b19-6ab9c919fa26" providerId="AD" clId="Web-{266AA301-2B87-419E-8610-F7D4EAC16E1C}" dt="2020-04-26T12:23:21.980" v="435"/>
          <ac:spMkLst>
            <pc:docMk/>
            <pc:sldMk cId="3242889452" sldId="259"/>
            <ac:spMk id="211" creationId="{E97675C8-1328-460C-9EBF-6B446B67EAD3}"/>
          </ac:spMkLst>
        </pc:spChg>
        <pc:spChg chg="add del">
          <ac:chgData name="PAVAN KUMAR VADLA" userId="S::pvadla@deakin.edu.au::a295213e-60c2-4fd4-8b19-6ab9c919fa26" providerId="AD" clId="Web-{266AA301-2B87-419E-8610-F7D4EAC16E1C}" dt="2020-04-26T12:23:21.980" v="435"/>
          <ac:spMkLst>
            <pc:docMk/>
            <pc:sldMk cId="3242889452" sldId="259"/>
            <ac:spMk id="213" creationId="{2AD83CFE-1CA3-4832-A4B9-C48CD1347C03}"/>
          </ac:spMkLst>
        </pc:spChg>
        <pc:spChg chg="add del">
          <ac:chgData name="PAVAN KUMAR VADLA" userId="S::pvadla@deakin.edu.au::a295213e-60c2-4fd4-8b19-6ab9c919fa26" providerId="AD" clId="Web-{266AA301-2B87-419E-8610-F7D4EAC16E1C}" dt="2020-04-26T12:23:21.980" v="435"/>
          <ac:spMkLst>
            <pc:docMk/>
            <pc:sldMk cId="3242889452" sldId="259"/>
            <ac:spMk id="214" creationId="{BC98641C-7F74-435D-996F-A4387A3C3C26}"/>
          </ac:spMkLst>
        </pc:spChg>
        <pc:spChg chg="add del">
          <ac:chgData name="PAVAN KUMAR VADLA" userId="S::pvadla@deakin.edu.au::a295213e-60c2-4fd4-8b19-6ab9c919fa26" providerId="AD" clId="Web-{266AA301-2B87-419E-8610-F7D4EAC16E1C}" dt="2020-04-26T12:23:21.980" v="435"/>
          <ac:spMkLst>
            <pc:docMk/>
            <pc:sldMk cId="3242889452" sldId="259"/>
            <ac:spMk id="215" creationId="{C8D7FA42-8F25-4AF2-984D-2EE9EC0F54F7}"/>
          </ac:spMkLst>
        </pc:spChg>
        <pc:spChg chg="add del">
          <ac:chgData name="PAVAN KUMAR VADLA" userId="S::pvadla@deakin.edu.au::a295213e-60c2-4fd4-8b19-6ab9c919fa26" providerId="AD" clId="Web-{266AA301-2B87-419E-8610-F7D4EAC16E1C}" dt="2020-04-26T12:23:21.980" v="435"/>
          <ac:spMkLst>
            <pc:docMk/>
            <pc:sldMk cId="3242889452" sldId="259"/>
            <ac:spMk id="216" creationId="{F530C0F6-C8DF-4539-B30C-8105DB618C20}"/>
          </ac:spMkLst>
        </pc:spChg>
        <pc:spChg chg="add del">
          <ac:chgData name="PAVAN KUMAR VADLA" userId="S::pvadla@deakin.edu.au::a295213e-60c2-4fd4-8b19-6ab9c919fa26" providerId="AD" clId="Web-{266AA301-2B87-419E-8610-F7D4EAC16E1C}" dt="2020-04-26T12:23:21.980" v="435"/>
          <ac:spMkLst>
            <pc:docMk/>
            <pc:sldMk cId="3242889452" sldId="259"/>
            <ac:spMk id="217" creationId="{BAE51241-AA8B-4B82-9C59-6738DB85674C}"/>
          </ac:spMkLst>
        </pc:spChg>
        <pc:spChg chg="add del">
          <ac:chgData name="PAVAN KUMAR VADLA" userId="S::pvadla@deakin.edu.au::a295213e-60c2-4fd4-8b19-6ab9c919fa26" providerId="AD" clId="Web-{266AA301-2B87-419E-8610-F7D4EAC16E1C}" dt="2020-04-26T12:23:26.152" v="437"/>
          <ac:spMkLst>
            <pc:docMk/>
            <pc:sldMk cId="3242889452" sldId="259"/>
            <ac:spMk id="218" creationId="{BB2B8762-61F0-4F1B-9364-D633EE9D6AF5}"/>
          </ac:spMkLst>
        </pc:spChg>
        <pc:spChg chg="add del">
          <ac:chgData name="PAVAN KUMAR VADLA" userId="S::pvadla@deakin.edu.au::a295213e-60c2-4fd4-8b19-6ab9c919fa26" providerId="AD" clId="Web-{266AA301-2B87-419E-8610-F7D4EAC16E1C}" dt="2020-04-26T12:23:26.152" v="437"/>
          <ac:spMkLst>
            <pc:docMk/>
            <pc:sldMk cId="3242889452" sldId="259"/>
            <ac:spMk id="219" creationId="{E97675C8-1328-460C-9EBF-6B446B67EAD3}"/>
          </ac:spMkLst>
        </pc:spChg>
        <pc:spChg chg="add del">
          <ac:chgData name="PAVAN KUMAR VADLA" userId="S::pvadla@deakin.edu.au::a295213e-60c2-4fd4-8b19-6ab9c919fa26" providerId="AD" clId="Web-{266AA301-2B87-419E-8610-F7D4EAC16E1C}" dt="2020-04-26T12:23:26.152" v="437"/>
          <ac:spMkLst>
            <pc:docMk/>
            <pc:sldMk cId="3242889452" sldId="259"/>
            <ac:spMk id="221" creationId="{C6417104-D4C1-4710-9982-2154A7F48492}"/>
          </ac:spMkLst>
        </pc:spChg>
        <pc:spChg chg="add del">
          <ac:chgData name="PAVAN KUMAR VADLA" userId="S::pvadla@deakin.edu.au::a295213e-60c2-4fd4-8b19-6ab9c919fa26" providerId="AD" clId="Web-{266AA301-2B87-419E-8610-F7D4EAC16E1C}" dt="2020-04-26T12:23:26.152" v="437"/>
          <ac:spMkLst>
            <pc:docMk/>
            <pc:sldMk cId="3242889452" sldId="259"/>
            <ac:spMk id="222" creationId="{1D211BCF-DC17-4949-8496-E17CD2A67C99}"/>
          </ac:spMkLst>
        </pc:spChg>
        <pc:spChg chg="add del">
          <ac:chgData name="PAVAN KUMAR VADLA" userId="S::pvadla@deakin.edu.au::a295213e-60c2-4fd4-8b19-6ab9c919fa26" providerId="AD" clId="Web-{266AA301-2B87-419E-8610-F7D4EAC16E1C}" dt="2020-04-26T12:23:26.152" v="437"/>
          <ac:spMkLst>
            <pc:docMk/>
            <pc:sldMk cId="3242889452" sldId="259"/>
            <ac:spMk id="223" creationId="{626F1402-2DEC-4071-84AF-350C7BF00D43}"/>
          </ac:spMkLst>
        </pc:spChg>
        <pc:spChg chg="add del">
          <ac:chgData name="PAVAN KUMAR VADLA" userId="S::pvadla@deakin.edu.au::a295213e-60c2-4fd4-8b19-6ab9c919fa26" providerId="AD" clId="Web-{266AA301-2B87-419E-8610-F7D4EAC16E1C}" dt="2020-04-26T12:23:26.152" v="437"/>
          <ac:spMkLst>
            <pc:docMk/>
            <pc:sldMk cId="3242889452" sldId="259"/>
            <ac:spMk id="225" creationId="{DA52A394-10F4-4AA5-90E4-634D1E919DBA}"/>
          </ac:spMkLst>
        </pc:spChg>
        <pc:spChg chg="add del">
          <ac:chgData name="PAVAN KUMAR VADLA" userId="S::pvadla@deakin.edu.au::a295213e-60c2-4fd4-8b19-6ab9c919fa26" providerId="AD" clId="Web-{266AA301-2B87-419E-8610-F7D4EAC16E1C}" dt="2020-04-26T12:23:26.152" v="437"/>
          <ac:spMkLst>
            <pc:docMk/>
            <pc:sldMk cId="3242889452" sldId="259"/>
            <ac:spMk id="226" creationId="{07BDDC51-8BB2-42BE-8EA8-39B3E9AC1EF6}"/>
          </ac:spMkLst>
        </pc:spChg>
        <pc:spChg chg="add del">
          <ac:chgData name="PAVAN KUMAR VADLA" userId="S::pvadla@deakin.edu.au::a295213e-60c2-4fd4-8b19-6ab9c919fa26" providerId="AD" clId="Web-{266AA301-2B87-419E-8610-F7D4EAC16E1C}" dt="2020-04-26T12:23:27.964" v="439"/>
          <ac:spMkLst>
            <pc:docMk/>
            <pc:sldMk cId="3242889452" sldId="259"/>
            <ac:spMk id="227" creationId="{2F888C18-7E74-4A98-A7B4-A5C43583A482}"/>
          </ac:spMkLst>
        </pc:spChg>
        <pc:spChg chg="add del">
          <ac:chgData name="PAVAN KUMAR VADLA" userId="S::pvadla@deakin.edu.au::a295213e-60c2-4fd4-8b19-6ab9c919fa26" providerId="AD" clId="Web-{266AA301-2B87-419E-8610-F7D4EAC16E1C}" dt="2020-04-26T12:23:27.964" v="439"/>
          <ac:spMkLst>
            <pc:docMk/>
            <pc:sldMk cId="3242889452" sldId="259"/>
            <ac:spMk id="228" creationId="{20436840-698D-4B5F-A7C0-101AD48D861E}"/>
          </ac:spMkLst>
        </pc:spChg>
        <pc:spChg chg="add del">
          <ac:chgData name="PAVAN KUMAR VADLA" userId="S::pvadla@deakin.edu.au::a295213e-60c2-4fd4-8b19-6ab9c919fa26" providerId="AD" clId="Web-{266AA301-2B87-419E-8610-F7D4EAC16E1C}" dt="2020-04-26T12:23:27.964" v="439"/>
          <ac:spMkLst>
            <pc:docMk/>
            <pc:sldMk cId="3242889452" sldId="259"/>
            <ac:spMk id="229" creationId="{700E934F-682D-46AA-B7D6-35D5D4ADBBA8}"/>
          </ac:spMkLst>
        </pc:spChg>
        <pc:spChg chg="add del">
          <ac:chgData name="PAVAN KUMAR VADLA" userId="S::pvadla@deakin.edu.au::a295213e-60c2-4fd4-8b19-6ab9c919fa26" providerId="AD" clId="Web-{266AA301-2B87-419E-8610-F7D4EAC16E1C}" dt="2020-04-26T12:23:27.964" v="439"/>
          <ac:spMkLst>
            <pc:docMk/>
            <pc:sldMk cId="3242889452" sldId="259"/>
            <ac:spMk id="230" creationId="{3682BE5A-770A-4799-BE6D-CE0BD0AD28C0}"/>
          </ac:spMkLst>
        </pc:spChg>
        <pc:spChg chg="add del">
          <ac:chgData name="PAVAN KUMAR VADLA" userId="S::pvadla@deakin.edu.au::a295213e-60c2-4fd4-8b19-6ab9c919fa26" providerId="AD" clId="Web-{266AA301-2B87-419E-8610-F7D4EAC16E1C}" dt="2020-04-26T12:23:27.964" v="439"/>
          <ac:spMkLst>
            <pc:docMk/>
            <pc:sldMk cId="3242889452" sldId="259"/>
            <ac:spMk id="231" creationId="{85B58713-80A3-4F72-8ADA-A63E6BA8BC00}"/>
          </ac:spMkLst>
        </pc:spChg>
        <pc:spChg chg="add del">
          <ac:chgData name="PAVAN KUMAR VADLA" userId="S::pvadla@deakin.edu.au::a295213e-60c2-4fd4-8b19-6ab9c919fa26" providerId="AD" clId="Web-{266AA301-2B87-419E-8610-F7D4EAC16E1C}" dt="2020-04-26T12:23:31.199" v="441"/>
          <ac:spMkLst>
            <pc:docMk/>
            <pc:sldMk cId="3242889452" sldId="259"/>
            <ac:spMk id="232" creationId="{BB2B8762-61F0-4F1B-9364-D633EE9D6AF5}"/>
          </ac:spMkLst>
        </pc:spChg>
        <pc:spChg chg="add del">
          <ac:chgData name="PAVAN KUMAR VADLA" userId="S::pvadla@deakin.edu.au::a295213e-60c2-4fd4-8b19-6ab9c919fa26" providerId="AD" clId="Web-{266AA301-2B87-419E-8610-F7D4EAC16E1C}" dt="2020-04-26T12:23:31.199" v="441"/>
          <ac:spMkLst>
            <pc:docMk/>
            <pc:sldMk cId="3242889452" sldId="259"/>
            <ac:spMk id="233" creationId="{E97675C8-1328-460C-9EBF-6B446B67EAD3}"/>
          </ac:spMkLst>
        </pc:spChg>
        <pc:spChg chg="add del">
          <ac:chgData name="PAVAN KUMAR VADLA" userId="S::pvadla@deakin.edu.au::a295213e-60c2-4fd4-8b19-6ab9c919fa26" providerId="AD" clId="Web-{266AA301-2B87-419E-8610-F7D4EAC16E1C}" dt="2020-04-26T12:23:31.199" v="441"/>
          <ac:spMkLst>
            <pc:docMk/>
            <pc:sldMk cId="3242889452" sldId="259"/>
            <ac:spMk id="235" creationId="{01C6F51C-53CC-4D4B-98DA-C143852FCF7F}"/>
          </ac:spMkLst>
        </pc:spChg>
        <pc:spChg chg="add del">
          <ac:chgData name="PAVAN KUMAR VADLA" userId="S::pvadla@deakin.edu.au::a295213e-60c2-4fd4-8b19-6ab9c919fa26" providerId="AD" clId="Web-{266AA301-2B87-419E-8610-F7D4EAC16E1C}" dt="2020-04-26T12:23:31.199" v="441"/>
          <ac:spMkLst>
            <pc:docMk/>
            <pc:sldMk cId="3242889452" sldId="259"/>
            <ac:spMk id="236" creationId="{7594C012-D155-453D-9B7E-B971576A8AD0}"/>
          </ac:spMkLst>
        </pc:spChg>
        <pc:spChg chg="add del">
          <ac:chgData name="PAVAN KUMAR VADLA" userId="S::pvadla@deakin.edu.au::a295213e-60c2-4fd4-8b19-6ab9c919fa26" providerId="AD" clId="Web-{266AA301-2B87-419E-8610-F7D4EAC16E1C}" dt="2020-04-26T12:23:31.199" v="441"/>
          <ac:spMkLst>
            <pc:docMk/>
            <pc:sldMk cId="3242889452" sldId="259"/>
            <ac:spMk id="238" creationId="{1702822D-7587-488C-BCDE-6366C82D9F42}"/>
          </ac:spMkLst>
        </pc:spChg>
        <pc:spChg chg="add del">
          <ac:chgData name="PAVAN KUMAR VADLA" userId="S::pvadla@deakin.edu.au::a295213e-60c2-4fd4-8b19-6ab9c919fa26" providerId="AD" clId="Web-{266AA301-2B87-419E-8610-F7D4EAC16E1C}" dt="2020-04-26T12:23:31.199" v="441"/>
          <ac:spMkLst>
            <pc:docMk/>
            <pc:sldMk cId="3242889452" sldId="259"/>
            <ac:spMk id="239" creationId="{2336503F-9C9C-424B-B606-FD55CB6EC94A}"/>
          </ac:spMkLst>
        </pc:spChg>
        <pc:spChg chg="add del">
          <ac:chgData name="PAVAN KUMAR VADLA" userId="S::pvadla@deakin.edu.au::a295213e-60c2-4fd4-8b19-6ab9c919fa26" providerId="AD" clId="Web-{266AA301-2B87-419E-8610-F7D4EAC16E1C}" dt="2020-04-26T12:23:34.839" v="443"/>
          <ac:spMkLst>
            <pc:docMk/>
            <pc:sldMk cId="3242889452" sldId="259"/>
            <ac:spMk id="240" creationId="{BB2B8762-61F0-4F1B-9364-D633EE9D6AF5}"/>
          </ac:spMkLst>
        </pc:spChg>
        <pc:spChg chg="add del">
          <ac:chgData name="PAVAN KUMAR VADLA" userId="S::pvadla@deakin.edu.au::a295213e-60c2-4fd4-8b19-6ab9c919fa26" providerId="AD" clId="Web-{266AA301-2B87-419E-8610-F7D4EAC16E1C}" dt="2020-04-26T12:23:34.839" v="443"/>
          <ac:spMkLst>
            <pc:docMk/>
            <pc:sldMk cId="3242889452" sldId="259"/>
            <ac:spMk id="241" creationId="{E97675C8-1328-460C-9EBF-6B446B67EAD3}"/>
          </ac:spMkLst>
        </pc:spChg>
        <pc:spChg chg="add del">
          <ac:chgData name="PAVAN KUMAR VADLA" userId="S::pvadla@deakin.edu.au::a295213e-60c2-4fd4-8b19-6ab9c919fa26" providerId="AD" clId="Web-{266AA301-2B87-419E-8610-F7D4EAC16E1C}" dt="2020-04-26T12:23:34.839" v="443"/>
          <ac:spMkLst>
            <pc:docMk/>
            <pc:sldMk cId="3242889452" sldId="259"/>
            <ac:spMk id="243" creationId="{C6417104-D4C1-4710-9982-2154A7F48492}"/>
          </ac:spMkLst>
        </pc:spChg>
        <pc:spChg chg="add del">
          <ac:chgData name="PAVAN KUMAR VADLA" userId="S::pvadla@deakin.edu.au::a295213e-60c2-4fd4-8b19-6ab9c919fa26" providerId="AD" clId="Web-{266AA301-2B87-419E-8610-F7D4EAC16E1C}" dt="2020-04-26T12:23:34.839" v="443"/>
          <ac:spMkLst>
            <pc:docMk/>
            <pc:sldMk cId="3242889452" sldId="259"/>
            <ac:spMk id="244" creationId="{1D211BCF-DC17-4949-8496-E17CD2A67C99}"/>
          </ac:spMkLst>
        </pc:spChg>
        <pc:spChg chg="add del">
          <ac:chgData name="PAVAN KUMAR VADLA" userId="S::pvadla@deakin.edu.au::a295213e-60c2-4fd4-8b19-6ab9c919fa26" providerId="AD" clId="Web-{266AA301-2B87-419E-8610-F7D4EAC16E1C}" dt="2020-04-26T12:23:34.839" v="443"/>
          <ac:spMkLst>
            <pc:docMk/>
            <pc:sldMk cId="3242889452" sldId="259"/>
            <ac:spMk id="245" creationId="{626F1402-2DEC-4071-84AF-350C7BF00D43}"/>
          </ac:spMkLst>
        </pc:spChg>
        <pc:spChg chg="add del">
          <ac:chgData name="PAVAN KUMAR VADLA" userId="S::pvadla@deakin.edu.au::a295213e-60c2-4fd4-8b19-6ab9c919fa26" providerId="AD" clId="Web-{266AA301-2B87-419E-8610-F7D4EAC16E1C}" dt="2020-04-26T12:23:34.839" v="443"/>
          <ac:spMkLst>
            <pc:docMk/>
            <pc:sldMk cId="3242889452" sldId="259"/>
            <ac:spMk id="247" creationId="{DA52A394-10F4-4AA5-90E4-634D1E919DBA}"/>
          </ac:spMkLst>
        </pc:spChg>
        <pc:spChg chg="add del">
          <ac:chgData name="PAVAN KUMAR VADLA" userId="S::pvadla@deakin.edu.au::a295213e-60c2-4fd4-8b19-6ab9c919fa26" providerId="AD" clId="Web-{266AA301-2B87-419E-8610-F7D4EAC16E1C}" dt="2020-04-26T12:23:34.839" v="443"/>
          <ac:spMkLst>
            <pc:docMk/>
            <pc:sldMk cId="3242889452" sldId="259"/>
            <ac:spMk id="248" creationId="{07BDDC51-8BB2-42BE-8EA8-39B3E9AC1EF6}"/>
          </ac:spMkLst>
        </pc:spChg>
        <pc:spChg chg="add">
          <ac:chgData name="PAVAN KUMAR VADLA" userId="S::pvadla@deakin.edu.au::a295213e-60c2-4fd4-8b19-6ab9c919fa26" providerId="AD" clId="Web-{266AA301-2B87-419E-8610-F7D4EAC16E1C}" dt="2020-04-26T12:23:34.855" v="444"/>
          <ac:spMkLst>
            <pc:docMk/>
            <pc:sldMk cId="3242889452" sldId="259"/>
            <ac:spMk id="249" creationId="{73B90B8B-F76B-4130-8370-38033EEACB93}"/>
          </ac:spMkLst>
        </pc:spChg>
        <pc:spChg chg="add mod">
          <ac:chgData name="PAVAN KUMAR VADLA" userId="S::pvadla@deakin.edu.au::a295213e-60c2-4fd4-8b19-6ab9c919fa26" providerId="AD" clId="Web-{266AA301-2B87-419E-8610-F7D4EAC16E1C}" dt="2020-04-26T13:31:25.135" v="1791" actId="20577"/>
          <ac:spMkLst>
            <pc:docMk/>
            <pc:sldMk cId="3242889452" sldId="259"/>
            <ac:spMk id="251" creationId="{67521EB8-221D-42F3-B919-224169179265}"/>
          </ac:spMkLst>
        </pc:spChg>
        <pc:spChg chg="add">
          <ac:chgData name="PAVAN KUMAR VADLA" userId="S::pvadla@deakin.edu.au::a295213e-60c2-4fd4-8b19-6ab9c919fa26" providerId="AD" clId="Web-{266AA301-2B87-419E-8610-F7D4EAC16E1C}" dt="2020-04-26T12:23:34.855" v="444"/>
          <ac:spMkLst>
            <pc:docMk/>
            <pc:sldMk cId="3242889452" sldId="259"/>
            <ac:spMk id="252" creationId="{91C67939-3FD0-4B45-8AA4-9FE55C7EE127}"/>
          </ac:spMkLst>
        </pc:spChg>
        <pc:spChg chg="add">
          <ac:chgData name="PAVAN KUMAR VADLA" userId="S::pvadla@deakin.edu.au::a295213e-60c2-4fd4-8b19-6ab9c919fa26" providerId="AD" clId="Web-{266AA301-2B87-419E-8610-F7D4EAC16E1C}" dt="2020-04-26T12:23:34.855" v="444"/>
          <ac:spMkLst>
            <pc:docMk/>
            <pc:sldMk cId="3242889452" sldId="259"/>
            <ac:spMk id="253" creationId="{0981A96A-A87C-4F87-845A-3B0A6529F543}"/>
          </ac:spMkLst>
        </pc:spChg>
        <pc:picChg chg="add del mod ord">
          <ac:chgData name="PAVAN KUMAR VADLA" userId="S::pvadla@deakin.edu.au::a295213e-60c2-4fd4-8b19-6ab9c919fa26" providerId="AD" clId="Web-{266AA301-2B87-419E-8610-F7D4EAC16E1C}" dt="2020-04-26T12:22:36.715" v="404"/>
          <ac:picMkLst>
            <pc:docMk/>
            <pc:sldMk cId="3242889452" sldId="259"/>
            <ac:picMk id="5" creationId="{686683BD-4D22-4614-8A32-0AD76226F5D3}"/>
          </ac:picMkLst>
        </pc:picChg>
        <pc:picChg chg="add mod ord">
          <ac:chgData name="PAVAN KUMAR VADLA" userId="S::pvadla@deakin.edu.au::a295213e-60c2-4fd4-8b19-6ab9c919fa26" providerId="AD" clId="Web-{266AA301-2B87-419E-8610-F7D4EAC16E1C}" dt="2020-04-26T12:23:54.277" v="447" actId="14100"/>
          <ac:picMkLst>
            <pc:docMk/>
            <pc:sldMk cId="3242889452" sldId="259"/>
            <ac:picMk id="112" creationId="{C839163A-5122-48DC-91CA-292BEA6EB736}"/>
          </ac:picMkLst>
        </pc:picChg>
        <pc:cxnChg chg="add del">
          <ac:chgData name="PAVAN KUMAR VADLA" userId="S::pvadla@deakin.edu.au::a295213e-60c2-4fd4-8b19-6ab9c919fa26" providerId="AD" clId="Web-{266AA301-2B87-419E-8610-F7D4EAC16E1C}" dt="2020-04-26T12:21:52.262" v="379"/>
          <ac:cxnSpMkLst>
            <pc:docMk/>
            <pc:sldMk cId="3242889452" sldId="259"/>
            <ac:cxnSpMk id="10" creationId="{5C5EFB6A-0AF1-46B2-B103-4AA6C7B31025}"/>
          </ac:cxnSpMkLst>
        </pc:cxnChg>
        <pc:cxnChg chg="add del">
          <ac:chgData name="PAVAN KUMAR VADLA" userId="S::pvadla@deakin.edu.au::a295213e-60c2-4fd4-8b19-6ab9c919fa26" providerId="AD" clId="Web-{266AA301-2B87-419E-8610-F7D4EAC16E1C}" dt="2020-04-26T12:21:50.215" v="377"/>
          <ac:cxnSpMkLst>
            <pc:docMk/>
            <pc:sldMk cId="3242889452" sldId="259"/>
            <ac:cxnSpMk id="16" creationId="{514EE78B-AF71-4195-A01B-F1165D9233BF}"/>
          </ac:cxnSpMkLst>
        </pc:cxnChg>
        <pc:cxnChg chg="add del">
          <ac:chgData name="PAVAN KUMAR VADLA" userId="S::pvadla@deakin.edu.au::a295213e-60c2-4fd4-8b19-6ab9c919fa26" providerId="AD" clId="Web-{266AA301-2B87-419E-8610-F7D4EAC16E1C}" dt="2020-04-26T12:21:53.918" v="381"/>
          <ac:cxnSpMkLst>
            <pc:docMk/>
            <pc:sldMk cId="3242889452" sldId="259"/>
            <ac:cxnSpMk id="21" creationId="{C2D93264-3FF9-4175-A7FA-F927F0F77AA0}"/>
          </ac:cxnSpMkLst>
        </pc:cxnChg>
        <pc:cxnChg chg="add del">
          <ac:chgData name="PAVAN KUMAR VADLA" userId="S::pvadla@deakin.edu.au::a295213e-60c2-4fd4-8b19-6ab9c919fa26" providerId="AD" clId="Web-{266AA301-2B87-419E-8610-F7D4EAC16E1C}" dt="2020-04-26T12:21:56.059" v="383"/>
          <ac:cxnSpMkLst>
            <pc:docMk/>
            <pc:sldMk cId="3242889452" sldId="259"/>
            <ac:cxnSpMk id="32" creationId="{514EE78B-AF71-4195-A01B-F1165D9233BF}"/>
          </ac:cxnSpMkLst>
        </pc:cxnChg>
        <pc:cxnChg chg="add del">
          <ac:chgData name="PAVAN KUMAR VADLA" userId="S::pvadla@deakin.edu.au::a295213e-60c2-4fd4-8b19-6ab9c919fa26" providerId="AD" clId="Web-{266AA301-2B87-419E-8610-F7D4EAC16E1C}" dt="2020-04-26T12:21:57.528" v="385"/>
          <ac:cxnSpMkLst>
            <pc:docMk/>
            <pc:sldMk cId="3242889452" sldId="259"/>
            <ac:cxnSpMk id="43" creationId="{514EE78B-AF71-4195-A01B-F1165D9233BF}"/>
          </ac:cxnSpMkLst>
        </pc:cxnChg>
        <pc:cxnChg chg="add del">
          <ac:chgData name="PAVAN KUMAR VADLA" userId="S::pvadla@deakin.edu.au::a295213e-60c2-4fd4-8b19-6ab9c919fa26" providerId="AD" clId="Web-{266AA301-2B87-419E-8610-F7D4EAC16E1C}" dt="2020-04-26T12:21:59.699" v="387"/>
          <ac:cxnSpMkLst>
            <pc:docMk/>
            <pc:sldMk cId="3242889452" sldId="259"/>
            <ac:cxnSpMk id="51" creationId="{5C5EFB6A-0AF1-46B2-B103-4AA6C7B31025}"/>
          </ac:cxnSpMkLst>
        </pc:cxnChg>
        <pc:cxnChg chg="add del">
          <ac:chgData name="PAVAN KUMAR VADLA" userId="S::pvadla@deakin.edu.au::a295213e-60c2-4fd4-8b19-6ab9c919fa26" providerId="AD" clId="Web-{266AA301-2B87-419E-8610-F7D4EAC16E1C}" dt="2020-04-26T12:22:04.465" v="389"/>
          <ac:cxnSpMkLst>
            <pc:docMk/>
            <pc:sldMk cId="3242889452" sldId="259"/>
            <ac:cxnSpMk id="58" creationId="{514EE78B-AF71-4195-A01B-F1165D9233BF}"/>
          </ac:cxnSpMkLst>
        </pc:cxnChg>
        <pc:cxnChg chg="add del">
          <ac:chgData name="PAVAN KUMAR VADLA" userId="S::pvadla@deakin.edu.au::a295213e-60c2-4fd4-8b19-6ab9c919fa26" providerId="AD" clId="Web-{266AA301-2B87-419E-8610-F7D4EAC16E1C}" dt="2020-04-26T12:22:04.465" v="389"/>
          <ac:cxnSpMkLst>
            <pc:docMk/>
            <pc:sldMk cId="3242889452" sldId="259"/>
            <ac:cxnSpMk id="62" creationId="{04733B62-1719-4677-A612-CA0AC0AD7482}"/>
          </ac:cxnSpMkLst>
        </pc:cxnChg>
        <pc:cxnChg chg="add del">
          <ac:chgData name="PAVAN KUMAR VADLA" userId="S::pvadla@deakin.edu.au::a295213e-60c2-4fd4-8b19-6ab9c919fa26" providerId="AD" clId="Web-{266AA301-2B87-419E-8610-F7D4EAC16E1C}" dt="2020-04-26T12:22:09.871" v="391"/>
          <ac:cxnSpMkLst>
            <pc:docMk/>
            <pc:sldMk cId="3242889452" sldId="259"/>
            <ac:cxnSpMk id="67" creationId="{5C5EFB6A-0AF1-46B2-B103-4AA6C7B31025}"/>
          </ac:cxnSpMkLst>
        </pc:cxnChg>
        <pc:cxnChg chg="add del">
          <ac:chgData name="PAVAN KUMAR VADLA" userId="S::pvadla@deakin.edu.au::a295213e-60c2-4fd4-8b19-6ab9c919fa26" providerId="AD" clId="Web-{266AA301-2B87-419E-8610-F7D4EAC16E1C}" dt="2020-04-26T12:22:11.949" v="393"/>
          <ac:cxnSpMkLst>
            <pc:docMk/>
            <pc:sldMk cId="3242889452" sldId="259"/>
            <ac:cxnSpMk id="73" creationId="{C2D93264-3FF9-4175-A7FA-F927F0F77AA0}"/>
          </ac:cxnSpMkLst>
        </pc:cxnChg>
        <pc:cxnChg chg="add del">
          <ac:chgData name="PAVAN KUMAR VADLA" userId="S::pvadla@deakin.edu.au::a295213e-60c2-4fd4-8b19-6ab9c919fa26" providerId="AD" clId="Web-{266AA301-2B87-419E-8610-F7D4EAC16E1C}" dt="2020-04-26T12:22:15.465" v="395"/>
          <ac:cxnSpMkLst>
            <pc:docMk/>
            <pc:sldMk cId="3242889452" sldId="259"/>
            <ac:cxnSpMk id="79" creationId="{514EE78B-AF71-4195-A01B-F1165D9233BF}"/>
          </ac:cxnSpMkLst>
        </pc:cxnChg>
        <pc:cxnChg chg="add del">
          <ac:chgData name="PAVAN KUMAR VADLA" userId="S::pvadla@deakin.edu.au::a295213e-60c2-4fd4-8b19-6ab9c919fa26" providerId="AD" clId="Web-{266AA301-2B87-419E-8610-F7D4EAC16E1C}" dt="2020-04-26T12:22:19.168" v="397"/>
          <ac:cxnSpMkLst>
            <pc:docMk/>
            <pc:sldMk cId="3242889452" sldId="259"/>
            <ac:cxnSpMk id="90" creationId="{5C5EFB6A-0AF1-46B2-B103-4AA6C7B31025}"/>
          </ac:cxnSpMkLst>
        </pc:cxnChg>
        <pc:cxnChg chg="add del">
          <ac:chgData name="PAVAN KUMAR VADLA" userId="S::pvadla@deakin.edu.au::a295213e-60c2-4fd4-8b19-6ab9c919fa26" providerId="AD" clId="Web-{266AA301-2B87-419E-8610-F7D4EAC16E1C}" dt="2020-04-26T12:22:21.871" v="399"/>
          <ac:cxnSpMkLst>
            <pc:docMk/>
            <pc:sldMk cId="3242889452" sldId="259"/>
            <ac:cxnSpMk id="97" creationId="{514EE78B-AF71-4195-A01B-F1165D9233BF}"/>
          </ac:cxnSpMkLst>
        </pc:cxnChg>
        <pc:cxnChg chg="add del">
          <ac:chgData name="PAVAN KUMAR VADLA" userId="S::pvadla@deakin.edu.au::a295213e-60c2-4fd4-8b19-6ab9c919fa26" providerId="AD" clId="Web-{266AA301-2B87-419E-8610-F7D4EAC16E1C}" dt="2020-04-26T12:22:35.918" v="403"/>
          <ac:cxnSpMkLst>
            <pc:docMk/>
            <pc:sldMk cId="3242889452" sldId="259"/>
            <ac:cxnSpMk id="105" creationId="{5C5EFB6A-0AF1-46B2-B103-4AA6C7B31025}"/>
          </ac:cxnSpMkLst>
        </pc:cxnChg>
        <pc:cxnChg chg="add del">
          <ac:chgData name="PAVAN KUMAR VADLA" userId="S::pvadla@deakin.edu.au::a295213e-60c2-4fd4-8b19-6ab9c919fa26" providerId="AD" clId="Web-{266AA301-2B87-419E-8610-F7D4EAC16E1C}" dt="2020-04-26T12:22:54.121" v="409"/>
          <ac:cxnSpMkLst>
            <pc:docMk/>
            <pc:sldMk cId="3242889452" sldId="259"/>
            <ac:cxnSpMk id="117" creationId="{514EE78B-AF71-4195-A01B-F1165D9233BF}"/>
          </ac:cxnSpMkLst>
        </pc:cxnChg>
        <pc:cxnChg chg="add del">
          <ac:chgData name="PAVAN KUMAR VADLA" userId="S::pvadla@deakin.edu.au::a295213e-60c2-4fd4-8b19-6ab9c919fa26" providerId="AD" clId="Web-{266AA301-2B87-419E-8610-F7D4EAC16E1C}" dt="2020-04-26T12:22:52.871" v="407"/>
          <ac:cxnSpMkLst>
            <pc:docMk/>
            <pc:sldMk cId="3242889452" sldId="259"/>
            <ac:cxnSpMk id="123" creationId="{514EE78B-AF71-4195-A01B-F1165D9233BF}"/>
          </ac:cxnSpMkLst>
        </pc:cxnChg>
        <pc:cxnChg chg="add del">
          <ac:chgData name="PAVAN KUMAR VADLA" userId="S::pvadla@deakin.edu.au::a295213e-60c2-4fd4-8b19-6ab9c919fa26" providerId="AD" clId="Web-{266AA301-2B87-419E-8610-F7D4EAC16E1C}" dt="2020-04-26T12:22:54.121" v="409"/>
          <ac:cxnSpMkLst>
            <pc:docMk/>
            <pc:sldMk cId="3242889452" sldId="259"/>
            <ac:cxnSpMk id="124" creationId="{04733B62-1719-4677-A612-CA0AC0AD7482}"/>
          </ac:cxnSpMkLst>
        </pc:cxnChg>
        <pc:cxnChg chg="add del">
          <ac:chgData name="PAVAN KUMAR VADLA" userId="S::pvadla@deakin.edu.au::a295213e-60c2-4fd4-8b19-6ab9c919fa26" providerId="AD" clId="Web-{266AA301-2B87-419E-8610-F7D4EAC16E1C}" dt="2020-04-26T12:22:55.355" v="411"/>
          <ac:cxnSpMkLst>
            <pc:docMk/>
            <pc:sldMk cId="3242889452" sldId="259"/>
            <ac:cxnSpMk id="130" creationId="{C2D93264-3FF9-4175-A7FA-F927F0F77AA0}"/>
          </ac:cxnSpMkLst>
        </pc:cxnChg>
        <pc:cxnChg chg="add del">
          <ac:chgData name="PAVAN KUMAR VADLA" userId="S::pvadla@deakin.edu.au::a295213e-60c2-4fd4-8b19-6ab9c919fa26" providerId="AD" clId="Web-{266AA301-2B87-419E-8610-F7D4EAC16E1C}" dt="2020-04-26T12:22:59.340" v="413"/>
          <ac:cxnSpMkLst>
            <pc:docMk/>
            <pc:sldMk cId="3242889452" sldId="259"/>
            <ac:cxnSpMk id="138" creationId="{5C5EFB6A-0AF1-46B2-B103-4AA6C7B31025}"/>
          </ac:cxnSpMkLst>
        </pc:cxnChg>
        <pc:cxnChg chg="add del">
          <ac:chgData name="PAVAN KUMAR VADLA" userId="S::pvadla@deakin.edu.au::a295213e-60c2-4fd4-8b19-6ab9c919fa26" providerId="AD" clId="Web-{266AA301-2B87-419E-8610-F7D4EAC16E1C}" dt="2020-04-26T12:23:00.668" v="415"/>
          <ac:cxnSpMkLst>
            <pc:docMk/>
            <pc:sldMk cId="3242889452" sldId="259"/>
            <ac:cxnSpMk id="145" creationId="{5C5EFB6A-0AF1-46B2-B103-4AA6C7B31025}"/>
          </ac:cxnSpMkLst>
        </pc:cxnChg>
        <pc:cxnChg chg="add del">
          <ac:chgData name="PAVAN KUMAR VADLA" userId="S::pvadla@deakin.edu.au::a295213e-60c2-4fd4-8b19-6ab9c919fa26" providerId="AD" clId="Web-{266AA301-2B87-419E-8610-F7D4EAC16E1C}" dt="2020-04-26T12:23:00.668" v="415"/>
          <ac:cxnSpMkLst>
            <pc:docMk/>
            <pc:sldMk cId="3242889452" sldId="259"/>
            <ac:cxnSpMk id="149" creationId="{C1748524-9487-4168-B383-1E83003D00CA}"/>
          </ac:cxnSpMkLst>
        </pc:cxnChg>
        <pc:cxnChg chg="add del">
          <ac:chgData name="PAVAN KUMAR VADLA" userId="S::pvadla@deakin.edu.au::a295213e-60c2-4fd4-8b19-6ab9c919fa26" providerId="AD" clId="Web-{266AA301-2B87-419E-8610-F7D4EAC16E1C}" dt="2020-04-26T12:23:01.590" v="417"/>
          <ac:cxnSpMkLst>
            <pc:docMk/>
            <pc:sldMk cId="3242889452" sldId="259"/>
            <ac:cxnSpMk id="153" creationId="{514EE78B-AF71-4195-A01B-F1165D9233BF}"/>
          </ac:cxnSpMkLst>
        </pc:cxnChg>
        <pc:cxnChg chg="add del">
          <ac:chgData name="PAVAN KUMAR VADLA" userId="S::pvadla@deakin.edu.au::a295213e-60c2-4fd4-8b19-6ab9c919fa26" providerId="AD" clId="Web-{266AA301-2B87-419E-8610-F7D4EAC16E1C}" dt="2020-04-26T12:23:01.590" v="417"/>
          <ac:cxnSpMkLst>
            <pc:docMk/>
            <pc:sldMk cId="3242889452" sldId="259"/>
            <ac:cxnSpMk id="156" creationId="{613AFA59-28DC-4A81-8ADB-6EE5C6322202}"/>
          </ac:cxnSpMkLst>
        </pc:cxnChg>
        <pc:cxnChg chg="add del">
          <ac:chgData name="PAVAN KUMAR VADLA" userId="S::pvadla@deakin.edu.au::a295213e-60c2-4fd4-8b19-6ab9c919fa26" providerId="AD" clId="Web-{266AA301-2B87-419E-8610-F7D4EAC16E1C}" dt="2020-04-26T12:23:06.183" v="421"/>
          <ac:cxnSpMkLst>
            <pc:docMk/>
            <pc:sldMk cId="3242889452" sldId="259"/>
            <ac:cxnSpMk id="166" creationId="{5C5EFB6A-0AF1-46B2-B103-4AA6C7B31025}"/>
          </ac:cxnSpMkLst>
        </pc:cxnChg>
        <pc:cxnChg chg="add del">
          <ac:chgData name="PAVAN KUMAR VADLA" userId="S::pvadla@deakin.edu.au::a295213e-60c2-4fd4-8b19-6ab9c919fa26" providerId="AD" clId="Web-{266AA301-2B87-419E-8610-F7D4EAC16E1C}" dt="2020-04-26T12:23:07.590" v="423"/>
          <ac:cxnSpMkLst>
            <pc:docMk/>
            <pc:sldMk cId="3242889452" sldId="259"/>
            <ac:cxnSpMk id="173" creationId="{514EE78B-AF71-4195-A01B-F1165D9233BF}"/>
          </ac:cxnSpMkLst>
        </pc:cxnChg>
        <pc:cxnChg chg="add del">
          <ac:chgData name="PAVAN KUMAR VADLA" userId="S::pvadla@deakin.edu.au::a295213e-60c2-4fd4-8b19-6ab9c919fa26" providerId="AD" clId="Web-{266AA301-2B87-419E-8610-F7D4EAC16E1C}" dt="2020-04-26T12:23:09.839" v="425"/>
          <ac:cxnSpMkLst>
            <pc:docMk/>
            <pc:sldMk cId="3242889452" sldId="259"/>
            <ac:cxnSpMk id="181" creationId="{514EE78B-AF71-4195-A01B-F1165D9233BF}"/>
          </ac:cxnSpMkLst>
        </pc:cxnChg>
        <pc:cxnChg chg="add del">
          <ac:chgData name="PAVAN KUMAR VADLA" userId="S::pvadla@deakin.edu.au::a295213e-60c2-4fd4-8b19-6ab9c919fa26" providerId="AD" clId="Web-{266AA301-2B87-419E-8610-F7D4EAC16E1C}" dt="2020-04-26T12:23:09.839" v="425"/>
          <ac:cxnSpMkLst>
            <pc:docMk/>
            <pc:sldMk cId="3242889452" sldId="259"/>
            <ac:cxnSpMk id="185" creationId="{04733B62-1719-4677-A612-CA0AC0AD7482}"/>
          </ac:cxnSpMkLst>
        </pc:cxnChg>
        <pc:cxnChg chg="add del">
          <ac:chgData name="PAVAN KUMAR VADLA" userId="S::pvadla@deakin.edu.au::a295213e-60c2-4fd4-8b19-6ab9c919fa26" providerId="AD" clId="Web-{266AA301-2B87-419E-8610-F7D4EAC16E1C}" dt="2020-04-26T12:23:12.152" v="427"/>
          <ac:cxnSpMkLst>
            <pc:docMk/>
            <pc:sldMk cId="3242889452" sldId="259"/>
            <ac:cxnSpMk id="189" creationId="{C2D93264-3FF9-4175-A7FA-F927F0F77AA0}"/>
          </ac:cxnSpMkLst>
        </pc:cxnChg>
        <pc:cxnChg chg="add del">
          <ac:chgData name="PAVAN KUMAR VADLA" userId="S::pvadla@deakin.edu.au::a295213e-60c2-4fd4-8b19-6ab9c919fa26" providerId="AD" clId="Web-{266AA301-2B87-419E-8610-F7D4EAC16E1C}" dt="2020-04-26T12:23:16.121" v="431"/>
          <ac:cxnSpMkLst>
            <pc:docMk/>
            <pc:sldMk cId="3242889452" sldId="259"/>
            <ac:cxnSpMk id="199" creationId="{C2D93264-3FF9-4175-A7FA-F927F0F77AA0}"/>
          </ac:cxnSpMkLst>
        </pc:cxnChg>
        <pc:cxnChg chg="add del">
          <ac:chgData name="PAVAN KUMAR VADLA" userId="S::pvadla@deakin.edu.au::a295213e-60c2-4fd4-8b19-6ab9c919fa26" providerId="AD" clId="Web-{266AA301-2B87-419E-8610-F7D4EAC16E1C}" dt="2020-04-26T12:23:18.683" v="433"/>
          <ac:cxnSpMkLst>
            <pc:docMk/>
            <pc:sldMk cId="3242889452" sldId="259"/>
            <ac:cxnSpMk id="205" creationId="{5C5EFB6A-0AF1-46B2-B103-4AA6C7B31025}"/>
          </ac:cxnSpMkLst>
        </pc:cxnChg>
        <pc:cxnChg chg="add del">
          <ac:chgData name="PAVAN KUMAR VADLA" userId="S::pvadla@deakin.edu.au::a295213e-60c2-4fd4-8b19-6ab9c919fa26" providerId="AD" clId="Web-{266AA301-2B87-419E-8610-F7D4EAC16E1C}" dt="2020-04-26T12:23:21.980" v="435"/>
          <ac:cxnSpMkLst>
            <pc:docMk/>
            <pc:sldMk cId="3242889452" sldId="259"/>
            <ac:cxnSpMk id="212" creationId="{514EE78B-AF71-4195-A01B-F1165D9233BF}"/>
          </ac:cxnSpMkLst>
        </pc:cxnChg>
        <pc:cxnChg chg="add del">
          <ac:chgData name="PAVAN KUMAR VADLA" userId="S::pvadla@deakin.edu.au::a295213e-60c2-4fd4-8b19-6ab9c919fa26" providerId="AD" clId="Web-{266AA301-2B87-419E-8610-F7D4EAC16E1C}" dt="2020-04-26T12:23:26.152" v="437"/>
          <ac:cxnSpMkLst>
            <pc:docMk/>
            <pc:sldMk cId="3242889452" sldId="259"/>
            <ac:cxnSpMk id="220" creationId="{514EE78B-AF71-4195-A01B-F1165D9233BF}"/>
          </ac:cxnSpMkLst>
        </pc:cxnChg>
        <pc:cxnChg chg="add del">
          <ac:chgData name="PAVAN KUMAR VADLA" userId="S::pvadla@deakin.edu.au::a295213e-60c2-4fd4-8b19-6ab9c919fa26" providerId="AD" clId="Web-{266AA301-2B87-419E-8610-F7D4EAC16E1C}" dt="2020-04-26T12:23:26.152" v="437"/>
          <ac:cxnSpMkLst>
            <pc:docMk/>
            <pc:sldMk cId="3242889452" sldId="259"/>
            <ac:cxnSpMk id="224" creationId="{04733B62-1719-4677-A612-CA0AC0AD7482}"/>
          </ac:cxnSpMkLst>
        </pc:cxnChg>
        <pc:cxnChg chg="add del">
          <ac:chgData name="PAVAN KUMAR VADLA" userId="S::pvadla@deakin.edu.au::a295213e-60c2-4fd4-8b19-6ab9c919fa26" providerId="AD" clId="Web-{266AA301-2B87-419E-8610-F7D4EAC16E1C}" dt="2020-04-26T12:23:31.199" v="441"/>
          <ac:cxnSpMkLst>
            <pc:docMk/>
            <pc:sldMk cId="3242889452" sldId="259"/>
            <ac:cxnSpMk id="234" creationId="{514EE78B-AF71-4195-A01B-F1165D9233BF}"/>
          </ac:cxnSpMkLst>
        </pc:cxnChg>
        <pc:cxnChg chg="add del">
          <ac:chgData name="PAVAN KUMAR VADLA" userId="S::pvadla@deakin.edu.au::a295213e-60c2-4fd4-8b19-6ab9c919fa26" providerId="AD" clId="Web-{266AA301-2B87-419E-8610-F7D4EAC16E1C}" dt="2020-04-26T12:23:31.199" v="441"/>
          <ac:cxnSpMkLst>
            <pc:docMk/>
            <pc:sldMk cId="3242889452" sldId="259"/>
            <ac:cxnSpMk id="237" creationId="{613AFA59-28DC-4A81-8ADB-6EE5C6322202}"/>
          </ac:cxnSpMkLst>
        </pc:cxnChg>
        <pc:cxnChg chg="add del">
          <ac:chgData name="PAVAN KUMAR VADLA" userId="S::pvadla@deakin.edu.au::a295213e-60c2-4fd4-8b19-6ab9c919fa26" providerId="AD" clId="Web-{266AA301-2B87-419E-8610-F7D4EAC16E1C}" dt="2020-04-26T12:23:34.839" v="443"/>
          <ac:cxnSpMkLst>
            <pc:docMk/>
            <pc:sldMk cId="3242889452" sldId="259"/>
            <ac:cxnSpMk id="242" creationId="{514EE78B-AF71-4195-A01B-F1165D9233BF}"/>
          </ac:cxnSpMkLst>
        </pc:cxnChg>
        <pc:cxnChg chg="add del">
          <ac:chgData name="PAVAN KUMAR VADLA" userId="S::pvadla@deakin.edu.au::a295213e-60c2-4fd4-8b19-6ab9c919fa26" providerId="AD" clId="Web-{266AA301-2B87-419E-8610-F7D4EAC16E1C}" dt="2020-04-26T12:23:34.839" v="443"/>
          <ac:cxnSpMkLst>
            <pc:docMk/>
            <pc:sldMk cId="3242889452" sldId="259"/>
            <ac:cxnSpMk id="246" creationId="{04733B62-1719-4677-A612-CA0AC0AD7482}"/>
          </ac:cxnSpMkLst>
        </pc:cxnChg>
        <pc:cxnChg chg="add">
          <ac:chgData name="PAVAN KUMAR VADLA" userId="S::pvadla@deakin.edu.au::a295213e-60c2-4fd4-8b19-6ab9c919fa26" providerId="AD" clId="Web-{266AA301-2B87-419E-8610-F7D4EAC16E1C}" dt="2020-04-26T12:23:34.855" v="444"/>
          <ac:cxnSpMkLst>
            <pc:docMk/>
            <pc:sldMk cId="3242889452" sldId="259"/>
            <ac:cxnSpMk id="250" creationId="{C2D93264-3FF9-4175-A7FA-F927F0F77AA0}"/>
          </ac:cxnSpMkLst>
        </pc:cxnChg>
      </pc:sldChg>
      <pc:sldChg chg="delSp modSp mod modClrScheme chgLayout">
        <pc:chgData name="PAVAN KUMAR VADLA" userId="S::pvadla@deakin.edu.au::a295213e-60c2-4fd4-8b19-6ab9c919fa26" providerId="AD" clId="Web-{266AA301-2B87-419E-8610-F7D4EAC16E1C}" dt="2020-04-26T13:32:25.322" v="1806" actId="20577"/>
        <pc:sldMkLst>
          <pc:docMk/>
          <pc:sldMk cId="3536681332" sldId="260"/>
        </pc:sldMkLst>
        <pc:spChg chg="mod ord">
          <ac:chgData name="PAVAN KUMAR VADLA" userId="S::pvadla@deakin.edu.au::a295213e-60c2-4fd4-8b19-6ab9c919fa26" providerId="AD" clId="Web-{266AA301-2B87-419E-8610-F7D4EAC16E1C}" dt="2020-04-26T13:32:25.322" v="1806" actId="20577"/>
          <ac:spMkLst>
            <pc:docMk/>
            <pc:sldMk cId="3536681332" sldId="260"/>
            <ac:spMk id="2" creationId="{53E7B19E-0CE9-494E-920C-0F3C1E88FE06}"/>
          </ac:spMkLst>
        </pc:spChg>
        <pc:spChg chg="mod ord">
          <ac:chgData name="PAVAN KUMAR VADLA" userId="S::pvadla@deakin.edu.au::a295213e-60c2-4fd4-8b19-6ab9c919fa26" providerId="AD" clId="Web-{266AA301-2B87-419E-8610-F7D4EAC16E1C}" dt="2020-04-26T13:32:18.041" v="1803" actId="20577"/>
          <ac:spMkLst>
            <pc:docMk/>
            <pc:sldMk cId="3536681332" sldId="260"/>
            <ac:spMk id="3" creationId="{0D0055F6-4835-2A43-961A-98165898E2DE}"/>
          </ac:spMkLst>
        </pc:spChg>
        <pc:spChg chg="del mod">
          <ac:chgData name="PAVAN KUMAR VADLA" userId="S::pvadla@deakin.edu.au::a295213e-60c2-4fd4-8b19-6ab9c919fa26" providerId="AD" clId="Web-{266AA301-2B87-419E-8610-F7D4EAC16E1C}" dt="2020-04-26T12:45:40.829" v="1180"/>
          <ac:spMkLst>
            <pc:docMk/>
            <pc:sldMk cId="3536681332" sldId="260"/>
            <ac:spMk id="4" creationId="{EDEC4E38-1361-C94E-A536-734B044B31B1}"/>
          </ac:spMkLst>
        </pc:spChg>
      </pc:sldChg>
      <pc:sldChg chg="modSp del mod modClrScheme chgLayout">
        <pc:chgData name="PAVAN KUMAR VADLA" userId="S::pvadla@deakin.edu.au::a295213e-60c2-4fd4-8b19-6ab9c919fa26" providerId="AD" clId="Web-{266AA301-2B87-419E-8610-F7D4EAC16E1C}" dt="2020-04-26T12:30:59.773" v="473"/>
        <pc:sldMkLst>
          <pc:docMk/>
          <pc:sldMk cId="1437935387" sldId="261"/>
        </pc:sldMkLst>
        <pc:spChg chg="mod ord">
          <ac:chgData name="PAVAN KUMAR VADLA" userId="S::pvadla@deakin.edu.au::a295213e-60c2-4fd4-8b19-6ab9c919fa26" providerId="AD" clId="Web-{266AA301-2B87-419E-8610-F7D4EAC16E1C}" dt="2020-04-26T12:10:34.549" v="208"/>
          <ac:spMkLst>
            <pc:docMk/>
            <pc:sldMk cId="1437935387" sldId="261"/>
            <ac:spMk id="2" creationId="{B8B10A47-9A1F-8D4F-B741-4E054D46E109}"/>
          </ac:spMkLst>
        </pc:spChg>
        <pc:spChg chg="mod ord">
          <ac:chgData name="PAVAN KUMAR VADLA" userId="S::pvadla@deakin.edu.au::a295213e-60c2-4fd4-8b19-6ab9c919fa26" providerId="AD" clId="Web-{266AA301-2B87-419E-8610-F7D4EAC16E1C}" dt="2020-04-26T12:10:34.549" v="208"/>
          <ac:spMkLst>
            <pc:docMk/>
            <pc:sldMk cId="1437935387" sldId="261"/>
            <ac:spMk id="3" creationId="{26C5133F-26D7-C74B-9DC3-2DB5BBC50944}"/>
          </ac:spMkLst>
        </pc:spChg>
      </pc:sldChg>
      <pc:sldChg chg="modSp del mod modClrScheme chgLayout">
        <pc:chgData name="PAVAN KUMAR VADLA" userId="S::pvadla@deakin.edu.au::a295213e-60c2-4fd4-8b19-6ab9c919fa26" providerId="AD" clId="Web-{266AA301-2B87-419E-8610-F7D4EAC16E1C}" dt="2020-04-26T12:31:42.976" v="475"/>
        <pc:sldMkLst>
          <pc:docMk/>
          <pc:sldMk cId="1277598886" sldId="262"/>
        </pc:sldMkLst>
        <pc:spChg chg="mod ord">
          <ac:chgData name="PAVAN KUMAR VADLA" userId="S::pvadla@deakin.edu.au::a295213e-60c2-4fd4-8b19-6ab9c919fa26" providerId="AD" clId="Web-{266AA301-2B87-419E-8610-F7D4EAC16E1C}" dt="2020-04-26T12:10:34.549" v="208"/>
          <ac:spMkLst>
            <pc:docMk/>
            <pc:sldMk cId="1277598886" sldId="262"/>
            <ac:spMk id="2" creationId="{16A39F4F-C569-A641-8424-59B197D06EF6}"/>
          </ac:spMkLst>
        </pc:spChg>
      </pc:sldChg>
      <pc:sldChg chg="delSp modSp mod modClrScheme chgLayout">
        <pc:chgData name="PAVAN KUMAR VADLA" userId="S::pvadla@deakin.edu.au::a295213e-60c2-4fd4-8b19-6ab9c919fa26" providerId="AD" clId="Web-{266AA301-2B87-419E-8610-F7D4EAC16E1C}" dt="2020-04-26T13:39:46.506" v="1857"/>
        <pc:sldMkLst>
          <pc:docMk/>
          <pc:sldMk cId="3105714111" sldId="263"/>
        </pc:sldMkLst>
        <pc:spChg chg="mod ord">
          <ac:chgData name="PAVAN KUMAR VADLA" userId="S::pvadla@deakin.edu.au::a295213e-60c2-4fd4-8b19-6ab9c919fa26" providerId="AD" clId="Web-{266AA301-2B87-419E-8610-F7D4EAC16E1C}" dt="2020-04-26T12:10:34.549" v="208"/>
          <ac:spMkLst>
            <pc:docMk/>
            <pc:sldMk cId="3105714111" sldId="263"/>
            <ac:spMk id="2" creationId="{D4128E12-8449-43A4-A748-23B0E4A292BE}"/>
          </ac:spMkLst>
        </pc:spChg>
        <pc:spChg chg="del mod">
          <ac:chgData name="PAVAN KUMAR VADLA" userId="S::pvadla@deakin.edu.au::a295213e-60c2-4fd4-8b19-6ab9c919fa26" providerId="AD" clId="Web-{266AA301-2B87-419E-8610-F7D4EAC16E1C}" dt="2020-04-26T12:15:12.187" v="234"/>
          <ac:spMkLst>
            <pc:docMk/>
            <pc:sldMk cId="3105714111" sldId="263"/>
            <ac:spMk id="3" creationId="{4181B6E9-7A08-4E7B-B67A-814BD5549E02}"/>
          </ac:spMkLst>
        </pc:spChg>
        <pc:spChg chg="del mod">
          <ac:chgData name="PAVAN KUMAR VADLA" userId="S::pvadla@deakin.edu.au::a295213e-60c2-4fd4-8b19-6ab9c919fa26" providerId="AD" clId="Web-{266AA301-2B87-419E-8610-F7D4EAC16E1C}" dt="2020-04-26T12:15:20.078" v="240"/>
          <ac:spMkLst>
            <pc:docMk/>
            <pc:sldMk cId="3105714111" sldId="263"/>
            <ac:spMk id="6" creationId="{8B98932A-8EA4-423A-A0CE-6AAF67218F28}"/>
          </ac:spMkLst>
        </pc:spChg>
        <pc:graphicFrameChg chg="mod ord modGraphic">
          <ac:chgData name="PAVAN KUMAR VADLA" userId="S::pvadla@deakin.edu.au::a295213e-60c2-4fd4-8b19-6ab9c919fa26" providerId="AD" clId="Web-{266AA301-2B87-419E-8610-F7D4EAC16E1C}" dt="2020-04-26T13:39:46.506" v="1857"/>
          <ac:graphicFrameMkLst>
            <pc:docMk/>
            <pc:sldMk cId="3105714111" sldId="263"/>
            <ac:graphicFrameMk id="4" creationId="{6595D8E4-74AF-4A46-8E1C-853C077F9D6A}"/>
          </ac:graphicFrameMkLst>
        </pc:graphicFrameChg>
      </pc:sldChg>
      <pc:sldChg chg="modSp del mod modClrScheme chgLayout">
        <pc:chgData name="PAVAN KUMAR VADLA" userId="S::pvadla@deakin.edu.au::a295213e-60c2-4fd4-8b19-6ab9c919fa26" providerId="AD" clId="Web-{266AA301-2B87-419E-8610-F7D4EAC16E1C}" dt="2020-04-26T12:31:40.195" v="474"/>
        <pc:sldMkLst>
          <pc:docMk/>
          <pc:sldMk cId="2410283637" sldId="265"/>
        </pc:sldMkLst>
        <pc:spChg chg="mod ord">
          <ac:chgData name="PAVAN KUMAR VADLA" userId="S::pvadla@deakin.edu.au::a295213e-60c2-4fd4-8b19-6ab9c919fa26" providerId="AD" clId="Web-{266AA301-2B87-419E-8610-F7D4EAC16E1C}" dt="2020-04-26T12:10:34.549" v="208"/>
          <ac:spMkLst>
            <pc:docMk/>
            <pc:sldMk cId="2410283637" sldId="265"/>
            <ac:spMk id="2" creationId="{16A39F4F-C569-A641-8424-59B197D06EF6}"/>
          </ac:spMkLst>
        </pc:spChg>
      </pc:sldChg>
      <pc:sldChg chg="addSp delSp modSp new">
        <pc:chgData name="PAVAN KUMAR VADLA" userId="S::pvadla@deakin.edu.au::a295213e-60c2-4fd4-8b19-6ab9c919fa26" providerId="AD" clId="Web-{266AA301-2B87-419E-8610-F7D4EAC16E1C}" dt="2020-04-26T13:39:37.475" v="1853"/>
        <pc:sldMkLst>
          <pc:docMk/>
          <pc:sldMk cId="1889072606" sldId="266"/>
        </pc:sldMkLst>
        <pc:spChg chg="del">
          <ac:chgData name="PAVAN KUMAR VADLA" userId="S::pvadla@deakin.edu.au::a295213e-60c2-4fd4-8b19-6ab9c919fa26" providerId="AD" clId="Web-{266AA301-2B87-419E-8610-F7D4EAC16E1C}" dt="2020-04-26T12:16:07.749" v="242"/>
          <ac:spMkLst>
            <pc:docMk/>
            <pc:sldMk cId="1889072606" sldId="266"/>
            <ac:spMk id="2" creationId="{FB7B7585-6422-4CDE-B000-006A6BB7C1DC}"/>
          </ac:spMkLst>
        </pc:spChg>
        <pc:spChg chg="del">
          <ac:chgData name="PAVAN KUMAR VADLA" userId="S::pvadla@deakin.edu.au::a295213e-60c2-4fd4-8b19-6ab9c919fa26" providerId="AD" clId="Web-{266AA301-2B87-419E-8610-F7D4EAC16E1C}" dt="2020-04-26T12:16:01.140" v="241"/>
          <ac:spMkLst>
            <pc:docMk/>
            <pc:sldMk cId="1889072606" sldId="266"/>
            <ac:spMk id="3" creationId="{1CAA66EE-1B74-4286-9630-4B33B65B0368}"/>
          </ac:spMkLst>
        </pc:spChg>
        <pc:spChg chg="add del mod">
          <ac:chgData name="PAVAN KUMAR VADLA" userId="S::pvadla@deakin.edu.au::a295213e-60c2-4fd4-8b19-6ab9c919fa26" providerId="AD" clId="Web-{266AA301-2B87-419E-8610-F7D4EAC16E1C}" dt="2020-04-26T13:36:22.898" v="1822"/>
          <ac:spMkLst>
            <pc:docMk/>
            <pc:sldMk cId="1889072606" sldId="266"/>
            <ac:spMk id="7" creationId="{41831230-5151-46CF-AE74-B8B317F0F1F2}"/>
          </ac:spMkLst>
        </pc:spChg>
        <pc:graphicFrameChg chg="add del mod ord modGraphic">
          <ac:chgData name="PAVAN KUMAR VADLA" userId="S::pvadla@deakin.edu.au::a295213e-60c2-4fd4-8b19-6ab9c919fa26" providerId="AD" clId="Web-{266AA301-2B87-419E-8610-F7D4EAC16E1C}" dt="2020-04-26T13:39:37.475" v="1853"/>
          <ac:graphicFrameMkLst>
            <pc:docMk/>
            <pc:sldMk cId="1889072606" sldId="266"/>
            <ac:graphicFrameMk id="4" creationId="{2E50FB9E-3C01-4368-8BF9-5E83F8DDF7ED}"/>
          </ac:graphicFrameMkLst>
        </pc:graphicFrameChg>
      </pc:sldChg>
      <pc:sldChg chg="modSp new">
        <pc:chgData name="PAVAN KUMAR VADLA" userId="S::pvadla@deakin.edu.au::a295213e-60c2-4fd4-8b19-6ab9c919fa26" providerId="AD" clId="Web-{266AA301-2B87-419E-8610-F7D4EAC16E1C}" dt="2020-04-26T12:20:17.325" v="349" actId="20577"/>
        <pc:sldMkLst>
          <pc:docMk/>
          <pc:sldMk cId="1493853791" sldId="267"/>
        </pc:sldMkLst>
        <pc:spChg chg="mod">
          <ac:chgData name="PAVAN KUMAR VADLA" userId="S::pvadla@deakin.edu.au::a295213e-60c2-4fd4-8b19-6ab9c919fa26" providerId="AD" clId="Web-{266AA301-2B87-419E-8610-F7D4EAC16E1C}" dt="2020-04-26T12:20:17.325" v="349" actId="20577"/>
          <ac:spMkLst>
            <pc:docMk/>
            <pc:sldMk cId="1493853791" sldId="267"/>
            <ac:spMk id="2" creationId="{5B4E5BEA-1085-44E2-AA3D-FCA56ABC866D}"/>
          </ac:spMkLst>
        </pc:spChg>
      </pc:sldChg>
      <pc:sldChg chg="addSp delSp modSp new">
        <pc:chgData name="PAVAN KUMAR VADLA" userId="S::pvadla@deakin.edu.au::a295213e-60c2-4fd4-8b19-6ab9c919fa26" providerId="AD" clId="Web-{266AA301-2B87-419E-8610-F7D4EAC16E1C}" dt="2020-04-26T13:31:42.276" v="1799" actId="14100"/>
        <pc:sldMkLst>
          <pc:docMk/>
          <pc:sldMk cId="3494385870" sldId="268"/>
        </pc:sldMkLst>
        <pc:spChg chg="del">
          <ac:chgData name="PAVAN KUMAR VADLA" userId="S::pvadla@deakin.edu.au::a295213e-60c2-4fd4-8b19-6ab9c919fa26" providerId="AD" clId="Web-{266AA301-2B87-419E-8610-F7D4EAC16E1C}" dt="2020-04-26T12:35:08.912" v="825"/>
          <ac:spMkLst>
            <pc:docMk/>
            <pc:sldMk cId="3494385870" sldId="268"/>
            <ac:spMk id="2" creationId="{A331B53E-00E7-435E-8225-3B5552175436}"/>
          </ac:spMkLst>
        </pc:spChg>
        <pc:spChg chg="del">
          <ac:chgData name="PAVAN KUMAR VADLA" userId="S::pvadla@deakin.edu.au::a295213e-60c2-4fd4-8b19-6ab9c919fa26" providerId="AD" clId="Web-{266AA301-2B87-419E-8610-F7D4EAC16E1C}" dt="2020-04-26T12:25:16.495" v="454"/>
          <ac:spMkLst>
            <pc:docMk/>
            <pc:sldMk cId="3494385870" sldId="268"/>
            <ac:spMk id="3" creationId="{BBBD811F-69CE-4CB5-8764-B6C91F68D6EB}"/>
          </ac:spMkLst>
        </pc:spChg>
        <pc:spChg chg="mod">
          <ac:chgData name="PAVAN KUMAR VADLA" userId="S::pvadla@deakin.edu.au::a295213e-60c2-4fd4-8b19-6ab9c919fa26" providerId="AD" clId="Web-{266AA301-2B87-419E-8610-F7D4EAC16E1C}" dt="2020-04-26T13:31:42.276" v="1799" actId="14100"/>
          <ac:spMkLst>
            <pc:docMk/>
            <pc:sldMk cId="3494385870" sldId="268"/>
            <ac:spMk id="5" creationId="{66688209-6616-4226-BC6D-4F17F4FD1C71}"/>
          </ac:spMkLst>
        </pc:spChg>
        <pc:picChg chg="add mod ord">
          <ac:chgData name="PAVAN KUMAR VADLA" userId="S::pvadla@deakin.edu.au::a295213e-60c2-4fd4-8b19-6ab9c919fa26" providerId="AD" clId="Web-{266AA301-2B87-419E-8610-F7D4EAC16E1C}" dt="2020-04-26T12:35:16.177" v="826" actId="14100"/>
          <ac:picMkLst>
            <pc:docMk/>
            <pc:sldMk cId="3494385870" sldId="268"/>
            <ac:picMk id="4" creationId="{8EFA209B-A776-49EA-A493-DEE67DDA9D97}"/>
          </ac:picMkLst>
        </pc:picChg>
      </pc:sldChg>
      <pc:sldChg chg="addSp delSp modSp new del">
        <pc:chgData name="PAVAN KUMAR VADLA" userId="S::pvadla@deakin.edu.au::a295213e-60c2-4fd4-8b19-6ab9c919fa26" providerId="AD" clId="Web-{266AA301-2B87-419E-8610-F7D4EAC16E1C}" dt="2020-04-26T12:34:18.553" v="822"/>
        <pc:sldMkLst>
          <pc:docMk/>
          <pc:sldMk cId="3277704150" sldId="269"/>
        </pc:sldMkLst>
        <pc:spChg chg="del">
          <ac:chgData name="PAVAN KUMAR VADLA" userId="S::pvadla@deakin.edu.au::a295213e-60c2-4fd4-8b19-6ab9c919fa26" providerId="AD" clId="Web-{266AA301-2B87-419E-8610-F7D4EAC16E1C}" dt="2020-04-26T12:25:39.494" v="457"/>
          <ac:spMkLst>
            <pc:docMk/>
            <pc:sldMk cId="3277704150" sldId="269"/>
            <ac:spMk id="3" creationId="{719E7319-EB40-4B79-B9E7-7C9B656D5588}"/>
          </ac:spMkLst>
        </pc:spChg>
        <pc:picChg chg="add mod ord">
          <ac:chgData name="PAVAN KUMAR VADLA" userId="S::pvadla@deakin.edu.au::a295213e-60c2-4fd4-8b19-6ab9c919fa26" providerId="AD" clId="Web-{266AA301-2B87-419E-8610-F7D4EAC16E1C}" dt="2020-04-26T12:25:39.494" v="457"/>
          <ac:picMkLst>
            <pc:docMk/>
            <pc:sldMk cId="3277704150" sldId="269"/>
            <ac:picMk id="4" creationId="{23CBBD6C-7D4B-476D-953F-E707CDDB82F0}"/>
          </ac:picMkLst>
        </pc:picChg>
      </pc:sldChg>
      <pc:sldChg chg="addSp delSp modSp new del ord">
        <pc:chgData name="PAVAN KUMAR VADLA" userId="S::pvadla@deakin.edu.au::a295213e-60c2-4fd4-8b19-6ab9c919fa26" providerId="AD" clId="Web-{266AA301-2B87-419E-8610-F7D4EAC16E1C}" dt="2020-04-26T12:34:15.725" v="821"/>
        <pc:sldMkLst>
          <pc:docMk/>
          <pc:sldMk cId="3209890047" sldId="270"/>
        </pc:sldMkLst>
        <pc:spChg chg="del">
          <ac:chgData name="PAVAN KUMAR VADLA" userId="S::pvadla@deakin.edu.au::a295213e-60c2-4fd4-8b19-6ab9c919fa26" providerId="AD" clId="Web-{266AA301-2B87-419E-8610-F7D4EAC16E1C}" dt="2020-04-26T12:25:50.026" v="458"/>
          <ac:spMkLst>
            <pc:docMk/>
            <pc:sldMk cId="3209890047" sldId="270"/>
            <ac:spMk id="3" creationId="{852305D4-C464-4EAC-8A33-5D3E49E30B8F}"/>
          </ac:spMkLst>
        </pc:spChg>
        <pc:picChg chg="add mod ord">
          <ac:chgData name="PAVAN KUMAR VADLA" userId="S::pvadla@deakin.edu.au::a295213e-60c2-4fd4-8b19-6ab9c919fa26" providerId="AD" clId="Web-{266AA301-2B87-419E-8610-F7D4EAC16E1C}" dt="2020-04-26T12:25:50.026" v="458"/>
          <ac:picMkLst>
            <pc:docMk/>
            <pc:sldMk cId="3209890047" sldId="270"/>
            <ac:picMk id="4" creationId="{25D210B9-B961-408D-8C3B-6488E6783BD2}"/>
          </ac:picMkLst>
        </pc:picChg>
      </pc:sldChg>
      <pc:sldChg chg="modSp">
        <pc:chgData name="PAVAN KUMAR VADLA" userId="S::pvadla@deakin.edu.au::a295213e-60c2-4fd4-8b19-6ab9c919fa26" providerId="AD" clId="Web-{266AA301-2B87-419E-8610-F7D4EAC16E1C}" dt="2020-04-26T13:29:44.792" v="1759" actId="20577"/>
        <pc:sldMkLst>
          <pc:docMk/>
          <pc:sldMk cId="1624552321" sldId="271"/>
        </pc:sldMkLst>
        <pc:spChg chg="mod">
          <ac:chgData name="PAVAN KUMAR VADLA" userId="S::pvadla@deakin.edu.au::a295213e-60c2-4fd4-8b19-6ab9c919fa26" providerId="AD" clId="Web-{266AA301-2B87-419E-8610-F7D4EAC16E1C}" dt="2020-04-26T13:29:27.480" v="1754" actId="20577"/>
          <ac:spMkLst>
            <pc:docMk/>
            <pc:sldMk cId="1624552321" sldId="271"/>
            <ac:spMk id="2" creationId="{BB1C5A06-68F7-41E0-A600-1C69E0632ABE}"/>
          </ac:spMkLst>
        </pc:spChg>
        <pc:spChg chg="mod">
          <ac:chgData name="PAVAN KUMAR VADLA" userId="S::pvadla@deakin.edu.au::a295213e-60c2-4fd4-8b19-6ab9c919fa26" providerId="AD" clId="Web-{266AA301-2B87-419E-8610-F7D4EAC16E1C}" dt="2020-04-26T13:29:44.792" v="1759" actId="20577"/>
          <ac:spMkLst>
            <pc:docMk/>
            <pc:sldMk cId="1624552321" sldId="271"/>
            <ac:spMk id="8" creationId="{25C47043-D178-4421-ACFB-D17B872CC0E6}"/>
          </ac:spMkLst>
        </pc:spChg>
      </pc:sldChg>
      <pc:sldChg chg="modSp new">
        <pc:chgData name="PAVAN KUMAR VADLA" userId="S::pvadla@deakin.edu.au::a295213e-60c2-4fd4-8b19-6ab9c919fa26" providerId="AD" clId="Web-{266AA301-2B87-419E-8610-F7D4EAC16E1C}" dt="2020-04-26T13:37:43.148" v="1845" actId="20577"/>
        <pc:sldMkLst>
          <pc:docMk/>
          <pc:sldMk cId="896687834" sldId="272"/>
        </pc:sldMkLst>
        <pc:spChg chg="mod">
          <ac:chgData name="PAVAN KUMAR VADLA" userId="S::pvadla@deakin.edu.au::a295213e-60c2-4fd4-8b19-6ab9c919fa26" providerId="AD" clId="Web-{266AA301-2B87-419E-8610-F7D4EAC16E1C}" dt="2020-04-26T13:37:43.148" v="1845" actId="20577"/>
          <ac:spMkLst>
            <pc:docMk/>
            <pc:sldMk cId="896687834" sldId="272"/>
            <ac:spMk id="2" creationId="{1B39CE9F-A08B-4726-9355-F57CDB6416A4}"/>
          </ac:spMkLst>
        </pc:spChg>
        <pc:spChg chg="mod">
          <ac:chgData name="PAVAN KUMAR VADLA" userId="S::pvadla@deakin.edu.au::a295213e-60c2-4fd4-8b19-6ab9c919fa26" providerId="AD" clId="Web-{266AA301-2B87-419E-8610-F7D4EAC16E1C}" dt="2020-04-26T13:32:07.010" v="1801" actId="20577"/>
          <ac:spMkLst>
            <pc:docMk/>
            <pc:sldMk cId="896687834" sldId="272"/>
            <ac:spMk id="162" creationId="{47BD2C86-218F-485A-BFE4-B6B3BC897D9B}"/>
          </ac:spMkLst>
        </pc:spChg>
      </pc:sldChg>
      <pc:sldChg chg="addSp delSp modSp new del mod setBg">
        <pc:chgData name="PAVAN KUMAR VADLA" userId="S::pvadla@deakin.edu.au::a295213e-60c2-4fd4-8b19-6ab9c919fa26" providerId="AD" clId="Web-{266AA301-2B87-419E-8610-F7D4EAC16E1C}" dt="2020-04-26T13:10:32.520" v="1585"/>
        <pc:sldMkLst>
          <pc:docMk/>
          <pc:sldMk cId="1863375076" sldId="273"/>
        </pc:sldMkLst>
        <pc:spChg chg="mod">
          <ac:chgData name="PAVAN KUMAR VADLA" userId="S::pvadla@deakin.edu.au::a295213e-60c2-4fd4-8b19-6ab9c919fa26" providerId="AD" clId="Web-{266AA301-2B87-419E-8610-F7D4EAC16E1C}" dt="2020-04-26T13:09:56.442" v="1580"/>
          <ac:spMkLst>
            <pc:docMk/>
            <pc:sldMk cId="1863375076" sldId="273"/>
            <ac:spMk id="2" creationId="{5A6C9462-91ED-4B03-A192-245A58FE14EB}"/>
          </ac:spMkLst>
        </pc:spChg>
        <pc:spChg chg="del">
          <ac:chgData name="PAVAN KUMAR VADLA" userId="S::pvadla@deakin.edu.au::a295213e-60c2-4fd4-8b19-6ab9c919fa26" providerId="AD" clId="Web-{266AA301-2B87-419E-8610-F7D4EAC16E1C}" dt="2020-04-26T13:08:03.334" v="1560"/>
          <ac:spMkLst>
            <pc:docMk/>
            <pc:sldMk cId="1863375076" sldId="273"/>
            <ac:spMk id="3" creationId="{3A2F48D9-35AA-4F3A-AE36-8DF4E207F644}"/>
          </ac:spMkLst>
        </pc:spChg>
        <pc:spChg chg="add del">
          <ac:chgData name="PAVAN KUMAR VADLA" userId="S::pvadla@deakin.edu.au::a295213e-60c2-4fd4-8b19-6ab9c919fa26" providerId="AD" clId="Web-{266AA301-2B87-419E-8610-F7D4EAC16E1C}" dt="2020-04-26T13:09:56.442" v="1580"/>
          <ac:spMkLst>
            <pc:docMk/>
            <pc:sldMk cId="1863375076" sldId="273"/>
            <ac:spMk id="11" creationId="{BB2B8762-61F0-4F1B-9364-D633EE9D6AF5}"/>
          </ac:spMkLst>
        </pc:spChg>
        <pc:spChg chg="add del">
          <ac:chgData name="PAVAN KUMAR VADLA" userId="S::pvadla@deakin.edu.au::a295213e-60c2-4fd4-8b19-6ab9c919fa26" providerId="AD" clId="Web-{266AA301-2B87-419E-8610-F7D4EAC16E1C}" dt="2020-04-26T13:09:56.442" v="1580"/>
          <ac:spMkLst>
            <pc:docMk/>
            <pc:sldMk cId="1863375076" sldId="273"/>
            <ac:spMk id="13" creationId="{E97675C8-1328-460C-9EBF-6B446B67EAD3}"/>
          </ac:spMkLst>
        </pc:spChg>
        <pc:spChg chg="add del">
          <ac:chgData name="PAVAN KUMAR VADLA" userId="S::pvadla@deakin.edu.au::a295213e-60c2-4fd4-8b19-6ab9c919fa26" providerId="AD" clId="Web-{266AA301-2B87-419E-8610-F7D4EAC16E1C}" dt="2020-04-26T13:09:56.442" v="1580"/>
          <ac:spMkLst>
            <pc:docMk/>
            <pc:sldMk cId="1863375076" sldId="273"/>
            <ac:spMk id="17" creationId="{2AD83CFE-1CA3-4832-A4B9-C48CD1347C03}"/>
          </ac:spMkLst>
        </pc:spChg>
        <pc:spChg chg="add del">
          <ac:chgData name="PAVAN KUMAR VADLA" userId="S::pvadla@deakin.edu.au::a295213e-60c2-4fd4-8b19-6ab9c919fa26" providerId="AD" clId="Web-{266AA301-2B87-419E-8610-F7D4EAC16E1C}" dt="2020-04-26T13:09:56.442" v="1580"/>
          <ac:spMkLst>
            <pc:docMk/>
            <pc:sldMk cId="1863375076" sldId="273"/>
            <ac:spMk id="19" creationId="{BC98641C-7F74-435D-996F-A4387A3C3C26}"/>
          </ac:spMkLst>
        </pc:spChg>
        <pc:spChg chg="add del">
          <ac:chgData name="PAVAN KUMAR VADLA" userId="S::pvadla@deakin.edu.au::a295213e-60c2-4fd4-8b19-6ab9c919fa26" providerId="AD" clId="Web-{266AA301-2B87-419E-8610-F7D4EAC16E1C}" dt="2020-04-26T13:09:56.442" v="1580"/>
          <ac:spMkLst>
            <pc:docMk/>
            <pc:sldMk cId="1863375076" sldId="273"/>
            <ac:spMk id="21" creationId="{F530C0F6-C8DF-4539-B30C-8105DB618C20}"/>
          </ac:spMkLst>
        </pc:spChg>
        <pc:spChg chg="add del">
          <ac:chgData name="PAVAN KUMAR VADLA" userId="S::pvadla@deakin.edu.au::a295213e-60c2-4fd4-8b19-6ab9c919fa26" providerId="AD" clId="Web-{266AA301-2B87-419E-8610-F7D4EAC16E1C}" dt="2020-04-26T13:09:56.442" v="1580"/>
          <ac:spMkLst>
            <pc:docMk/>
            <pc:sldMk cId="1863375076" sldId="273"/>
            <ac:spMk id="23" creationId="{BAE51241-AA8B-4B82-9C59-6738DB85674C}"/>
          </ac:spMkLst>
        </pc:spChg>
        <pc:spChg chg="add del">
          <ac:chgData name="PAVAN KUMAR VADLA" userId="S::pvadla@deakin.edu.au::a295213e-60c2-4fd4-8b19-6ab9c919fa26" providerId="AD" clId="Web-{266AA301-2B87-419E-8610-F7D4EAC16E1C}" dt="2020-04-26T13:09:14.568" v="1567"/>
          <ac:spMkLst>
            <pc:docMk/>
            <pc:sldMk cId="1863375076" sldId="273"/>
            <ac:spMk id="25" creationId="{151FCA92-37FC-419D-880C-DEE030371675}"/>
          </ac:spMkLst>
        </pc:spChg>
        <pc:spChg chg="add del">
          <ac:chgData name="PAVAN KUMAR VADLA" userId="S::pvadla@deakin.edu.au::a295213e-60c2-4fd4-8b19-6ab9c919fa26" providerId="AD" clId="Web-{266AA301-2B87-419E-8610-F7D4EAC16E1C}" dt="2020-04-26T13:09:14.568" v="1567"/>
          <ac:spMkLst>
            <pc:docMk/>
            <pc:sldMk cId="1863375076" sldId="273"/>
            <ac:spMk id="26" creationId="{49F734FC-80ED-4400-9FB7-5800EE74AE4C}"/>
          </ac:spMkLst>
        </pc:spChg>
        <pc:spChg chg="add del">
          <ac:chgData name="PAVAN KUMAR VADLA" userId="S::pvadla@deakin.edu.au::a295213e-60c2-4fd4-8b19-6ab9c919fa26" providerId="AD" clId="Web-{266AA301-2B87-419E-8610-F7D4EAC16E1C}" dt="2020-04-26T13:09:10.224" v="1565"/>
          <ac:spMkLst>
            <pc:docMk/>
            <pc:sldMk cId="1863375076" sldId="273"/>
            <ac:spMk id="27" creationId="{85163540-BCBB-43E6-95C8-BC436FBF7ED7}"/>
          </ac:spMkLst>
        </pc:spChg>
        <pc:spChg chg="add del">
          <ac:chgData name="PAVAN KUMAR VADLA" userId="S::pvadla@deakin.edu.au::a295213e-60c2-4fd4-8b19-6ab9c919fa26" providerId="AD" clId="Web-{266AA301-2B87-419E-8610-F7D4EAC16E1C}" dt="2020-04-26T13:09:14.568" v="1567"/>
          <ac:spMkLst>
            <pc:docMk/>
            <pc:sldMk cId="1863375076" sldId="273"/>
            <ac:spMk id="28" creationId="{F54C209B-0440-412E-BEBF-D8694B5A0A76}"/>
          </ac:spMkLst>
        </pc:spChg>
        <pc:spChg chg="add del">
          <ac:chgData name="PAVAN KUMAR VADLA" userId="S::pvadla@deakin.edu.au::a295213e-60c2-4fd4-8b19-6ab9c919fa26" providerId="AD" clId="Web-{266AA301-2B87-419E-8610-F7D4EAC16E1C}" dt="2020-04-26T13:09:10.224" v="1565"/>
          <ac:spMkLst>
            <pc:docMk/>
            <pc:sldMk cId="1863375076" sldId="273"/>
            <ac:spMk id="30" creationId="{75896A25-D088-48F0-A2E7-9C44D9F6B409}"/>
          </ac:spMkLst>
        </pc:spChg>
        <pc:spChg chg="add del">
          <ac:chgData name="PAVAN KUMAR VADLA" userId="S::pvadla@deakin.edu.au::a295213e-60c2-4fd4-8b19-6ab9c919fa26" providerId="AD" clId="Web-{266AA301-2B87-419E-8610-F7D4EAC16E1C}" dt="2020-04-26T13:09:14.568" v="1567"/>
          <ac:spMkLst>
            <pc:docMk/>
            <pc:sldMk cId="1863375076" sldId="273"/>
            <ac:spMk id="31" creationId="{FDA25563-C462-4DA6-BB84-8243A6C7DF68}"/>
          </ac:spMkLst>
        </pc:spChg>
        <pc:spChg chg="add del">
          <ac:chgData name="PAVAN KUMAR VADLA" userId="S::pvadla@deakin.edu.au::a295213e-60c2-4fd4-8b19-6ab9c919fa26" providerId="AD" clId="Web-{266AA301-2B87-419E-8610-F7D4EAC16E1C}" dt="2020-04-26T13:09:10.224" v="1565"/>
          <ac:spMkLst>
            <pc:docMk/>
            <pc:sldMk cId="1863375076" sldId="273"/>
            <ac:spMk id="32" creationId="{DDCD6B11-13E6-4A46-9C85-F8EB0F35C5E1}"/>
          </ac:spMkLst>
        </pc:spChg>
        <pc:spChg chg="add del">
          <ac:chgData name="PAVAN KUMAR VADLA" userId="S::pvadla@deakin.edu.au::a295213e-60c2-4fd4-8b19-6ab9c919fa26" providerId="AD" clId="Web-{266AA301-2B87-419E-8610-F7D4EAC16E1C}" dt="2020-04-26T13:09:14.568" v="1567"/>
          <ac:spMkLst>
            <pc:docMk/>
            <pc:sldMk cId="1863375076" sldId="273"/>
            <ac:spMk id="33" creationId="{8794B816-1F7B-4842-A853-D39F048EC859}"/>
          </ac:spMkLst>
        </pc:spChg>
        <pc:spChg chg="add del">
          <ac:chgData name="PAVAN KUMAR VADLA" userId="S::pvadla@deakin.edu.au::a295213e-60c2-4fd4-8b19-6ab9c919fa26" providerId="AD" clId="Web-{266AA301-2B87-419E-8610-F7D4EAC16E1C}" dt="2020-04-26T13:09:10.224" v="1565"/>
          <ac:spMkLst>
            <pc:docMk/>
            <pc:sldMk cId="1863375076" sldId="273"/>
            <ac:spMk id="34" creationId="{75EBCDCE-0F4C-477C-AB15-886C5F27B118}"/>
          </ac:spMkLst>
        </pc:spChg>
        <pc:spChg chg="add del">
          <ac:chgData name="PAVAN KUMAR VADLA" userId="S::pvadla@deakin.edu.au::a295213e-60c2-4fd4-8b19-6ab9c919fa26" providerId="AD" clId="Web-{266AA301-2B87-419E-8610-F7D4EAC16E1C}" dt="2020-04-26T13:09:25.130" v="1569"/>
          <ac:spMkLst>
            <pc:docMk/>
            <pc:sldMk cId="1863375076" sldId="273"/>
            <ac:spMk id="35" creationId="{3F87243A-F810-42AD-AA74-3FA38B1D8A8F}"/>
          </ac:spMkLst>
        </pc:spChg>
        <pc:spChg chg="add del">
          <ac:chgData name="PAVAN KUMAR VADLA" userId="S::pvadla@deakin.edu.au::a295213e-60c2-4fd4-8b19-6ab9c919fa26" providerId="AD" clId="Web-{266AA301-2B87-419E-8610-F7D4EAC16E1C}" dt="2020-04-26T13:09:10.224" v="1565"/>
          <ac:spMkLst>
            <pc:docMk/>
            <pc:sldMk cId="1863375076" sldId="273"/>
            <ac:spMk id="36" creationId="{17820F06-C1AE-4232-AEE8-3AC8189E4BA5}"/>
          </ac:spMkLst>
        </pc:spChg>
        <pc:spChg chg="add del">
          <ac:chgData name="PAVAN KUMAR VADLA" userId="S::pvadla@deakin.edu.au::a295213e-60c2-4fd4-8b19-6ab9c919fa26" providerId="AD" clId="Web-{266AA301-2B87-419E-8610-F7D4EAC16E1C}" dt="2020-04-26T13:09:25.130" v="1569"/>
          <ac:spMkLst>
            <pc:docMk/>
            <pc:sldMk cId="1863375076" sldId="273"/>
            <ac:spMk id="37" creationId="{E4710C0A-057C-4274-BA2D-001F1025E83E}"/>
          </ac:spMkLst>
        </pc:spChg>
        <pc:spChg chg="add del">
          <ac:chgData name="PAVAN KUMAR VADLA" userId="S::pvadla@deakin.edu.au::a295213e-60c2-4fd4-8b19-6ab9c919fa26" providerId="AD" clId="Web-{266AA301-2B87-419E-8610-F7D4EAC16E1C}" dt="2020-04-26T13:09:10.224" v="1565"/>
          <ac:spMkLst>
            <pc:docMk/>
            <pc:sldMk cId="1863375076" sldId="273"/>
            <ac:spMk id="38" creationId="{9A62E9AA-DA4C-405A-B6ED-5B1FE7A8D1B4}"/>
          </ac:spMkLst>
        </pc:spChg>
        <pc:spChg chg="add del">
          <ac:chgData name="PAVAN KUMAR VADLA" userId="S::pvadla@deakin.edu.au::a295213e-60c2-4fd4-8b19-6ab9c919fa26" providerId="AD" clId="Web-{266AA301-2B87-419E-8610-F7D4EAC16E1C}" dt="2020-04-26T13:09:14.568" v="1567"/>
          <ac:spMkLst>
            <pc:docMk/>
            <pc:sldMk cId="1863375076" sldId="273"/>
            <ac:spMk id="40" creationId="{64044755-AC7C-421A-B935-8BA9A23F876E}"/>
          </ac:spMkLst>
        </pc:spChg>
        <pc:spChg chg="add del">
          <ac:chgData name="PAVAN KUMAR VADLA" userId="S::pvadla@deakin.edu.au::a295213e-60c2-4fd4-8b19-6ab9c919fa26" providerId="AD" clId="Web-{266AA301-2B87-419E-8610-F7D4EAC16E1C}" dt="2020-04-26T13:09:25.130" v="1569"/>
          <ac:spMkLst>
            <pc:docMk/>
            <pc:sldMk cId="1863375076" sldId="273"/>
            <ac:spMk id="41" creationId="{7527CA15-1C7B-4C0C-86EE-385C1D6C98C0}"/>
          </ac:spMkLst>
        </pc:spChg>
        <pc:spChg chg="add del">
          <ac:chgData name="PAVAN KUMAR VADLA" userId="S::pvadla@deakin.edu.au::a295213e-60c2-4fd4-8b19-6ab9c919fa26" providerId="AD" clId="Web-{266AA301-2B87-419E-8610-F7D4EAC16E1C}" dt="2020-04-26T13:09:14.568" v="1567"/>
          <ac:spMkLst>
            <pc:docMk/>
            <pc:sldMk cId="1863375076" sldId="273"/>
            <ac:spMk id="42" creationId="{82225A9B-20AD-4869-96C9-770E8E704594}"/>
          </ac:spMkLst>
        </pc:spChg>
        <pc:spChg chg="add del">
          <ac:chgData name="PAVAN KUMAR VADLA" userId="S::pvadla@deakin.edu.au::a295213e-60c2-4fd4-8b19-6ab9c919fa26" providerId="AD" clId="Web-{266AA301-2B87-419E-8610-F7D4EAC16E1C}" dt="2020-04-26T13:09:25.130" v="1569"/>
          <ac:spMkLst>
            <pc:docMk/>
            <pc:sldMk cId="1863375076" sldId="273"/>
            <ac:spMk id="43" creationId="{ED643915-9209-40AB-8194-9D9125C0A3F3}"/>
          </ac:spMkLst>
        </pc:spChg>
        <pc:spChg chg="add del">
          <ac:chgData name="PAVAN KUMAR VADLA" userId="S::pvadla@deakin.edu.au::a295213e-60c2-4fd4-8b19-6ab9c919fa26" providerId="AD" clId="Web-{266AA301-2B87-419E-8610-F7D4EAC16E1C}" dt="2020-04-26T13:09:14.568" v="1567"/>
          <ac:spMkLst>
            <pc:docMk/>
            <pc:sldMk cId="1863375076" sldId="273"/>
            <ac:spMk id="44" creationId="{514D5E4E-F019-44AF-AF49-8FBBFBBE6B18}"/>
          </ac:spMkLst>
        </pc:spChg>
        <pc:spChg chg="add del">
          <ac:chgData name="PAVAN KUMAR VADLA" userId="S::pvadla@deakin.edu.au::a295213e-60c2-4fd4-8b19-6ab9c919fa26" providerId="AD" clId="Web-{266AA301-2B87-419E-8610-F7D4EAC16E1C}" dt="2020-04-26T13:09:25.130" v="1569"/>
          <ac:spMkLst>
            <pc:docMk/>
            <pc:sldMk cId="1863375076" sldId="273"/>
            <ac:spMk id="45" creationId="{8A54198A-4950-48AB-BDD3-16D7F9084A50}"/>
          </ac:spMkLst>
        </pc:spChg>
        <pc:spChg chg="add del">
          <ac:chgData name="PAVAN KUMAR VADLA" userId="S::pvadla@deakin.edu.au::a295213e-60c2-4fd4-8b19-6ab9c919fa26" providerId="AD" clId="Web-{266AA301-2B87-419E-8610-F7D4EAC16E1C}" dt="2020-04-26T13:09:25.130" v="1569"/>
          <ac:spMkLst>
            <pc:docMk/>
            <pc:sldMk cId="1863375076" sldId="273"/>
            <ac:spMk id="46" creationId="{30F05B05-D1D0-4D96-A6C6-E0095E789EF8}"/>
          </ac:spMkLst>
        </pc:spChg>
        <pc:spChg chg="add del">
          <ac:chgData name="PAVAN KUMAR VADLA" userId="S::pvadla@deakin.edu.au::a295213e-60c2-4fd4-8b19-6ab9c919fa26" providerId="AD" clId="Web-{266AA301-2B87-419E-8610-F7D4EAC16E1C}" dt="2020-04-26T13:09:25.130" v="1569"/>
          <ac:spMkLst>
            <pc:docMk/>
            <pc:sldMk cId="1863375076" sldId="273"/>
            <ac:spMk id="47" creationId="{6561554E-8EEC-420C-93A0-4E77A8A0EB7B}"/>
          </ac:spMkLst>
        </pc:spChg>
        <pc:spChg chg="add del">
          <ac:chgData name="PAVAN KUMAR VADLA" userId="S::pvadla@deakin.edu.au::a295213e-60c2-4fd4-8b19-6ab9c919fa26" providerId="AD" clId="Web-{266AA301-2B87-419E-8610-F7D4EAC16E1C}" dt="2020-04-26T13:09:32.521" v="1571"/>
          <ac:spMkLst>
            <pc:docMk/>
            <pc:sldMk cId="1863375076" sldId="273"/>
            <ac:spMk id="48" creationId="{20E9A622-9996-4927-BBCD-AEE2687BEDAD}"/>
          </ac:spMkLst>
        </pc:spChg>
        <pc:spChg chg="add del">
          <ac:chgData name="PAVAN KUMAR VADLA" userId="S::pvadla@deakin.edu.au::a295213e-60c2-4fd4-8b19-6ab9c919fa26" providerId="AD" clId="Web-{266AA301-2B87-419E-8610-F7D4EAC16E1C}" dt="2020-04-26T13:09:32.521" v="1571"/>
          <ac:spMkLst>
            <pc:docMk/>
            <pc:sldMk cId="1863375076" sldId="273"/>
            <ac:spMk id="49" creationId="{51DE3FC3-BAC1-4105-9620-4FB64EDCE876}"/>
          </ac:spMkLst>
        </pc:spChg>
        <pc:spChg chg="add del">
          <ac:chgData name="PAVAN KUMAR VADLA" userId="S::pvadla@deakin.edu.au::a295213e-60c2-4fd4-8b19-6ab9c919fa26" providerId="AD" clId="Web-{266AA301-2B87-419E-8610-F7D4EAC16E1C}" dt="2020-04-26T13:09:32.521" v="1571"/>
          <ac:spMkLst>
            <pc:docMk/>
            <pc:sldMk cId="1863375076" sldId="273"/>
            <ac:spMk id="50" creationId="{3153D97D-CEC5-450D-B90C-8F74973C2FDC}"/>
          </ac:spMkLst>
        </pc:spChg>
        <pc:spChg chg="add del">
          <ac:chgData name="PAVAN KUMAR VADLA" userId="S::pvadla@deakin.edu.au::a295213e-60c2-4fd4-8b19-6ab9c919fa26" providerId="AD" clId="Web-{266AA301-2B87-419E-8610-F7D4EAC16E1C}" dt="2020-04-26T13:09:32.521" v="1571"/>
          <ac:spMkLst>
            <pc:docMk/>
            <pc:sldMk cId="1863375076" sldId="273"/>
            <ac:spMk id="51" creationId="{CEF02B21-6D04-4A6A-B03E-CF7642D59161}"/>
          </ac:spMkLst>
        </pc:spChg>
        <pc:spChg chg="add del">
          <ac:chgData name="PAVAN KUMAR VADLA" userId="S::pvadla@deakin.edu.au::a295213e-60c2-4fd4-8b19-6ab9c919fa26" providerId="AD" clId="Web-{266AA301-2B87-419E-8610-F7D4EAC16E1C}" dt="2020-04-26T13:09:32.521" v="1571"/>
          <ac:spMkLst>
            <pc:docMk/>
            <pc:sldMk cId="1863375076" sldId="273"/>
            <ac:spMk id="52" creationId="{97E39010-823C-439A-B438-FEEDF549083C}"/>
          </ac:spMkLst>
        </pc:spChg>
        <pc:spChg chg="add del">
          <ac:chgData name="PAVAN KUMAR VADLA" userId="S::pvadla@deakin.edu.au::a295213e-60c2-4fd4-8b19-6ab9c919fa26" providerId="AD" clId="Web-{266AA301-2B87-419E-8610-F7D4EAC16E1C}" dt="2020-04-26T13:09:36.944" v="1573"/>
          <ac:spMkLst>
            <pc:docMk/>
            <pc:sldMk cId="1863375076" sldId="273"/>
            <ac:spMk id="53" creationId="{699373FF-C78A-430B-A246-6048999CE98D}"/>
          </ac:spMkLst>
        </pc:spChg>
        <pc:spChg chg="add del">
          <ac:chgData name="PAVAN KUMAR VADLA" userId="S::pvadla@deakin.edu.au::a295213e-60c2-4fd4-8b19-6ab9c919fa26" providerId="AD" clId="Web-{266AA301-2B87-419E-8610-F7D4EAC16E1C}" dt="2020-04-26T13:09:36.944" v="1573"/>
          <ac:spMkLst>
            <pc:docMk/>
            <pc:sldMk cId="1863375076" sldId="273"/>
            <ac:spMk id="55" creationId="{5B4F7540-D253-4887-AFBB-0CB55B94515E}"/>
          </ac:spMkLst>
        </pc:spChg>
        <pc:spChg chg="add del">
          <ac:chgData name="PAVAN KUMAR VADLA" userId="S::pvadla@deakin.edu.au::a295213e-60c2-4fd4-8b19-6ab9c919fa26" providerId="AD" clId="Web-{266AA301-2B87-419E-8610-F7D4EAC16E1C}" dt="2020-04-26T13:09:36.944" v="1573"/>
          <ac:spMkLst>
            <pc:docMk/>
            <pc:sldMk cId="1863375076" sldId="273"/>
            <ac:spMk id="56" creationId="{109B2863-A1A5-4050-8DE8-9BC0AD47F40B}"/>
          </ac:spMkLst>
        </pc:spChg>
        <pc:spChg chg="add del">
          <ac:chgData name="PAVAN KUMAR VADLA" userId="S::pvadla@deakin.edu.au::a295213e-60c2-4fd4-8b19-6ab9c919fa26" providerId="AD" clId="Web-{266AA301-2B87-419E-8610-F7D4EAC16E1C}" dt="2020-04-26T13:09:36.944" v="1573"/>
          <ac:spMkLst>
            <pc:docMk/>
            <pc:sldMk cId="1863375076" sldId="273"/>
            <ac:spMk id="57" creationId="{F1F76955-21E0-4116-A6AA-19DB89B503F7}"/>
          </ac:spMkLst>
        </pc:spChg>
        <pc:spChg chg="add del">
          <ac:chgData name="PAVAN KUMAR VADLA" userId="S::pvadla@deakin.edu.au::a295213e-60c2-4fd4-8b19-6ab9c919fa26" providerId="AD" clId="Web-{266AA301-2B87-419E-8610-F7D4EAC16E1C}" dt="2020-04-26T13:09:44.130" v="1575"/>
          <ac:spMkLst>
            <pc:docMk/>
            <pc:sldMk cId="1863375076" sldId="273"/>
            <ac:spMk id="58" creationId="{2EB56A1A-8685-45C8-A64C-D5045ACB42B0}"/>
          </ac:spMkLst>
        </pc:spChg>
        <pc:spChg chg="add del">
          <ac:chgData name="PAVAN KUMAR VADLA" userId="S::pvadla@deakin.edu.au::a295213e-60c2-4fd4-8b19-6ab9c919fa26" providerId="AD" clId="Web-{266AA301-2B87-419E-8610-F7D4EAC16E1C}" dt="2020-04-26T13:09:44.130" v="1575"/>
          <ac:spMkLst>
            <pc:docMk/>
            <pc:sldMk cId="1863375076" sldId="273"/>
            <ac:spMk id="59" creationId="{79DF55E6-8C71-4381-81E4-31D3EBC96DFC}"/>
          </ac:spMkLst>
        </pc:spChg>
        <pc:spChg chg="add del">
          <ac:chgData name="PAVAN KUMAR VADLA" userId="S::pvadla@deakin.edu.au::a295213e-60c2-4fd4-8b19-6ab9c919fa26" providerId="AD" clId="Web-{266AA301-2B87-419E-8610-F7D4EAC16E1C}" dt="2020-04-26T13:09:44.130" v="1575"/>
          <ac:spMkLst>
            <pc:docMk/>
            <pc:sldMk cId="1863375076" sldId="273"/>
            <ac:spMk id="61" creationId="{19DE44C1-A00E-40B3-B723-D1199BD4EB72}"/>
          </ac:spMkLst>
        </pc:spChg>
        <pc:spChg chg="add del">
          <ac:chgData name="PAVAN KUMAR VADLA" userId="S::pvadla@deakin.edu.au::a295213e-60c2-4fd4-8b19-6ab9c919fa26" providerId="AD" clId="Web-{266AA301-2B87-419E-8610-F7D4EAC16E1C}" dt="2020-04-26T13:09:44.130" v="1575"/>
          <ac:spMkLst>
            <pc:docMk/>
            <pc:sldMk cId="1863375076" sldId="273"/>
            <ac:spMk id="62" creationId="{4B6B3A55-2BAE-4BDA-93BE-FB12E9887CD6}"/>
          </ac:spMkLst>
        </pc:spChg>
        <pc:spChg chg="add del">
          <ac:chgData name="PAVAN KUMAR VADLA" userId="S::pvadla@deakin.edu.au::a295213e-60c2-4fd4-8b19-6ab9c919fa26" providerId="AD" clId="Web-{266AA301-2B87-419E-8610-F7D4EAC16E1C}" dt="2020-04-26T13:09:44.130" v="1575"/>
          <ac:spMkLst>
            <pc:docMk/>
            <pc:sldMk cId="1863375076" sldId="273"/>
            <ac:spMk id="63" creationId="{5DD14EB9-7D82-468B-B45D-876BE90A5EAF}"/>
          </ac:spMkLst>
        </pc:spChg>
        <pc:spChg chg="add del">
          <ac:chgData name="PAVAN KUMAR VADLA" userId="S::pvadla@deakin.edu.au::a295213e-60c2-4fd4-8b19-6ab9c919fa26" providerId="AD" clId="Web-{266AA301-2B87-419E-8610-F7D4EAC16E1C}" dt="2020-04-26T13:09:44.130" v="1575"/>
          <ac:spMkLst>
            <pc:docMk/>
            <pc:sldMk cId="1863375076" sldId="273"/>
            <ac:spMk id="64" creationId="{88302865-9184-47F8-9D42-09980A3E5D1C}"/>
          </ac:spMkLst>
        </pc:spChg>
        <pc:spChg chg="add del">
          <ac:chgData name="PAVAN KUMAR VADLA" userId="S::pvadla@deakin.edu.au::a295213e-60c2-4fd4-8b19-6ab9c919fa26" providerId="AD" clId="Web-{266AA301-2B87-419E-8610-F7D4EAC16E1C}" dt="2020-04-26T13:09:47.130" v="1577"/>
          <ac:spMkLst>
            <pc:docMk/>
            <pc:sldMk cId="1863375076" sldId="273"/>
            <ac:spMk id="65" creationId="{7D23A9E9-0C14-4106-BCA5-A3462E948FAB}"/>
          </ac:spMkLst>
        </pc:spChg>
        <pc:spChg chg="add del">
          <ac:chgData name="PAVAN KUMAR VADLA" userId="S::pvadla@deakin.edu.au::a295213e-60c2-4fd4-8b19-6ab9c919fa26" providerId="AD" clId="Web-{266AA301-2B87-419E-8610-F7D4EAC16E1C}" dt="2020-04-26T13:09:47.130" v="1577"/>
          <ac:spMkLst>
            <pc:docMk/>
            <pc:sldMk cId="1863375076" sldId="273"/>
            <ac:spMk id="66" creationId="{75D68D0E-8DEF-4ABA-8238-AEABBB8E090F}"/>
          </ac:spMkLst>
        </pc:spChg>
        <pc:spChg chg="add del">
          <ac:chgData name="PAVAN KUMAR VADLA" userId="S::pvadla@deakin.edu.au::a295213e-60c2-4fd4-8b19-6ab9c919fa26" providerId="AD" clId="Web-{266AA301-2B87-419E-8610-F7D4EAC16E1C}" dt="2020-04-26T13:09:47.130" v="1577"/>
          <ac:spMkLst>
            <pc:docMk/>
            <pc:sldMk cId="1863375076" sldId="273"/>
            <ac:spMk id="67" creationId="{9611F52D-1ABB-47FF-A480-1564ACBB9D2C}"/>
          </ac:spMkLst>
        </pc:spChg>
        <pc:spChg chg="add del">
          <ac:chgData name="PAVAN KUMAR VADLA" userId="S::pvadla@deakin.edu.au::a295213e-60c2-4fd4-8b19-6ab9c919fa26" providerId="AD" clId="Web-{266AA301-2B87-419E-8610-F7D4EAC16E1C}" dt="2020-04-26T13:09:47.130" v="1577"/>
          <ac:spMkLst>
            <pc:docMk/>
            <pc:sldMk cId="1863375076" sldId="273"/>
            <ac:spMk id="68" creationId="{C6CB1B3D-A605-4D85-9B0A-D72C281660B0}"/>
          </ac:spMkLst>
        </pc:spChg>
        <pc:spChg chg="add del">
          <ac:chgData name="PAVAN KUMAR VADLA" userId="S::pvadla@deakin.edu.au::a295213e-60c2-4fd4-8b19-6ab9c919fa26" providerId="AD" clId="Web-{266AA301-2B87-419E-8610-F7D4EAC16E1C}" dt="2020-04-26T13:09:56.427" v="1579"/>
          <ac:spMkLst>
            <pc:docMk/>
            <pc:sldMk cId="1863375076" sldId="273"/>
            <ac:spMk id="69" creationId="{2EB56A1A-8685-45C8-A64C-D5045ACB42B0}"/>
          </ac:spMkLst>
        </pc:spChg>
        <pc:spChg chg="add del">
          <ac:chgData name="PAVAN KUMAR VADLA" userId="S::pvadla@deakin.edu.au::a295213e-60c2-4fd4-8b19-6ab9c919fa26" providerId="AD" clId="Web-{266AA301-2B87-419E-8610-F7D4EAC16E1C}" dt="2020-04-26T13:09:56.427" v="1579"/>
          <ac:spMkLst>
            <pc:docMk/>
            <pc:sldMk cId="1863375076" sldId="273"/>
            <ac:spMk id="70" creationId="{79DF55E6-8C71-4381-81E4-31D3EBC96DFC}"/>
          </ac:spMkLst>
        </pc:spChg>
        <pc:spChg chg="add del">
          <ac:chgData name="PAVAN KUMAR VADLA" userId="S::pvadla@deakin.edu.au::a295213e-60c2-4fd4-8b19-6ab9c919fa26" providerId="AD" clId="Web-{266AA301-2B87-419E-8610-F7D4EAC16E1C}" dt="2020-04-26T13:09:56.427" v="1579"/>
          <ac:spMkLst>
            <pc:docMk/>
            <pc:sldMk cId="1863375076" sldId="273"/>
            <ac:spMk id="72" creationId="{19DE44C1-A00E-40B3-B723-D1199BD4EB72}"/>
          </ac:spMkLst>
        </pc:spChg>
        <pc:spChg chg="add del">
          <ac:chgData name="PAVAN KUMAR VADLA" userId="S::pvadla@deakin.edu.au::a295213e-60c2-4fd4-8b19-6ab9c919fa26" providerId="AD" clId="Web-{266AA301-2B87-419E-8610-F7D4EAC16E1C}" dt="2020-04-26T13:09:56.427" v="1579"/>
          <ac:spMkLst>
            <pc:docMk/>
            <pc:sldMk cId="1863375076" sldId="273"/>
            <ac:spMk id="73" creationId="{4B6B3A55-2BAE-4BDA-93BE-FB12E9887CD6}"/>
          </ac:spMkLst>
        </pc:spChg>
        <pc:spChg chg="add del">
          <ac:chgData name="PAVAN KUMAR VADLA" userId="S::pvadla@deakin.edu.au::a295213e-60c2-4fd4-8b19-6ab9c919fa26" providerId="AD" clId="Web-{266AA301-2B87-419E-8610-F7D4EAC16E1C}" dt="2020-04-26T13:09:56.427" v="1579"/>
          <ac:spMkLst>
            <pc:docMk/>
            <pc:sldMk cId="1863375076" sldId="273"/>
            <ac:spMk id="74" creationId="{5DD14EB9-7D82-468B-B45D-876BE90A5EAF}"/>
          </ac:spMkLst>
        </pc:spChg>
        <pc:spChg chg="add del">
          <ac:chgData name="PAVAN KUMAR VADLA" userId="S::pvadla@deakin.edu.au::a295213e-60c2-4fd4-8b19-6ab9c919fa26" providerId="AD" clId="Web-{266AA301-2B87-419E-8610-F7D4EAC16E1C}" dt="2020-04-26T13:09:56.427" v="1579"/>
          <ac:spMkLst>
            <pc:docMk/>
            <pc:sldMk cId="1863375076" sldId="273"/>
            <ac:spMk id="75" creationId="{88302865-9184-47F8-9D42-09980A3E5D1C}"/>
          </ac:spMkLst>
        </pc:spChg>
        <pc:spChg chg="add">
          <ac:chgData name="PAVAN KUMAR VADLA" userId="S::pvadla@deakin.edu.au::a295213e-60c2-4fd4-8b19-6ab9c919fa26" providerId="AD" clId="Web-{266AA301-2B87-419E-8610-F7D4EAC16E1C}" dt="2020-04-26T13:09:56.442" v="1580"/>
          <ac:spMkLst>
            <pc:docMk/>
            <pc:sldMk cId="1863375076" sldId="273"/>
            <ac:spMk id="76" creationId="{3F87243A-F810-42AD-AA74-3FA38B1D8A8F}"/>
          </ac:spMkLst>
        </pc:spChg>
        <pc:spChg chg="add">
          <ac:chgData name="PAVAN KUMAR VADLA" userId="S::pvadla@deakin.edu.au::a295213e-60c2-4fd4-8b19-6ab9c919fa26" providerId="AD" clId="Web-{266AA301-2B87-419E-8610-F7D4EAC16E1C}" dt="2020-04-26T13:09:56.442" v="1580"/>
          <ac:spMkLst>
            <pc:docMk/>
            <pc:sldMk cId="1863375076" sldId="273"/>
            <ac:spMk id="77" creationId="{E4710C0A-057C-4274-BA2D-001F1025E83E}"/>
          </ac:spMkLst>
        </pc:spChg>
        <pc:spChg chg="add">
          <ac:chgData name="PAVAN KUMAR VADLA" userId="S::pvadla@deakin.edu.au::a295213e-60c2-4fd4-8b19-6ab9c919fa26" providerId="AD" clId="Web-{266AA301-2B87-419E-8610-F7D4EAC16E1C}" dt="2020-04-26T13:09:56.442" v="1580"/>
          <ac:spMkLst>
            <pc:docMk/>
            <pc:sldMk cId="1863375076" sldId="273"/>
            <ac:spMk id="79" creationId="{401AB748-B9E7-4AEC-AAB9-0EABDE63F84B}"/>
          </ac:spMkLst>
        </pc:spChg>
        <pc:spChg chg="add">
          <ac:chgData name="PAVAN KUMAR VADLA" userId="S::pvadla@deakin.edu.au::a295213e-60c2-4fd4-8b19-6ab9c919fa26" providerId="AD" clId="Web-{266AA301-2B87-419E-8610-F7D4EAC16E1C}" dt="2020-04-26T13:09:56.442" v="1580"/>
          <ac:spMkLst>
            <pc:docMk/>
            <pc:sldMk cId="1863375076" sldId="273"/>
            <ac:spMk id="80" creationId="{E0954B38-9C23-4C8B-AC5D-0E80CEA3BD48}"/>
          </ac:spMkLst>
        </pc:spChg>
        <pc:spChg chg="add">
          <ac:chgData name="PAVAN KUMAR VADLA" userId="S::pvadla@deakin.edu.au::a295213e-60c2-4fd4-8b19-6ab9c919fa26" providerId="AD" clId="Web-{266AA301-2B87-419E-8610-F7D4EAC16E1C}" dt="2020-04-26T13:09:56.442" v="1580"/>
          <ac:spMkLst>
            <pc:docMk/>
            <pc:sldMk cId="1863375076" sldId="273"/>
            <ac:spMk id="81" creationId="{791376A8-6B7C-49D5-B3B0-B1D81BC15C2C}"/>
          </ac:spMkLst>
        </pc:spChg>
        <pc:spChg chg="add">
          <ac:chgData name="PAVAN KUMAR VADLA" userId="S::pvadla@deakin.edu.au::a295213e-60c2-4fd4-8b19-6ab9c919fa26" providerId="AD" clId="Web-{266AA301-2B87-419E-8610-F7D4EAC16E1C}" dt="2020-04-26T13:09:56.442" v="1580"/>
          <ac:spMkLst>
            <pc:docMk/>
            <pc:sldMk cId="1863375076" sldId="273"/>
            <ac:spMk id="83" creationId="{3B0D8F16-5F3B-465F-9D06-983E2E8267E5}"/>
          </ac:spMkLst>
        </pc:spChg>
        <pc:spChg chg="add">
          <ac:chgData name="PAVAN KUMAR VADLA" userId="S::pvadla@deakin.edu.au::a295213e-60c2-4fd4-8b19-6ab9c919fa26" providerId="AD" clId="Web-{266AA301-2B87-419E-8610-F7D4EAC16E1C}" dt="2020-04-26T13:09:56.442" v="1580"/>
          <ac:spMkLst>
            <pc:docMk/>
            <pc:sldMk cId="1863375076" sldId="273"/>
            <ac:spMk id="84" creationId="{5DED356E-7923-4393-BAEA-0116D9D7635D}"/>
          </ac:spMkLst>
        </pc:spChg>
        <pc:picChg chg="add mod ord">
          <ac:chgData name="PAVAN KUMAR VADLA" userId="S::pvadla@deakin.edu.au::a295213e-60c2-4fd4-8b19-6ab9c919fa26" providerId="AD" clId="Web-{266AA301-2B87-419E-8610-F7D4EAC16E1C}" dt="2020-04-26T13:09:56.442" v="1580"/>
          <ac:picMkLst>
            <pc:docMk/>
            <pc:sldMk cId="1863375076" sldId="273"/>
            <ac:picMk id="4" creationId="{1120054D-534C-4EDB-AC6D-9D41D386859B}"/>
          </ac:picMkLst>
        </pc:picChg>
        <pc:picChg chg="add del mod ord">
          <ac:chgData name="PAVAN KUMAR VADLA" userId="S::pvadla@deakin.edu.au::a295213e-60c2-4fd4-8b19-6ab9c919fa26" providerId="AD" clId="Web-{266AA301-2B87-419E-8610-F7D4EAC16E1C}" dt="2020-04-26T13:10:23.536" v="1581"/>
          <ac:picMkLst>
            <pc:docMk/>
            <pc:sldMk cId="1863375076" sldId="273"/>
            <ac:picMk id="6" creationId="{1DD9C3BA-88B8-4705-95E2-9754817F72EB}"/>
          </ac:picMkLst>
        </pc:picChg>
        <pc:picChg chg="add del mod">
          <ac:chgData name="PAVAN KUMAR VADLA" userId="S::pvadla@deakin.edu.au::a295213e-60c2-4fd4-8b19-6ab9c919fa26" providerId="AD" clId="Web-{266AA301-2B87-419E-8610-F7D4EAC16E1C}" dt="2020-04-26T13:10:30.270" v="1584"/>
          <ac:picMkLst>
            <pc:docMk/>
            <pc:sldMk cId="1863375076" sldId="273"/>
            <ac:picMk id="8" creationId="{8FF5ECB1-F870-49A0-9D36-E4FF1BFD6F61}"/>
          </ac:picMkLst>
        </pc:picChg>
        <pc:cxnChg chg="add del">
          <ac:chgData name="PAVAN KUMAR VADLA" userId="S::pvadla@deakin.edu.au::a295213e-60c2-4fd4-8b19-6ab9c919fa26" providerId="AD" clId="Web-{266AA301-2B87-419E-8610-F7D4EAC16E1C}" dt="2020-04-26T13:09:56.442" v="1580"/>
          <ac:cxnSpMkLst>
            <pc:docMk/>
            <pc:sldMk cId="1863375076" sldId="273"/>
            <ac:cxnSpMk id="15" creationId="{514EE78B-AF71-4195-A01B-F1165D9233BF}"/>
          </ac:cxnSpMkLst>
        </pc:cxnChg>
        <pc:cxnChg chg="add del">
          <ac:chgData name="PAVAN KUMAR VADLA" userId="S::pvadla@deakin.edu.au::a295213e-60c2-4fd4-8b19-6ab9c919fa26" providerId="AD" clId="Web-{266AA301-2B87-419E-8610-F7D4EAC16E1C}" dt="2020-04-26T13:09:14.568" v="1567"/>
          <ac:cxnSpMkLst>
            <pc:docMk/>
            <pc:sldMk cId="1863375076" sldId="273"/>
            <ac:cxnSpMk id="29" creationId="{CBEEBACE-87BA-4CA1-BF49-0E9ABA508749}"/>
          </ac:cxnSpMkLst>
        </pc:cxnChg>
        <pc:cxnChg chg="add del">
          <ac:chgData name="PAVAN KUMAR VADLA" userId="S::pvadla@deakin.edu.au::a295213e-60c2-4fd4-8b19-6ab9c919fa26" providerId="AD" clId="Web-{266AA301-2B87-419E-8610-F7D4EAC16E1C}" dt="2020-04-26T13:09:25.130" v="1569"/>
          <ac:cxnSpMkLst>
            <pc:docMk/>
            <pc:sldMk cId="1863375076" sldId="273"/>
            <ac:cxnSpMk id="39" creationId="{BEFAE2A0-B30D-40C7-BB2F-AE3D6D5D001F}"/>
          </ac:cxnSpMkLst>
        </pc:cxnChg>
        <pc:cxnChg chg="add del">
          <ac:chgData name="PAVAN KUMAR VADLA" userId="S::pvadla@deakin.edu.au::a295213e-60c2-4fd4-8b19-6ab9c919fa26" providerId="AD" clId="Web-{266AA301-2B87-419E-8610-F7D4EAC16E1C}" dt="2020-04-26T13:09:36.944" v="1573"/>
          <ac:cxnSpMkLst>
            <pc:docMk/>
            <pc:sldMk cId="1863375076" sldId="273"/>
            <ac:cxnSpMk id="54" creationId="{03EBB925-FEC3-4CD5-9271-3D75EBB53262}"/>
          </ac:cxnSpMkLst>
        </pc:cxnChg>
        <pc:cxnChg chg="add del">
          <ac:chgData name="PAVAN KUMAR VADLA" userId="S::pvadla@deakin.edu.au::a295213e-60c2-4fd4-8b19-6ab9c919fa26" providerId="AD" clId="Web-{266AA301-2B87-419E-8610-F7D4EAC16E1C}" dt="2020-04-26T13:09:44.130" v="1575"/>
          <ac:cxnSpMkLst>
            <pc:docMk/>
            <pc:sldMk cId="1863375076" sldId="273"/>
            <ac:cxnSpMk id="60" creationId="{D6E0AD8B-255F-4090-B0E4-668B3F32FCDD}"/>
          </ac:cxnSpMkLst>
        </pc:cxnChg>
        <pc:cxnChg chg="add del">
          <ac:chgData name="PAVAN KUMAR VADLA" userId="S::pvadla@deakin.edu.au::a295213e-60c2-4fd4-8b19-6ab9c919fa26" providerId="AD" clId="Web-{266AA301-2B87-419E-8610-F7D4EAC16E1C}" dt="2020-04-26T13:09:56.427" v="1579"/>
          <ac:cxnSpMkLst>
            <pc:docMk/>
            <pc:sldMk cId="1863375076" sldId="273"/>
            <ac:cxnSpMk id="71" creationId="{D6E0AD8B-255F-4090-B0E4-668B3F32FCDD}"/>
          </ac:cxnSpMkLst>
        </pc:cxnChg>
        <pc:cxnChg chg="add">
          <ac:chgData name="PAVAN KUMAR VADLA" userId="S::pvadla@deakin.edu.au::a295213e-60c2-4fd4-8b19-6ab9c919fa26" providerId="AD" clId="Web-{266AA301-2B87-419E-8610-F7D4EAC16E1C}" dt="2020-04-26T13:09:56.442" v="1580"/>
          <ac:cxnSpMkLst>
            <pc:docMk/>
            <pc:sldMk cId="1863375076" sldId="273"/>
            <ac:cxnSpMk id="78" creationId="{BEFAE2A0-B30D-40C7-BB2F-AE3D6D5D001F}"/>
          </ac:cxnSpMkLst>
        </pc:cxnChg>
        <pc:cxnChg chg="add">
          <ac:chgData name="PAVAN KUMAR VADLA" userId="S::pvadla@deakin.edu.au::a295213e-60c2-4fd4-8b19-6ab9c919fa26" providerId="AD" clId="Web-{266AA301-2B87-419E-8610-F7D4EAC16E1C}" dt="2020-04-26T13:09:56.442" v="1580"/>
          <ac:cxnSpMkLst>
            <pc:docMk/>
            <pc:sldMk cId="1863375076" sldId="273"/>
            <ac:cxnSpMk id="82" creationId="{73A16B78-E8EF-4C99-BDA5-80142980AE93}"/>
          </ac:cxnSpMkLst>
        </pc:cxnChg>
      </pc:sldChg>
      <pc:sldChg chg="addSp delSp modSp new mod setBg">
        <pc:chgData name="PAVAN KUMAR VADLA" userId="S::pvadla@deakin.edu.au::a295213e-60c2-4fd4-8b19-6ab9c919fa26" providerId="AD" clId="Web-{266AA301-2B87-419E-8610-F7D4EAC16E1C}" dt="2020-04-26T13:27:10.278" v="1744" actId="1076"/>
        <pc:sldMkLst>
          <pc:docMk/>
          <pc:sldMk cId="2912659989" sldId="273"/>
        </pc:sldMkLst>
        <pc:spChg chg="mod">
          <ac:chgData name="PAVAN KUMAR VADLA" userId="S::pvadla@deakin.edu.au::a295213e-60c2-4fd4-8b19-6ab9c919fa26" providerId="AD" clId="Web-{266AA301-2B87-419E-8610-F7D4EAC16E1C}" dt="2020-04-26T13:27:10.278" v="1744" actId="1076"/>
          <ac:spMkLst>
            <pc:docMk/>
            <pc:sldMk cId="2912659989" sldId="273"/>
            <ac:spMk id="2" creationId="{FDCC96EC-1BEA-462F-A203-163D19182D66}"/>
          </ac:spMkLst>
        </pc:spChg>
        <pc:spChg chg="del">
          <ac:chgData name="PAVAN KUMAR VADLA" userId="S::pvadla@deakin.edu.au::a295213e-60c2-4fd4-8b19-6ab9c919fa26" providerId="AD" clId="Web-{266AA301-2B87-419E-8610-F7D4EAC16E1C}" dt="2020-04-26T13:10:44.239" v="1587"/>
          <ac:spMkLst>
            <pc:docMk/>
            <pc:sldMk cId="2912659989" sldId="273"/>
            <ac:spMk id="3" creationId="{8AD7AF0E-7F55-41C3-971D-73CB8F16FD0E}"/>
          </ac:spMkLst>
        </pc:spChg>
        <pc:spChg chg="add del">
          <ac:chgData name="PAVAN KUMAR VADLA" userId="S::pvadla@deakin.edu.au::a295213e-60c2-4fd4-8b19-6ab9c919fa26" providerId="AD" clId="Web-{266AA301-2B87-419E-8610-F7D4EAC16E1C}" dt="2020-04-26T13:26:43.825" v="1738"/>
          <ac:spMkLst>
            <pc:docMk/>
            <pc:sldMk cId="2912659989" sldId="273"/>
            <ac:spMk id="8" creationId="{816C205F-CF06-49D4-874A-A448A4D96AAE}"/>
          </ac:spMkLst>
        </pc:spChg>
        <pc:spChg chg="add del">
          <ac:chgData name="PAVAN KUMAR VADLA" userId="S::pvadla@deakin.edu.au::a295213e-60c2-4fd4-8b19-6ab9c919fa26" providerId="AD" clId="Web-{266AA301-2B87-419E-8610-F7D4EAC16E1C}" dt="2020-04-26T13:24:30.873" v="1704"/>
          <ac:spMkLst>
            <pc:docMk/>
            <pc:sldMk cId="2912659989" sldId="273"/>
            <ac:spMk id="9" creationId="{E5958DBC-F4DA-42A8-8C52-860179790ECD}"/>
          </ac:spMkLst>
        </pc:spChg>
        <pc:spChg chg="add del">
          <ac:chgData name="PAVAN KUMAR VADLA" userId="S::pvadla@deakin.edu.au::a295213e-60c2-4fd4-8b19-6ab9c919fa26" providerId="AD" clId="Web-{266AA301-2B87-419E-8610-F7D4EAC16E1C}" dt="2020-04-26T13:24:30.873" v="1704"/>
          <ac:spMkLst>
            <pc:docMk/>
            <pc:sldMk cId="2912659989" sldId="273"/>
            <ac:spMk id="11" creationId="{511829A0-69F2-44BF-92E1-423B30A0021B}"/>
          </ac:spMkLst>
        </pc:spChg>
        <pc:spChg chg="add del">
          <ac:chgData name="PAVAN KUMAR VADLA" userId="S::pvadla@deakin.edu.au::a295213e-60c2-4fd4-8b19-6ab9c919fa26" providerId="AD" clId="Web-{266AA301-2B87-419E-8610-F7D4EAC16E1C}" dt="2020-04-26T13:24:29.748" v="1702"/>
          <ac:spMkLst>
            <pc:docMk/>
            <pc:sldMk cId="2912659989" sldId="273"/>
            <ac:spMk id="12" creationId="{BB2B8762-61F0-4F1B-9364-D633EE9D6AF5}"/>
          </ac:spMkLst>
        </pc:spChg>
        <pc:spChg chg="add del">
          <ac:chgData name="PAVAN KUMAR VADLA" userId="S::pvadla@deakin.edu.au::a295213e-60c2-4fd4-8b19-6ab9c919fa26" providerId="AD" clId="Web-{266AA301-2B87-419E-8610-F7D4EAC16E1C}" dt="2020-04-26T13:24:30.873" v="1704"/>
          <ac:spMkLst>
            <pc:docMk/>
            <pc:sldMk cId="2912659989" sldId="273"/>
            <ac:spMk id="13" creationId="{51DDD252-D7C8-4CE5-9C61-D60D722BC217}"/>
          </ac:spMkLst>
        </pc:spChg>
        <pc:spChg chg="add del">
          <ac:chgData name="PAVAN KUMAR VADLA" userId="S::pvadla@deakin.edu.au::a295213e-60c2-4fd4-8b19-6ab9c919fa26" providerId="AD" clId="Web-{266AA301-2B87-419E-8610-F7D4EAC16E1C}" dt="2020-04-26T13:24:29.748" v="1702"/>
          <ac:spMkLst>
            <pc:docMk/>
            <pc:sldMk cId="2912659989" sldId="273"/>
            <ac:spMk id="14" creationId="{E97675C8-1328-460C-9EBF-6B446B67EAD3}"/>
          </ac:spMkLst>
        </pc:spChg>
        <pc:spChg chg="add del">
          <ac:chgData name="PAVAN KUMAR VADLA" userId="S::pvadla@deakin.edu.au::a295213e-60c2-4fd4-8b19-6ab9c919fa26" providerId="AD" clId="Web-{266AA301-2B87-419E-8610-F7D4EAC16E1C}" dt="2020-04-26T13:24:30.873" v="1704"/>
          <ac:spMkLst>
            <pc:docMk/>
            <pc:sldMk cId="2912659989" sldId="273"/>
            <ac:spMk id="15" creationId="{2FBD75F5-C49C-4F6A-8D43-7A5939C23307}"/>
          </ac:spMkLst>
        </pc:spChg>
        <pc:spChg chg="add del">
          <ac:chgData name="PAVAN KUMAR VADLA" userId="S::pvadla@deakin.edu.au::a295213e-60c2-4fd4-8b19-6ab9c919fa26" providerId="AD" clId="Web-{266AA301-2B87-419E-8610-F7D4EAC16E1C}" dt="2020-04-26T13:24:39.388" v="1706"/>
          <ac:spMkLst>
            <pc:docMk/>
            <pc:sldMk cId="2912659989" sldId="273"/>
            <ac:spMk id="17" creationId="{BB2B8762-61F0-4F1B-9364-D633EE9D6AF5}"/>
          </ac:spMkLst>
        </pc:spChg>
        <pc:spChg chg="add del">
          <ac:chgData name="PAVAN KUMAR VADLA" userId="S::pvadla@deakin.edu.au::a295213e-60c2-4fd4-8b19-6ab9c919fa26" providerId="AD" clId="Web-{266AA301-2B87-419E-8610-F7D4EAC16E1C}" dt="2020-04-26T13:24:29.748" v="1702"/>
          <ac:spMkLst>
            <pc:docMk/>
            <pc:sldMk cId="2912659989" sldId="273"/>
            <ac:spMk id="18" creationId="{2AD83CFE-1CA3-4832-A4B9-C48CD1347C03}"/>
          </ac:spMkLst>
        </pc:spChg>
        <pc:spChg chg="add del">
          <ac:chgData name="PAVAN KUMAR VADLA" userId="S::pvadla@deakin.edu.au::a295213e-60c2-4fd4-8b19-6ab9c919fa26" providerId="AD" clId="Web-{266AA301-2B87-419E-8610-F7D4EAC16E1C}" dt="2020-04-26T13:24:39.388" v="1706"/>
          <ac:spMkLst>
            <pc:docMk/>
            <pc:sldMk cId="2912659989" sldId="273"/>
            <ac:spMk id="19" creationId="{E97675C8-1328-460C-9EBF-6B446B67EAD3}"/>
          </ac:spMkLst>
        </pc:spChg>
        <pc:spChg chg="add del">
          <ac:chgData name="PAVAN KUMAR VADLA" userId="S::pvadla@deakin.edu.au::a295213e-60c2-4fd4-8b19-6ab9c919fa26" providerId="AD" clId="Web-{266AA301-2B87-419E-8610-F7D4EAC16E1C}" dt="2020-04-26T13:24:29.748" v="1702"/>
          <ac:spMkLst>
            <pc:docMk/>
            <pc:sldMk cId="2912659989" sldId="273"/>
            <ac:spMk id="20" creationId="{BC98641C-7F74-435D-996F-A4387A3C3C26}"/>
          </ac:spMkLst>
        </pc:spChg>
        <pc:spChg chg="add del">
          <ac:chgData name="PAVAN KUMAR VADLA" userId="S::pvadla@deakin.edu.au::a295213e-60c2-4fd4-8b19-6ab9c919fa26" providerId="AD" clId="Web-{266AA301-2B87-419E-8610-F7D4EAC16E1C}" dt="2020-04-26T13:24:29.748" v="1702"/>
          <ac:spMkLst>
            <pc:docMk/>
            <pc:sldMk cId="2912659989" sldId="273"/>
            <ac:spMk id="22" creationId="{F530C0F6-C8DF-4539-B30C-8105DB618C20}"/>
          </ac:spMkLst>
        </pc:spChg>
        <pc:spChg chg="add del">
          <ac:chgData name="PAVAN KUMAR VADLA" userId="S::pvadla@deakin.edu.au::a295213e-60c2-4fd4-8b19-6ab9c919fa26" providerId="AD" clId="Web-{266AA301-2B87-419E-8610-F7D4EAC16E1C}" dt="2020-04-26T13:24:39.388" v="1706"/>
          <ac:spMkLst>
            <pc:docMk/>
            <pc:sldMk cId="2912659989" sldId="273"/>
            <ac:spMk id="23" creationId="{2AD83CFE-1CA3-4832-A4B9-C48CD1347C03}"/>
          </ac:spMkLst>
        </pc:spChg>
        <pc:spChg chg="add del">
          <ac:chgData name="PAVAN KUMAR VADLA" userId="S::pvadla@deakin.edu.au::a295213e-60c2-4fd4-8b19-6ab9c919fa26" providerId="AD" clId="Web-{266AA301-2B87-419E-8610-F7D4EAC16E1C}" dt="2020-04-26T13:24:29.748" v="1702"/>
          <ac:spMkLst>
            <pc:docMk/>
            <pc:sldMk cId="2912659989" sldId="273"/>
            <ac:spMk id="24" creationId="{BAE51241-AA8B-4B82-9C59-6738DB85674C}"/>
          </ac:spMkLst>
        </pc:spChg>
        <pc:spChg chg="add del">
          <ac:chgData name="PAVAN KUMAR VADLA" userId="S::pvadla@deakin.edu.au::a295213e-60c2-4fd4-8b19-6ab9c919fa26" providerId="AD" clId="Web-{266AA301-2B87-419E-8610-F7D4EAC16E1C}" dt="2020-04-26T13:24:39.388" v="1706"/>
          <ac:spMkLst>
            <pc:docMk/>
            <pc:sldMk cId="2912659989" sldId="273"/>
            <ac:spMk id="25" creationId="{BC98641C-7F74-435D-996F-A4387A3C3C26}"/>
          </ac:spMkLst>
        </pc:spChg>
        <pc:spChg chg="add del">
          <ac:chgData name="PAVAN KUMAR VADLA" userId="S::pvadla@deakin.edu.au::a295213e-60c2-4fd4-8b19-6ab9c919fa26" providerId="AD" clId="Web-{266AA301-2B87-419E-8610-F7D4EAC16E1C}" dt="2020-04-26T13:24:39.388" v="1706"/>
          <ac:spMkLst>
            <pc:docMk/>
            <pc:sldMk cId="2912659989" sldId="273"/>
            <ac:spMk id="26" creationId="{F530C0F6-C8DF-4539-B30C-8105DB618C20}"/>
          </ac:spMkLst>
        </pc:spChg>
        <pc:spChg chg="add del">
          <ac:chgData name="PAVAN KUMAR VADLA" userId="S::pvadla@deakin.edu.au::a295213e-60c2-4fd4-8b19-6ab9c919fa26" providerId="AD" clId="Web-{266AA301-2B87-419E-8610-F7D4EAC16E1C}" dt="2020-04-26T13:24:39.388" v="1706"/>
          <ac:spMkLst>
            <pc:docMk/>
            <pc:sldMk cId="2912659989" sldId="273"/>
            <ac:spMk id="27" creationId="{BAE51241-AA8B-4B82-9C59-6738DB85674C}"/>
          </ac:spMkLst>
        </pc:spChg>
        <pc:spChg chg="add del">
          <ac:chgData name="PAVAN KUMAR VADLA" userId="S::pvadla@deakin.edu.au::a295213e-60c2-4fd4-8b19-6ab9c919fa26" providerId="AD" clId="Web-{266AA301-2B87-419E-8610-F7D4EAC16E1C}" dt="2020-04-26T13:24:57.701" v="1708"/>
          <ac:spMkLst>
            <pc:docMk/>
            <pc:sldMk cId="2912659989" sldId="273"/>
            <ac:spMk id="28" creationId="{E5958DBC-F4DA-42A8-8C52-860179790ECD}"/>
          </ac:spMkLst>
        </pc:spChg>
        <pc:spChg chg="add del">
          <ac:chgData name="PAVAN KUMAR VADLA" userId="S::pvadla@deakin.edu.au::a295213e-60c2-4fd4-8b19-6ab9c919fa26" providerId="AD" clId="Web-{266AA301-2B87-419E-8610-F7D4EAC16E1C}" dt="2020-04-26T13:24:57.701" v="1708"/>
          <ac:spMkLst>
            <pc:docMk/>
            <pc:sldMk cId="2912659989" sldId="273"/>
            <ac:spMk id="30" creationId="{511829A0-69F2-44BF-92E1-423B30A0021B}"/>
          </ac:spMkLst>
        </pc:spChg>
        <pc:spChg chg="add del">
          <ac:chgData name="PAVAN KUMAR VADLA" userId="S::pvadla@deakin.edu.au::a295213e-60c2-4fd4-8b19-6ab9c919fa26" providerId="AD" clId="Web-{266AA301-2B87-419E-8610-F7D4EAC16E1C}" dt="2020-04-26T13:24:57.701" v="1708"/>
          <ac:spMkLst>
            <pc:docMk/>
            <pc:sldMk cId="2912659989" sldId="273"/>
            <ac:spMk id="31" creationId="{51DDD252-D7C8-4CE5-9C61-D60D722BC217}"/>
          </ac:spMkLst>
        </pc:spChg>
        <pc:spChg chg="add del">
          <ac:chgData name="PAVAN KUMAR VADLA" userId="S::pvadla@deakin.edu.au::a295213e-60c2-4fd4-8b19-6ab9c919fa26" providerId="AD" clId="Web-{266AA301-2B87-419E-8610-F7D4EAC16E1C}" dt="2020-04-26T13:24:57.701" v="1708"/>
          <ac:spMkLst>
            <pc:docMk/>
            <pc:sldMk cId="2912659989" sldId="273"/>
            <ac:spMk id="32" creationId="{2FBD75F5-C49C-4F6A-8D43-7A5939C23307}"/>
          </ac:spMkLst>
        </pc:spChg>
        <pc:spChg chg="add del">
          <ac:chgData name="PAVAN KUMAR VADLA" userId="S::pvadla@deakin.edu.au::a295213e-60c2-4fd4-8b19-6ab9c919fa26" providerId="AD" clId="Web-{266AA301-2B87-419E-8610-F7D4EAC16E1C}" dt="2020-04-26T13:24:59.357" v="1710"/>
          <ac:spMkLst>
            <pc:docMk/>
            <pc:sldMk cId="2912659989" sldId="273"/>
            <ac:spMk id="33" creationId="{20E9A622-9996-4927-BBCD-AEE2687BEDAD}"/>
          </ac:spMkLst>
        </pc:spChg>
        <pc:spChg chg="add del">
          <ac:chgData name="PAVAN KUMAR VADLA" userId="S::pvadla@deakin.edu.au::a295213e-60c2-4fd4-8b19-6ab9c919fa26" providerId="AD" clId="Web-{266AA301-2B87-419E-8610-F7D4EAC16E1C}" dt="2020-04-26T13:24:59.357" v="1710"/>
          <ac:spMkLst>
            <pc:docMk/>
            <pc:sldMk cId="2912659989" sldId="273"/>
            <ac:spMk id="34" creationId="{51DE3FC3-BAC1-4105-9620-4FB64EDCE876}"/>
          </ac:spMkLst>
        </pc:spChg>
        <pc:spChg chg="add del">
          <ac:chgData name="PAVAN KUMAR VADLA" userId="S::pvadla@deakin.edu.au::a295213e-60c2-4fd4-8b19-6ab9c919fa26" providerId="AD" clId="Web-{266AA301-2B87-419E-8610-F7D4EAC16E1C}" dt="2020-04-26T13:24:59.357" v="1710"/>
          <ac:spMkLst>
            <pc:docMk/>
            <pc:sldMk cId="2912659989" sldId="273"/>
            <ac:spMk id="35" creationId="{EF91AEC2-BDFF-4F44-8A69-94F5EBA0D1EC}"/>
          </ac:spMkLst>
        </pc:spChg>
        <pc:spChg chg="add del">
          <ac:chgData name="PAVAN KUMAR VADLA" userId="S::pvadla@deakin.edu.au::a295213e-60c2-4fd4-8b19-6ab9c919fa26" providerId="AD" clId="Web-{266AA301-2B87-419E-8610-F7D4EAC16E1C}" dt="2020-04-26T13:24:59.357" v="1710"/>
          <ac:spMkLst>
            <pc:docMk/>
            <pc:sldMk cId="2912659989" sldId="273"/>
            <ac:spMk id="36" creationId="{CEF02B21-6D04-4A6A-B03E-CF7642D59161}"/>
          </ac:spMkLst>
        </pc:spChg>
        <pc:spChg chg="add del">
          <ac:chgData name="PAVAN KUMAR VADLA" userId="S::pvadla@deakin.edu.au::a295213e-60c2-4fd4-8b19-6ab9c919fa26" providerId="AD" clId="Web-{266AA301-2B87-419E-8610-F7D4EAC16E1C}" dt="2020-04-26T13:24:59.357" v="1710"/>
          <ac:spMkLst>
            <pc:docMk/>
            <pc:sldMk cId="2912659989" sldId="273"/>
            <ac:spMk id="37" creationId="{97E39010-823C-439A-B438-FEEDF549083C}"/>
          </ac:spMkLst>
        </pc:spChg>
        <pc:spChg chg="add del">
          <ac:chgData name="PAVAN KUMAR VADLA" userId="S::pvadla@deakin.edu.au::a295213e-60c2-4fd4-8b19-6ab9c919fa26" providerId="AD" clId="Web-{266AA301-2B87-419E-8610-F7D4EAC16E1C}" dt="2020-04-26T13:25:00.935" v="1712"/>
          <ac:spMkLst>
            <pc:docMk/>
            <pc:sldMk cId="2912659989" sldId="273"/>
            <ac:spMk id="38" creationId="{73B90B8B-F76B-4130-8370-38033EEACB93}"/>
          </ac:spMkLst>
        </pc:spChg>
        <pc:spChg chg="add del">
          <ac:chgData name="PAVAN KUMAR VADLA" userId="S::pvadla@deakin.edu.au::a295213e-60c2-4fd4-8b19-6ab9c919fa26" providerId="AD" clId="Web-{266AA301-2B87-419E-8610-F7D4EAC16E1C}" dt="2020-04-26T13:25:00.935" v="1712"/>
          <ac:spMkLst>
            <pc:docMk/>
            <pc:sldMk cId="2912659989" sldId="273"/>
            <ac:spMk id="40" creationId="{12F1E77B-9962-4DC3-84E5-104BA1DE380C}"/>
          </ac:spMkLst>
        </pc:spChg>
        <pc:spChg chg="add del">
          <ac:chgData name="PAVAN KUMAR VADLA" userId="S::pvadla@deakin.edu.au::a295213e-60c2-4fd4-8b19-6ab9c919fa26" providerId="AD" clId="Web-{266AA301-2B87-419E-8610-F7D4EAC16E1C}" dt="2020-04-26T13:25:00.935" v="1712"/>
          <ac:spMkLst>
            <pc:docMk/>
            <pc:sldMk cId="2912659989" sldId="273"/>
            <ac:spMk id="41" creationId="{91C67939-3FD0-4B45-8AA4-9FE55C7EE127}"/>
          </ac:spMkLst>
        </pc:spChg>
        <pc:spChg chg="add del">
          <ac:chgData name="PAVAN KUMAR VADLA" userId="S::pvadla@deakin.edu.au::a295213e-60c2-4fd4-8b19-6ab9c919fa26" providerId="AD" clId="Web-{266AA301-2B87-419E-8610-F7D4EAC16E1C}" dt="2020-04-26T13:25:00.935" v="1712"/>
          <ac:spMkLst>
            <pc:docMk/>
            <pc:sldMk cId="2912659989" sldId="273"/>
            <ac:spMk id="42" creationId="{0981A96A-A87C-4F87-845A-3B0A6529F543}"/>
          </ac:spMkLst>
        </pc:spChg>
        <pc:spChg chg="add del">
          <ac:chgData name="PAVAN KUMAR VADLA" userId="S::pvadla@deakin.edu.au::a295213e-60c2-4fd4-8b19-6ab9c919fa26" providerId="AD" clId="Web-{266AA301-2B87-419E-8610-F7D4EAC16E1C}" dt="2020-04-26T13:25:02.544" v="1714"/>
          <ac:spMkLst>
            <pc:docMk/>
            <pc:sldMk cId="2912659989" sldId="273"/>
            <ac:spMk id="43" creationId="{90F35747-2822-4D06-BE10-CD33AC6B09C1}"/>
          </ac:spMkLst>
        </pc:spChg>
        <pc:spChg chg="add del">
          <ac:chgData name="PAVAN KUMAR VADLA" userId="S::pvadla@deakin.edu.au::a295213e-60c2-4fd4-8b19-6ab9c919fa26" providerId="AD" clId="Web-{266AA301-2B87-419E-8610-F7D4EAC16E1C}" dt="2020-04-26T13:25:02.544" v="1714"/>
          <ac:spMkLst>
            <pc:docMk/>
            <pc:sldMk cId="2912659989" sldId="273"/>
            <ac:spMk id="44" creationId="{CC2C4466-5B1B-4361-B9D9-39ED9A8A3481}"/>
          </ac:spMkLst>
        </pc:spChg>
        <pc:spChg chg="add del">
          <ac:chgData name="PAVAN KUMAR VADLA" userId="S::pvadla@deakin.edu.au::a295213e-60c2-4fd4-8b19-6ab9c919fa26" providerId="AD" clId="Web-{266AA301-2B87-419E-8610-F7D4EAC16E1C}" dt="2020-04-26T13:25:02.544" v="1714"/>
          <ac:spMkLst>
            <pc:docMk/>
            <pc:sldMk cId="2912659989" sldId="273"/>
            <ac:spMk id="45" creationId="{F84E75E8-375F-4E69-9165-AF1E626BFFE8}"/>
          </ac:spMkLst>
        </pc:spChg>
        <pc:spChg chg="add del">
          <ac:chgData name="PAVAN KUMAR VADLA" userId="S::pvadla@deakin.edu.au::a295213e-60c2-4fd4-8b19-6ab9c919fa26" providerId="AD" clId="Web-{266AA301-2B87-419E-8610-F7D4EAC16E1C}" dt="2020-04-26T13:25:02.544" v="1714"/>
          <ac:spMkLst>
            <pc:docMk/>
            <pc:sldMk cId="2912659989" sldId="273"/>
            <ac:spMk id="46" creationId="{FD745DAE-5A8A-44FA-937C-CD65CF7AE696}"/>
          </ac:spMkLst>
        </pc:spChg>
        <pc:spChg chg="add del">
          <ac:chgData name="PAVAN KUMAR VADLA" userId="S::pvadla@deakin.edu.au::a295213e-60c2-4fd4-8b19-6ab9c919fa26" providerId="AD" clId="Web-{266AA301-2B87-419E-8610-F7D4EAC16E1C}" dt="2020-04-26T13:25:02.544" v="1714"/>
          <ac:spMkLst>
            <pc:docMk/>
            <pc:sldMk cId="2912659989" sldId="273"/>
            <ac:spMk id="47" creationId="{67696AA1-B1DD-4C75-9AC1-69EE9F65FF96}"/>
          </ac:spMkLst>
        </pc:spChg>
        <pc:spChg chg="add del">
          <ac:chgData name="PAVAN KUMAR VADLA" userId="S::pvadla@deakin.edu.au::a295213e-60c2-4fd4-8b19-6ab9c919fa26" providerId="AD" clId="Web-{266AA301-2B87-419E-8610-F7D4EAC16E1C}" dt="2020-04-26T13:25:04.310" v="1716"/>
          <ac:spMkLst>
            <pc:docMk/>
            <pc:sldMk cId="2912659989" sldId="273"/>
            <ac:spMk id="48" creationId="{BB2B8762-61F0-4F1B-9364-D633EE9D6AF5}"/>
          </ac:spMkLst>
        </pc:spChg>
        <pc:spChg chg="add del">
          <ac:chgData name="PAVAN KUMAR VADLA" userId="S::pvadla@deakin.edu.au::a295213e-60c2-4fd4-8b19-6ab9c919fa26" providerId="AD" clId="Web-{266AA301-2B87-419E-8610-F7D4EAC16E1C}" dt="2020-04-26T13:25:04.310" v="1716"/>
          <ac:spMkLst>
            <pc:docMk/>
            <pc:sldMk cId="2912659989" sldId="273"/>
            <ac:spMk id="49" creationId="{E97675C8-1328-460C-9EBF-6B446B67EAD3}"/>
          </ac:spMkLst>
        </pc:spChg>
        <pc:spChg chg="add del">
          <ac:chgData name="PAVAN KUMAR VADLA" userId="S::pvadla@deakin.edu.au::a295213e-60c2-4fd4-8b19-6ab9c919fa26" providerId="AD" clId="Web-{266AA301-2B87-419E-8610-F7D4EAC16E1C}" dt="2020-04-26T13:25:04.310" v="1716"/>
          <ac:spMkLst>
            <pc:docMk/>
            <pc:sldMk cId="2912659989" sldId="273"/>
            <ac:spMk id="51" creationId="{2AD83CFE-1CA3-4832-A4B9-C48CD1347C03}"/>
          </ac:spMkLst>
        </pc:spChg>
        <pc:spChg chg="add del">
          <ac:chgData name="PAVAN KUMAR VADLA" userId="S::pvadla@deakin.edu.au::a295213e-60c2-4fd4-8b19-6ab9c919fa26" providerId="AD" clId="Web-{266AA301-2B87-419E-8610-F7D4EAC16E1C}" dt="2020-04-26T13:25:04.310" v="1716"/>
          <ac:spMkLst>
            <pc:docMk/>
            <pc:sldMk cId="2912659989" sldId="273"/>
            <ac:spMk id="52" creationId="{BC98641C-7F74-435D-996F-A4387A3C3C26}"/>
          </ac:spMkLst>
        </pc:spChg>
        <pc:spChg chg="add del">
          <ac:chgData name="PAVAN KUMAR VADLA" userId="S::pvadla@deakin.edu.au::a295213e-60c2-4fd4-8b19-6ab9c919fa26" providerId="AD" clId="Web-{266AA301-2B87-419E-8610-F7D4EAC16E1C}" dt="2020-04-26T13:25:04.310" v="1716"/>
          <ac:spMkLst>
            <pc:docMk/>
            <pc:sldMk cId="2912659989" sldId="273"/>
            <ac:spMk id="53" creationId="{F530C0F6-C8DF-4539-B30C-8105DB618C20}"/>
          </ac:spMkLst>
        </pc:spChg>
        <pc:spChg chg="add del">
          <ac:chgData name="PAVAN KUMAR VADLA" userId="S::pvadla@deakin.edu.au::a295213e-60c2-4fd4-8b19-6ab9c919fa26" providerId="AD" clId="Web-{266AA301-2B87-419E-8610-F7D4EAC16E1C}" dt="2020-04-26T13:25:04.310" v="1716"/>
          <ac:spMkLst>
            <pc:docMk/>
            <pc:sldMk cId="2912659989" sldId="273"/>
            <ac:spMk id="54" creationId="{BAE51241-AA8B-4B82-9C59-6738DB85674C}"/>
          </ac:spMkLst>
        </pc:spChg>
        <pc:spChg chg="add">
          <ac:chgData name="PAVAN KUMAR VADLA" userId="S::pvadla@deakin.edu.au::a295213e-60c2-4fd4-8b19-6ab9c919fa26" providerId="AD" clId="Web-{266AA301-2B87-419E-8610-F7D4EAC16E1C}" dt="2020-04-26T13:25:04.326" v="1717"/>
          <ac:spMkLst>
            <pc:docMk/>
            <pc:sldMk cId="2912659989" sldId="273"/>
            <ac:spMk id="55" creationId="{BB2B8762-61F0-4F1B-9364-D633EE9D6AF5}"/>
          </ac:spMkLst>
        </pc:spChg>
        <pc:spChg chg="add">
          <ac:chgData name="PAVAN KUMAR VADLA" userId="S::pvadla@deakin.edu.au::a295213e-60c2-4fd4-8b19-6ab9c919fa26" providerId="AD" clId="Web-{266AA301-2B87-419E-8610-F7D4EAC16E1C}" dt="2020-04-26T13:25:04.326" v="1717"/>
          <ac:spMkLst>
            <pc:docMk/>
            <pc:sldMk cId="2912659989" sldId="273"/>
            <ac:spMk id="56" creationId="{E97675C8-1328-460C-9EBF-6B446B67EAD3}"/>
          </ac:spMkLst>
        </pc:spChg>
        <pc:spChg chg="add">
          <ac:chgData name="PAVAN KUMAR VADLA" userId="S::pvadla@deakin.edu.au::a295213e-60c2-4fd4-8b19-6ab9c919fa26" providerId="AD" clId="Web-{266AA301-2B87-419E-8610-F7D4EAC16E1C}" dt="2020-04-26T13:25:04.326" v="1717"/>
          <ac:spMkLst>
            <pc:docMk/>
            <pc:sldMk cId="2912659989" sldId="273"/>
            <ac:spMk id="58" creationId="{C6417104-D4C1-4710-9982-2154A7F48492}"/>
          </ac:spMkLst>
        </pc:spChg>
        <pc:spChg chg="add">
          <ac:chgData name="PAVAN KUMAR VADLA" userId="S::pvadla@deakin.edu.au::a295213e-60c2-4fd4-8b19-6ab9c919fa26" providerId="AD" clId="Web-{266AA301-2B87-419E-8610-F7D4EAC16E1C}" dt="2020-04-26T13:25:04.326" v="1717"/>
          <ac:spMkLst>
            <pc:docMk/>
            <pc:sldMk cId="2912659989" sldId="273"/>
            <ac:spMk id="59" creationId="{626F1402-2DEC-4071-84AF-350C7BF00D43}"/>
          </ac:spMkLst>
        </pc:spChg>
        <pc:spChg chg="add">
          <ac:chgData name="PAVAN KUMAR VADLA" userId="S::pvadla@deakin.edu.au::a295213e-60c2-4fd4-8b19-6ab9c919fa26" providerId="AD" clId="Web-{266AA301-2B87-419E-8610-F7D4EAC16E1C}" dt="2020-04-26T13:25:04.326" v="1717"/>
          <ac:spMkLst>
            <pc:docMk/>
            <pc:sldMk cId="2912659989" sldId="273"/>
            <ac:spMk id="61" creationId="{DA52A394-10F4-4AA5-90E4-634D1E919DBA}"/>
          </ac:spMkLst>
        </pc:spChg>
        <pc:spChg chg="add">
          <ac:chgData name="PAVAN KUMAR VADLA" userId="S::pvadla@deakin.edu.au::a295213e-60c2-4fd4-8b19-6ab9c919fa26" providerId="AD" clId="Web-{266AA301-2B87-419E-8610-F7D4EAC16E1C}" dt="2020-04-26T13:25:04.326" v="1717"/>
          <ac:spMkLst>
            <pc:docMk/>
            <pc:sldMk cId="2912659989" sldId="273"/>
            <ac:spMk id="62" creationId="{07BDDC51-8BB2-42BE-8EA8-39B3E9AC1EF6}"/>
          </ac:spMkLst>
        </pc:spChg>
        <pc:picChg chg="add mod ord">
          <ac:chgData name="PAVAN KUMAR VADLA" userId="S::pvadla@deakin.edu.au::a295213e-60c2-4fd4-8b19-6ab9c919fa26" providerId="AD" clId="Web-{266AA301-2B87-419E-8610-F7D4EAC16E1C}" dt="2020-04-26T13:27:09.731" v="1743" actId="1076"/>
          <ac:picMkLst>
            <pc:docMk/>
            <pc:sldMk cId="2912659989" sldId="273"/>
            <ac:picMk id="4" creationId="{429E656A-6ECB-49A4-90FA-CBB0286EFA8B}"/>
          </ac:picMkLst>
        </pc:picChg>
        <pc:picChg chg="add mod">
          <ac:chgData name="PAVAN KUMAR VADLA" userId="S::pvadla@deakin.edu.au::a295213e-60c2-4fd4-8b19-6ab9c919fa26" providerId="AD" clId="Web-{266AA301-2B87-419E-8610-F7D4EAC16E1C}" dt="2020-04-26T13:27:08.950" v="1742" actId="1076"/>
          <ac:picMkLst>
            <pc:docMk/>
            <pc:sldMk cId="2912659989" sldId="273"/>
            <ac:picMk id="7" creationId="{73CB2DB1-F8E7-4996-96B7-821628CA2CC0}"/>
          </ac:picMkLst>
        </pc:picChg>
        <pc:cxnChg chg="add del">
          <ac:chgData name="PAVAN KUMAR VADLA" userId="S::pvadla@deakin.edu.au::a295213e-60c2-4fd4-8b19-6ab9c919fa26" providerId="AD" clId="Web-{266AA301-2B87-419E-8610-F7D4EAC16E1C}" dt="2020-04-26T13:24:30.873" v="1704"/>
          <ac:cxnSpMkLst>
            <pc:docMk/>
            <pc:sldMk cId="2912659989" sldId="273"/>
            <ac:cxnSpMk id="10" creationId="{79FCC9A9-2031-4283-9B27-34B62BB7F305}"/>
          </ac:cxnSpMkLst>
        </pc:cxnChg>
        <pc:cxnChg chg="add del">
          <ac:chgData name="PAVAN KUMAR VADLA" userId="S::pvadla@deakin.edu.au::a295213e-60c2-4fd4-8b19-6ab9c919fa26" providerId="AD" clId="Web-{266AA301-2B87-419E-8610-F7D4EAC16E1C}" dt="2020-04-26T13:24:29.748" v="1702"/>
          <ac:cxnSpMkLst>
            <pc:docMk/>
            <pc:sldMk cId="2912659989" sldId="273"/>
            <ac:cxnSpMk id="16" creationId="{514EE78B-AF71-4195-A01B-F1165D9233BF}"/>
          </ac:cxnSpMkLst>
        </pc:cxnChg>
        <pc:cxnChg chg="add del">
          <ac:chgData name="PAVAN KUMAR VADLA" userId="S::pvadla@deakin.edu.au::a295213e-60c2-4fd4-8b19-6ab9c919fa26" providerId="AD" clId="Web-{266AA301-2B87-419E-8610-F7D4EAC16E1C}" dt="2020-04-26T13:24:39.388" v="1706"/>
          <ac:cxnSpMkLst>
            <pc:docMk/>
            <pc:sldMk cId="2912659989" sldId="273"/>
            <ac:cxnSpMk id="21" creationId="{514EE78B-AF71-4195-A01B-F1165D9233BF}"/>
          </ac:cxnSpMkLst>
        </pc:cxnChg>
        <pc:cxnChg chg="add del">
          <ac:chgData name="PAVAN KUMAR VADLA" userId="S::pvadla@deakin.edu.au::a295213e-60c2-4fd4-8b19-6ab9c919fa26" providerId="AD" clId="Web-{266AA301-2B87-419E-8610-F7D4EAC16E1C}" dt="2020-04-26T13:24:57.701" v="1708"/>
          <ac:cxnSpMkLst>
            <pc:docMk/>
            <pc:sldMk cId="2912659989" sldId="273"/>
            <ac:cxnSpMk id="29" creationId="{79FCC9A9-2031-4283-9B27-34B62BB7F305}"/>
          </ac:cxnSpMkLst>
        </pc:cxnChg>
        <pc:cxnChg chg="add del">
          <ac:chgData name="PAVAN KUMAR VADLA" userId="S::pvadla@deakin.edu.au::a295213e-60c2-4fd4-8b19-6ab9c919fa26" providerId="AD" clId="Web-{266AA301-2B87-419E-8610-F7D4EAC16E1C}" dt="2020-04-26T13:25:00.935" v="1712"/>
          <ac:cxnSpMkLst>
            <pc:docMk/>
            <pc:sldMk cId="2912659989" sldId="273"/>
            <ac:cxnSpMk id="39" creationId="{C2D93264-3FF9-4175-A7FA-F927F0F77AA0}"/>
          </ac:cxnSpMkLst>
        </pc:cxnChg>
        <pc:cxnChg chg="add del">
          <ac:chgData name="PAVAN KUMAR VADLA" userId="S::pvadla@deakin.edu.au::a295213e-60c2-4fd4-8b19-6ab9c919fa26" providerId="AD" clId="Web-{266AA301-2B87-419E-8610-F7D4EAC16E1C}" dt="2020-04-26T13:25:04.310" v="1716"/>
          <ac:cxnSpMkLst>
            <pc:docMk/>
            <pc:sldMk cId="2912659989" sldId="273"/>
            <ac:cxnSpMk id="50" creationId="{514EE78B-AF71-4195-A01B-F1165D9233BF}"/>
          </ac:cxnSpMkLst>
        </pc:cxnChg>
        <pc:cxnChg chg="add">
          <ac:chgData name="PAVAN KUMAR VADLA" userId="S::pvadla@deakin.edu.au::a295213e-60c2-4fd4-8b19-6ab9c919fa26" providerId="AD" clId="Web-{266AA301-2B87-419E-8610-F7D4EAC16E1C}" dt="2020-04-26T13:25:04.326" v="1717"/>
          <ac:cxnSpMkLst>
            <pc:docMk/>
            <pc:sldMk cId="2912659989" sldId="273"/>
            <ac:cxnSpMk id="57" creationId="{514EE78B-AF71-4195-A01B-F1165D9233BF}"/>
          </ac:cxnSpMkLst>
        </pc:cxnChg>
        <pc:cxnChg chg="add">
          <ac:chgData name="PAVAN KUMAR VADLA" userId="S::pvadla@deakin.edu.au::a295213e-60c2-4fd4-8b19-6ab9c919fa26" providerId="AD" clId="Web-{266AA301-2B87-419E-8610-F7D4EAC16E1C}" dt="2020-04-26T13:25:04.326" v="1717"/>
          <ac:cxnSpMkLst>
            <pc:docMk/>
            <pc:sldMk cId="2912659989" sldId="273"/>
            <ac:cxnSpMk id="60" creationId="{04733B62-1719-4677-A612-CA0AC0AD7482}"/>
          </ac:cxnSpMkLst>
        </pc:cxnChg>
      </pc:sldChg>
      <pc:sldChg chg="new">
        <pc:chgData name="PAVAN KUMAR VADLA" userId="S::pvadla@deakin.edu.au::a295213e-60c2-4fd4-8b19-6ab9c919fa26" providerId="AD" clId="Web-{266AA301-2B87-419E-8610-F7D4EAC16E1C}" dt="2020-04-26T12:30:09.274" v="470"/>
        <pc:sldMkLst>
          <pc:docMk/>
          <pc:sldMk cId="3499052872" sldId="273"/>
        </pc:sldMkLst>
      </pc:sldChg>
      <pc:sldChg chg="addSp delSp modSp new del">
        <pc:chgData name="PAVAN KUMAR VADLA" userId="S::pvadla@deakin.edu.au::a295213e-60c2-4fd4-8b19-6ab9c919fa26" providerId="AD" clId="Web-{266AA301-2B87-419E-8610-F7D4EAC16E1C}" dt="2020-04-26T13:26:37.919" v="1737"/>
        <pc:sldMkLst>
          <pc:docMk/>
          <pc:sldMk cId="3430137069" sldId="274"/>
        </pc:sldMkLst>
        <pc:spChg chg="mod">
          <ac:chgData name="PAVAN KUMAR VADLA" userId="S::pvadla@deakin.edu.au::a295213e-60c2-4fd4-8b19-6ab9c919fa26" providerId="AD" clId="Web-{266AA301-2B87-419E-8610-F7D4EAC16E1C}" dt="2020-04-26T13:13:21.972" v="1619" actId="20577"/>
          <ac:spMkLst>
            <pc:docMk/>
            <pc:sldMk cId="3430137069" sldId="274"/>
            <ac:spMk id="2" creationId="{32FF9617-1816-49BD-8D5F-AFDCFA2CEFFB}"/>
          </ac:spMkLst>
        </pc:spChg>
        <pc:spChg chg="del">
          <ac:chgData name="PAVAN KUMAR VADLA" userId="S::pvadla@deakin.edu.au::a295213e-60c2-4fd4-8b19-6ab9c919fa26" providerId="AD" clId="Web-{266AA301-2B87-419E-8610-F7D4EAC16E1C}" dt="2020-04-26T13:11:22.536" v="1593"/>
          <ac:spMkLst>
            <pc:docMk/>
            <pc:sldMk cId="3430137069" sldId="274"/>
            <ac:spMk id="3" creationId="{78F84357-6182-4756-A666-7DFCAE8FD9F0}"/>
          </ac:spMkLst>
        </pc:spChg>
        <pc:picChg chg="add mod ord">
          <ac:chgData name="PAVAN KUMAR VADLA" userId="S::pvadla@deakin.edu.au::a295213e-60c2-4fd4-8b19-6ab9c919fa26" providerId="AD" clId="Web-{266AA301-2B87-419E-8610-F7D4EAC16E1C}" dt="2020-04-26T13:11:22.536" v="1593"/>
          <ac:picMkLst>
            <pc:docMk/>
            <pc:sldMk cId="3430137069" sldId="274"/>
            <ac:picMk id="4" creationId="{ECB3A458-FDCA-44F7-A7E5-255DDF3C6CCA}"/>
          </ac:picMkLst>
        </pc:picChg>
      </pc:sldChg>
      <pc:sldChg chg="modSp new del">
        <pc:chgData name="PAVAN KUMAR VADLA" userId="S::pvadla@deakin.edu.au::a295213e-60c2-4fd4-8b19-6ab9c919fa26" providerId="AD" clId="Web-{266AA301-2B87-419E-8610-F7D4EAC16E1C}" dt="2020-04-26T12:58:06.058" v="1353"/>
        <pc:sldMkLst>
          <pc:docMk/>
          <pc:sldMk cId="4002618971" sldId="274"/>
        </pc:sldMkLst>
        <pc:spChg chg="mod">
          <ac:chgData name="PAVAN KUMAR VADLA" userId="S::pvadla@deakin.edu.au::a295213e-60c2-4fd4-8b19-6ab9c919fa26" providerId="AD" clId="Web-{266AA301-2B87-419E-8610-F7D4EAC16E1C}" dt="2020-04-26T12:51:30.842" v="1247" actId="20577"/>
          <ac:spMkLst>
            <pc:docMk/>
            <pc:sldMk cId="4002618971" sldId="274"/>
            <ac:spMk id="2" creationId="{CC321921-177C-4221-90B9-B4FC02A56D69}"/>
          </ac:spMkLst>
        </pc:spChg>
      </pc:sldChg>
      <pc:sldChg chg="new">
        <pc:chgData name="PAVAN KUMAR VADLA" userId="S::pvadla@deakin.edu.au::a295213e-60c2-4fd4-8b19-6ab9c919fa26" providerId="AD" clId="Web-{266AA301-2B87-419E-8610-F7D4EAC16E1C}" dt="2020-04-26T12:30:15.133" v="472"/>
        <pc:sldMkLst>
          <pc:docMk/>
          <pc:sldMk cId="1004520831" sldId="275"/>
        </pc:sldMkLst>
      </pc:sldChg>
      <pc:sldChg chg="addSp delSp modSp new mod setBg modClrScheme delDesignElem chgLayout">
        <pc:chgData name="PAVAN KUMAR VADLA" userId="S::pvadla@deakin.edu.au::a295213e-60c2-4fd4-8b19-6ab9c919fa26" providerId="AD" clId="Web-{266AA301-2B87-419E-8610-F7D4EAC16E1C}" dt="2020-04-26T13:37:16.882" v="1837" actId="20577"/>
        <pc:sldMkLst>
          <pc:docMk/>
          <pc:sldMk cId="1893704895" sldId="275"/>
        </pc:sldMkLst>
        <pc:spChg chg="add del mod ord">
          <ac:chgData name="PAVAN KUMAR VADLA" userId="S::pvadla@deakin.edu.au::a295213e-60c2-4fd4-8b19-6ab9c919fa26" providerId="AD" clId="Web-{266AA301-2B87-419E-8610-F7D4EAC16E1C}" dt="2020-04-26T13:33:35.025" v="1815"/>
          <ac:spMkLst>
            <pc:docMk/>
            <pc:sldMk cId="1893704895" sldId="275"/>
            <ac:spMk id="7" creationId="{EF10A0B7-B1CD-4108-B1D2-9E896D6998FE}"/>
          </ac:spMkLst>
        </pc:spChg>
        <pc:spChg chg="add del">
          <ac:chgData name="PAVAN KUMAR VADLA" userId="S::pvadla@deakin.edu.au::a295213e-60c2-4fd4-8b19-6ab9c919fa26" providerId="AD" clId="Web-{266AA301-2B87-419E-8610-F7D4EAC16E1C}" dt="2020-04-26T13:33:35.025" v="1815"/>
          <ac:spMkLst>
            <pc:docMk/>
            <pc:sldMk cId="1893704895" sldId="275"/>
            <ac:spMk id="10" creationId="{3558DB37-9FEE-48A2-8578-ED0401573943}"/>
          </ac:spMkLst>
        </pc:spChg>
        <pc:spChg chg="add del">
          <ac:chgData name="PAVAN KUMAR VADLA" userId="S::pvadla@deakin.edu.au::a295213e-60c2-4fd4-8b19-6ab9c919fa26" providerId="AD" clId="Web-{266AA301-2B87-419E-8610-F7D4EAC16E1C}" dt="2020-04-26T13:33:35.025" v="1815"/>
          <ac:spMkLst>
            <pc:docMk/>
            <pc:sldMk cId="1893704895" sldId="275"/>
            <ac:spMk id="12" creationId="{5F7FCCA6-00E2-4F74-A105-0D769872F243}"/>
          </ac:spMkLst>
        </pc:spChg>
        <pc:spChg chg="add del">
          <ac:chgData name="PAVAN KUMAR VADLA" userId="S::pvadla@deakin.edu.au::a295213e-60c2-4fd4-8b19-6ab9c919fa26" providerId="AD" clId="Web-{266AA301-2B87-419E-8610-F7D4EAC16E1C}" dt="2020-04-26T13:33:35.025" v="1815"/>
          <ac:spMkLst>
            <pc:docMk/>
            <pc:sldMk cId="1893704895" sldId="275"/>
            <ac:spMk id="14" creationId="{5E1ED12F-9F06-4B37-87B7-F98F52937F86}"/>
          </ac:spMkLst>
        </pc:spChg>
        <pc:spChg chg="mod">
          <ac:chgData name="PAVAN KUMAR VADLA" userId="S::pvadla@deakin.edu.au::a295213e-60c2-4fd4-8b19-6ab9c919fa26" providerId="AD" clId="Web-{266AA301-2B87-419E-8610-F7D4EAC16E1C}" dt="2020-04-26T13:36:10.242" v="1818" actId="1076"/>
          <ac:spMkLst>
            <pc:docMk/>
            <pc:sldMk cId="1893704895" sldId="275"/>
            <ac:spMk id="33" creationId="{AE4DDEF3-CA9C-449D-93CF-E68295E1A746}"/>
          </ac:spMkLst>
        </pc:spChg>
        <pc:spChg chg="mod">
          <ac:chgData name="PAVAN KUMAR VADLA" userId="S::pvadla@deakin.edu.au::a295213e-60c2-4fd4-8b19-6ab9c919fa26" providerId="AD" clId="Web-{266AA301-2B87-419E-8610-F7D4EAC16E1C}" dt="2020-04-26T13:37:16.882" v="1837" actId="20577"/>
          <ac:spMkLst>
            <pc:docMk/>
            <pc:sldMk cId="1893704895" sldId="275"/>
            <ac:spMk id="39" creationId="{AE71D076-31A0-4529-A15F-0D429BC37BF2}"/>
          </ac:spMkLst>
        </pc:spChg>
        <pc:spChg chg="mod">
          <ac:chgData name="PAVAN KUMAR VADLA" userId="S::pvadla@deakin.edu.au::a295213e-60c2-4fd4-8b19-6ab9c919fa26" providerId="AD" clId="Web-{266AA301-2B87-419E-8610-F7D4EAC16E1C}" dt="2020-04-26T13:36:11.039" v="1819" actId="1076"/>
          <ac:spMkLst>
            <pc:docMk/>
            <pc:sldMk cId="1893704895" sldId="275"/>
            <ac:spMk id="40" creationId="{FB6E93D2-9205-40D4-A602-27C7A408FE81}"/>
          </ac:spMkLst>
        </pc:spChg>
        <pc:picChg chg="add del mod">
          <ac:chgData name="PAVAN KUMAR VADLA" userId="S::pvadla@deakin.edu.au::a295213e-60c2-4fd4-8b19-6ab9c919fa26" providerId="AD" clId="Web-{266AA301-2B87-419E-8610-F7D4EAC16E1C}" dt="2020-04-26T13:21:45.827" v="1680"/>
          <ac:picMkLst>
            <pc:docMk/>
            <pc:sldMk cId="1893704895" sldId="275"/>
            <ac:picMk id="2" creationId="{0A8B397E-9B88-44C3-84C8-88DE8D97A890}"/>
          </ac:picMkLst>
        </pc:picChg>
        <pc:picChg chg="add del mod">
          <ac:chgData name="PAVAN KUMAR VADLA" userId="S::pvadla@deakin.edu.au::a295213e-60c2-4fd4-8b19-6ab9c919fa26" providerId="AD" clId="Web-{266AA301-2B87-419E-8610-F7D4EAC16E1C}" dt="2020-04-26T13:23:05.311" v="1683"/>
          <ac:picMkLst>
            <pc:docMk/>
            <pc:sldMk cId="1893704895" sldId="275"/>
            <ac:picMk id="4" creationId="{FF4891F1-5A49-41E5-BD4D-FB6330D37D87}"/>
          </ac:picMkLst>
        </pc:picChg>
        <pc:picChg chg="mod ord">
          <ac:chgData name="PAVAN KUMAR VADLA" userId="S::pvadla@deakin.edu.au::a295213e-60c2-4fd4-8b19-6ab9c919fa26" providerId="AD" clId="Web-{266AA301-2B87-419E-8610-F7D4EAC16E1C}" dt="2020-04-26T13:33:35.025" v="1815"/>
          <ac:picMkLst>
            <pc:docMk/>
            <pc:sldMk cId="1893704895" sldId="275"/>
            <ac:picMk id="15" creationId="{F614CE9E-D624-478E-ABCB-5956BD366429}"/>
          </ac:picMkLst>
        </pc:picChg>
      </pc:sldChg>
      <pc:sldChg chg="new del">
        <pc:chgData name="PAVAN KUMAR VADLA" userId="S::pvadla@deakin.edu.au::a295213e-60c2-4fd4-8b19-6ab9c919fa26" providerId="AD" clId="Web-{266AA301-2B87-419E-8610-F7D4EAC16E1C}" dt="2020-04-26T13:12:04.504" v="1603"/>
        <pc:sldMkLst>
          <pc:docMk/>
          <pc:sldMk cId="2965843915" sldId="275"/>
        </pc:sldMkLst>
      </pc:sldChg>
      <pc:sldChg chg="modSp new del">
        <pc:chgData name="PAVAN KUMAR VADLA" userId="S::pvadla@deakin.edu.au::a295213e-60c2-4fd4-8b19-6ab9c919fa26" providerId="AD" clId="Web-{266AA301-2B87-419E-8610-F7D4EAC16E1C}" dt="2020-04-26T13:20:24.844" v="1674"/>
        <pc:sldMkLst>
          <pc:docMk/>
          <pc:sldMk cId="3868276243" sldId="275"/>
        </pc:sldMkLst>
        <pc:spChg chg="mod">
          <ac:chgData name="PAVAN KUMAR VADLA" userId="S::pvadla@deakin.edu.au::a295213e-60c2-4fd4-8b19-6ab9c919fa26" providerId="AD" clId="Web-{266AA301-2B87-419E-8610-F7D4EAC16E1C}" dt="2020-04-26T13:20:17.516" v="1671" actId="20577"/>
          <ac:spMkLst>
            <pc:docMk/>
            <pc:sldMk cId="3868276243" sldId="275"/>
            <ac:spMk id="2" creationId="{74C51646-996E-42E3-A3F6-8748D757556F}"/>
          </ac:spMkLst>
        </pc:spChg>
      </pc:sldChg>
      <pc:sldChg chg="add del replId">
        <pc:chgData name="PAVAN KUMAR VADLA" userId="S::pvadla@deakin.edu.au::a295213e-60c2-4fd4-8b19-6ab9c919fa26" providerId="AD" clId="Web-{266AA301-2B87-419E-8610-F7D4EAC16E1C}" dt="2020-04-26T13:23:50.514" v="1699"/>
        <pc:sldMkLst>
          <pc:docMk/>
          <pc:sldMk cId="689276949" sldId="276"/>
        </pc:sldMkLst>
      </pc:sldChg>
      <pc:sldMasterChg chg="del delSldLayout">
        <pc:chgData name="PAVAN KUMAR VADLA" userId="S::pvadla@deakin.edu.au::a295213e-60c2-4fd4-8b19-6ab9c919fa26" providerId="AD" clId="Web-{266AA301-2B87-419E-8610-F7D4EAC16E1C}" dt="2020-04-26T12:10:34.549" v="208"/>
        <pc:sldMasterMkLst>
          <pc:docMk/>
          <pc:sldMasterMk cId="1941656025" sldId="2147483735"/>
        </pc:sldMasterMkLst>
        <pc:sldLayoutChg chg="del">
          <pc:chgData name="PAVAN KUMAR VADLA" userId="S::pvadla@deakin.edu.au::a295213e-60c2-4fd4-8b19-6ab9c919fa26" providerId="AD" clId="Web-{266AA301-2B87-419E-8610-F7D4EAC16E1C}" dt="2020-04-26T12:10:34.549" v="208"/>
          <pc:sldLayoutMkLst>
            <pc:docMk/>
            <pc:sldMasterMk cId="1941656025" sldId="2147483735"/>
            <pc:sldLayoutMk cId="2500646934" sldId="2147483736"/>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2370263396" sldId="2147483737"/>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978347309" sldId="2147483738"/>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3443299517" sldId="2147483739"/>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3879643952" sldId="2147483740"/>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2830279786" sldId="2147483741"/>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1674925736" sldId="2147483742"/>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1530035405" sldId="2147483743"/>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3498058809" sldId="2147483744"/>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782989965" sldId="2147483745"/>
          </pc:sldLayoutMkLst>
        </pc:sldLayoutChg>
        <pc:sldLayoutChg chg="del">
          <pc:chgData name="PAVAN KUMAR VADLA" userId="S::pvadla@deakin.edu.au::a295213e-60c2-4fd4-8b19-6ab9c919fa26" providerId="AD" clId="Web-{266AA301-2B87-419E-8610-F7D4EAC16E1C}" dt="2020-04-26T12:10:34.549" v="208"/>
          <pc:sldLayoutMkLst>
            <pc:docMk/>
            <pc:sldMasterMk cId="1941656025" sldId="2147483735"/>
            <pc:sldLayoutMk cId="3536690450" sldId="2147483746"/>
          </pc:sldLayoutMkLst>
        </pc:sldLayoutChg>
      </pc:sldMasterChg>
      <pc:sldMasterChg chg="add addSldLayout modSldLayout">
        <pc:chgData name="PAVAN KUMAR VADLA" userId="S::pvadla@deakin.edu.au::a295213e-60c2-4fd4-8b19-6ab9c919fa26" providerId="AD" clId="Web-{266AA301-2B87-419E-8610-F7D4EAC16E1C}" dt="2020-04-26T12:10:34.549" v="208"/>
        <pc:sldMasterMkLst>
          <pc:docMk/>
          <pc:sldMasterMk cId="2506801904" sldId="2147483747"/>
        </pc:sldMasterMkLst>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2573656760" sldId="2147483748"/>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3516087199" sldId="2147483749"/>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2271119640" sldId="2147483750"/>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3449937723" sldId="2147483751"/>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445915320" sldId="2147483752"/>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587262608" sldId="2147483753"/>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3499873906" sldId="2147483754"/>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57730153" sldId="2147483755"/>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4178644202" sldId="2147483756"/>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3585493619" sldId="2147483757"/>
          </pc:sldLayoutMkLst>
        </pc:sldLayoutChg>
        <pc:sldLayoutChg chg="add mod replId">
          <pc:chgData name="PAVAN KUMAR VADLA" userId="S::pvadla@deakin.edu.au::a295213e-60c2-4fd4-8b19-6ab9c919fa26" providerId="AD" clId="Web-{266AA301-2B87-419E-8610-F7D4EAC16E1C}" dt="2020-04-26T12:10:34.549" v="208"/>
          <pc:sldLayoutMkLst>
            <pc:docMk/>
            <pc:sldMasterMk cId="2506801904" sldId="2147483747"/>
            <pc:sldLayoutMk cId="3642405399" sldId="2147483758"/>
          </pc:sldLayoutMkLst>
        </pc:sldLayoutChg>
      </pc:sldMasterChg>
    </pc:docChg>
  </pc:docChgLst>
  <pc:docChgLst>
    <pc:chgData name="VIJAY BATHINI" userId="S::vbathini@deakin.edu.au::83ff7ee2-00a6-49be-a1f4-37b2e699252b" providerId="AD" clId="Web-{B9D31E9C-CB1A-41B1-A0A8-73D60FCB06B9}"/>
    <pc:docChg chg="modSld">
      <pc:chgData name="VIJAY BATHINI" userId="S::vbathini@deakin.edu.au::83ff7ee2-00a6-49be-a1f4-37b2e699252b" providerId="AD" clId="Web-{B9D31E9C-CB1A-41B1-A0A8-73D60FCB06B9}" dt="2020-04-28T06:20:53.363" v="129" actId="20577"/>
      <pc:docMkLst>
        <pc:docMk/>
      </pc:docMkLst>
      <pc:sldChg chg="modSp">
        <pc:chgData name="VIJAY BATHINI" userId="S::vbathini@deakin.edu.au::83ff7ee2-00a6-49be-a1f4-37b2e699252b" providerId="AD" clId="Web-{B9D31E9C-CB1A-41B1-A0A8-73D60FCB06B9}" dt="2020-04-28T06:02:27.921" v="30" actId="20577"/>
        <pc:sldMkLst>
          <pc:docMk/>
          <pc:sldMk cId="3536681332" sldId="260"/>
        </pc:sldMkLst>
        <pc:spChg chg="mod">
          <ac:chgData name="VIJAY BATHINI" userId="S::vbathini@deakin.edu.au::83ff7ee2-00a6-49be-a1f4-37b2e699252b" providerId="AD" clId="Web-{B9D31E9C-CB1A-41B1-A0A8-73D60FCB06B9}" dt="2020-04-28T06:02:27.921" v="30" actId="20577"/>
          <ac:spMkLst>
            <pc:docMk/>
            <pc:sldMk cId="3536681332" sldId="260"/>
            <ac:spMk id="3" creationId="{0D0055F6-4835-2A43-961A-98165898E2DE}"/>
          </ac:spMkLst>
        </pc:spChg>
      </pc:sldChg>
      <pc:sldChg chg="modSp">
        <pc:chgData name="VIJAY BATHINI" userId="S::vbathini@deakin.edu.au::83ff7ee2-00a6-49be-a1f4-37b2e699252b" providerId="AD" clId="Web-{B9D31E9C-CB1A-41B1-A0A8-73D60FCB06B9}" dt="2020-04-28T06:07:59.359" v="33" actId="1076"/>
        <pc:sldMkLst>
          <pc:docMk/>
          <pc:sldMk cId="896687834" sldId="272"/>
        </pc:sldMkLst>
        <pc:picChg chg="mod">
          <ac:chgData name="VIJAY BATHINI" userId="S::vbathini@deakin.edu.au::83ff7ee2-00a6-49be-a1f4-37b2e699252b" providerId="AD" clId="Web-{B9D31E9C-CB1A-41B1-A0A8-73D60FCB06B9}" dt="2020-04-28T06:07:59.359" v="33" actId="1076"/>
          <ac:picMkLst>
            <pc:docMk/>
            <pc:sldMk cId="896687834" sldId="272"/>
            <ac:picMk id="20" creationId="{15B1A98C-A77A-4930-A6F5-97981E5A126D}"/>
          </ac:picMkLst>
        </pc:picChg>
      </pc:sldChg>
      <pc:sldChg chg="modSp">
        <pc:chgData name="VIJAY BATHINI" userId="S::vbathini@deakin.edu.au::83ff7ee2-00a6-49be-a1f4-37b2e699252b" providerId="AD" clId="Web-{B9D31E9C-CB1A-41B1-A0A8-73D60FCB06B9}" dt="2020-04-28T06:20:50.800" v="127" actId="20577"/>
        <pc:sldMkLst>
          <pc:docMk/>
          <pc:sldMk cId="1893704895" sldId="275"/>
        </pc:sldMkLst>
        <pc:spChg chg="mod">
          <ac:chgData name="VIJAY BATHINI" userId="S::vbathini@deakin.edu.au::83ff7ee2-00a6-49be-a1f4-37b2e699252b" providerId="AD" clId="Web-{B9D31E9C-CB1A-41B1-A0A8-73D60FCB06B9}" dt="2020-04-28T06:20:50.800" v="127" actId="20577"/>
          <ac:spMkLst>
            <pc:docMk/>
            <pc:sldMk cId="1893704895" sldId="275"/>
            <ac:spMk id="37" creationId="{2C605F1B-C697-4758-B8D7-F35AABFFA8A7}"/>
          </ac:spMkLst>
        </pc:spChg>
      </pc:sldChg>
    </pc:docChg>
  </pc:docChgLst>
  <pc:docChgLst>
    <pc:chgData name="BALA THARUN REDDY SHYAMALA" userId="S::bshyamala@deakin.edu.au::813c9ea2-586b-42c1-88de-9ca1dafc84f4" providerId="AD" clId="Web-{AA7813E9-4303-4615-972A-D132C83A07E8}"/>
    <pc:docChg chg="modSld">
      <pc:chgData name="BALA THARUN REDDY SHYAMALA" userId="S::bshyamala@deakin.edu.au::813c9ea2-586b-42c1-88de-9ca1dafc84f4" providerId="AD" clId="Web-{AA7813E9-4303-4615-972A-D132C83A07E8}" dt="2020-04-26T12:47:11.177" v="5"/>
      <pc:docMkLst>
        <pc:docMk/>
      </pc:docMkLst>
      <pc:sldChg chg="modSp">
        <pc:chgData name="BALA THARUN REDDY SHYAMALA" userId="S::bshyamala@deakin.edu.au::813c9ea2-586b-42c1-88de-9ca1dafc84f4" providerId="AD" clId="Web-{AA7813E9-4303-4615-972A-D132C83A07E8}" dt="2020-04-26T12:47:11.177" v="5"/>
        <pc:sldMkLst>
          <pc:docMk/>
          <pc:sldMk cId="3105714111" sldId="263"/>
        </pc:sldMkLst>
        <pc:graphicFrameChg chg="mod modGraphic">
          <ac:chgData name="BALA THARUN REDDY SHYAMALA" userId="S::bshyamala@deakin.edu.au::813c9ea2-586b-42c1-88de-9ca1dafc84f4" providerId="AD" clId="Web-{AA7813E9-4303-4615-972A-D132C83A07E8}" dt="2020-04-26T12:47:11.177" v="5"/>
          <ac:graphicFrameMkLst>
            <pc:docMk/>
            <pc:sldMk cId="3105714111" sldId="263"/>
            <ac:graphicFrameMk id="4" creationId="{6595D8E4-74AF-4A46-8E1C-853C077F9D6A}"/>
          </ac:graphicFrameMkLst>
        </pc:graphicFrameChg>
      </pc:sldChg>
    </pc:docChg>
  </pc:docChgLst>
  <pc:docChgLst>
    <pc:chgData name="PAVAN KUMAR VADLA" userId="S::pvadla@deakin.edu.au::a295213e-60c2-4fd4-8b19-6ab9c919fa26" providerId="AD" clId="Web-{464CA313-90E9-4A76-8E6D-2E3E0D2E357A}"/>
    <pc:docChg chg="modSld">
      <pc:chgData name="PAVAN KUMAR VADLA" userId="S::pvadla@deakin.edu.au::a295213e-60c2-4fd4-8b19-6ab9c919fa26" providerId="AD" clId="Web-{464CA313-90E9-4A76-8E6D-2E3E0D2E357A}" dt="2020-04-28T05:43:42.308" v="3" actId="20577"/>
      <pc:docMkLst>
        <pc:docMk/>
      </pc:docMkLst>
      <pc:sldChg chg="modSp">
        <pc:chgData name="PAVAN KUMAR VADLA" userId="S::pvadla@deakin.edu.au::a295213e-60c2-4fd4-8b19-6ab9c919fa26" providerId="AD" clId="Web-{464CA313-90E9-4A76-8E6D-2E3E0D2E357A}" dt="2020-04-28T05:43:42.308" v="2" actId="20577"/>
        <pc:sldMkLst>
          <pc:docMk/>
          <pc:sldMk cId="3090164404" sldId="258"/>
        </pc:sldMkLst>
        <pc:spChg chg="mod">
          <ac:chgData name="PAVAN KUMAR VADLA" userId="S::pvadla@deakin.edu.au::a295213e-60c2-4fd4-8b19-6ab9c919fa26" providerId="AD" clId="Web-{464CA313-90E9-4A76-8E6D-2E3E0D2E357A}" dt="2020-04-28T05:43:42.308" v="2" actId="20577"/>
          <ac:spMkLst>
            <pc:docMk/>
            <pc:sldMk cId="3090164404" sldId="258"/>
            <ac:spMk id="3" creationId="{06A9712D-1363-B948-8291-AE0D6C0D371E}"/>
          </ac:spMkLst>
        </pc:spChg>
      </pc:sldChg>
    </pc:docChg>
  </pc:docChgLst>
  <pc:docChgLst>
    <pc:chgData name="MOHAN KIRAN BANDARU" userId="S::mbandaru@deakin.edu.au::db7bce66-5dc0-4d43-bccd-b3b8229be1ff" providerId="AD" clId="Web-{798776FF-357A-43CB-90FD-0000466CBAA8}"/>
    <pc:docChg chg="modSld">
      <pc:chgData name="MOHAN KIRAN BANDARU" userId="S::mbandaru@deakin.edu.au::db7bce66-5dc0-4d43-bccd-b3b8229be1ff" providerId="AD" clId="Web-{798776FF-357A-43CB-90FD-0000466CBAA8}" dt="2020-04-26T12:33:00.099" v="329"/>
      <pc:docMkLst>
        <pc:docMk/>
      </pc:docMkLst>
      <pc:sldChg chg="addSp delSp modSp mod setBg setClrOvrMap">
        <pc:chgData name="MOHAN KIRAN BANDARU" userId="S::mbandaru@deakin.edu.au::db7bce66-5dc0-4d43-bccd-b3b8229be1ff" providerId="AD" clId="Web-{798776FF-357A-43CB-90FD-0000466CBAA8}" dt="2020-04-26T12:33:00.099" v="329"/>
        <pc:sldMkLst>
          <pc:docMk/>
          <pc:sldMk cId="1624552321" sldId="271"/>
        </pc:sldMkLst>
        <pc:spChg chg="mod">
          <ac:chgData name="MOHAN KIRAN BANDARU" userId="S::mbandaru@deakin.edu.au::db7bce66-5dc0-4d43-bccd-b3b8229be1ff" providerId="AD" clId="Web-{798776FF-357A-43CB-90FD-0000466CBAA8}" dt="2020-04-26T12:33:00.099" v="328"/>
          <ac:spMkLst>
            <pc:docMk/>
            <pc:sldMk cId="1624552321" sldId="271"/>
            <ac:spMk id="2" creationId="{BB1C5A06-68F7-41E0-A600-1C69E0632ABE}"/>
          </ac:spMkLst>
        </pc:spChg>
        <pc:spChg chg="del mod">
          <ac:chgData name="MOHAN KIRAN BANDARU" userId="S::mbandaru@deakin.edu.au::db7bce66-5dc0-4d43-bccd-b3b8229be1ff" providerId="AD" clId="Web-{798776FF-357A-43CB-90FD-0000466CBAA8}" dt="2020-04-26T12:31:19.631" v="65"/>
          <ac:spMkLst>
            <pc:docMk/>
            <pc:sldMk cId="1624552321" sldId="271"/>
            <ac:spMk id="3" creationId="{6F33ABF1-C3D9-49EF-9386-F3CF38B9655D}"/>
          </ac:spMkLst>
        </pc:spChg>
        <pc:spChg chg="add mod">
          <ac:chgData name="MOHAN KIRAN BANDARU" userId="S::mbandaru@deakin.edu.au::db7bce66-5dc0-4d43-bccd-b3b8229be1ff" providerId="AD" clId="Web-{798776FF-357A-43CB-90FD-0000466CBAA8}" dt="2020-04-26T12:33:00.099" v="329"/>
          <ac:spMkLst>
            <pc:docMk/>
            <pc:sldMk cId="1624552321" sldId="271"/>
            <ac:spMk id="8" creationId="{25C47043-D178-4421-ACFB-D17B872CC0E6}"/>
          </ac:spMkLst>
        </pc:spChg>
        <pc:spChg chg="add del">
          <ac:chgData name="MOHAN KIRAN BANDARU" userId="S::mbandaru@deakin.edu.au::db7bce66-5dc0-4d43-bccd-b3b8229be1ff" providerId="AD" clId="Web-{798776FF-357A-43CB-90FD-0000466CBAA8}" dt="2020-04-26T12:33:00.099" v="329"/>
          <ac:spMkLst>
            <pc:docMk/>
            <pc:sldMk cId="1624552321" sldId="271"/>
            <ac:spMk id="11" creationId="{990D0034-F768-41E7-85D4-F38C4DE85770}"/>
          </ac:spMkLst>
        </pc:spChg>
        <pc:spChg chg="add del">
          <ac:chgData name="MOHAN KIRAN BANDARU" userId="S::mbandaru@deakin.edu.au::db7bce66-5dc0-4d43-bccd-b3b8229be1ff" providerId="AD" clId="Web-{798776FF-357A-43CB-90FD-0000466CBAA8}" dt="2020-04-26T12:33:00.099" v="329"/>
          <ac:spMkLst>
            <pc:docMk/>
            <pc:sldMk cId="1624552321" sldId="271"/>
            <ac:spMk id="13" creationId="{C4F7E42D-8B5A-4FC8-81CD-9E60171F7FA8}"/>
          </ac:spMkLst>
        </pc:spChg>
        <pc:spChg chg="add del">
          <ac:chgData name="MOHAN KIRAN BANDARU" userId="S::mbandaru@deakin.edu.au::db7bce66-5dc0-4d43-bccd-b3b8229be1ff" providerId="AD" clId="Web-{798776FF-357A-43CB-90FD-0000466CBAA8}" dt="2020-04-26T12:33:00.099" v="329"/>
          <ac:spMkLst>
            <pc:docMk/>
            <pc:sldMk cId="1624552321" sldId="271"/>
            <ac:spMk id="15" creationId="{8C04651D-B9F4-4935-A02D-364153FBDF54}"/>
          </ac:spMkLst>
        </pc:spChg>
        <pc:spChg chg="add">
          <ac:chgData name="MOHAN KIRAN BANDARU" userId="S::mbandaru@deakin.edu.au::db7bce66-5dc0-4d43-bccd-b3b8229be1ff" providerId="AD" clId="Web-{798776FF-357A-43CB-90FD-0000466CBAA8}" dt="2020-04-26T12:33:00.099" v="329"/>
          <ac:spMkLst>
            <pc:docMk/>
            <pc:sldMk cId="1624552321" sldId="271"/>
            <ac:spMk id="17" creationId="{44CC594A-A820-450F-B363-C19201FCFEC6}"/>
          </ac:spMkLst>
        </pc:spChg>
        <pc:spChg chg="add">
          <ac:chgData name="MOHAN KIRAN BANDARU" userId="S::mbandaru@deakin.edu.au::db7bce66-5dc0-4d43-bccd-b3b8229be1ff" providerId="AD" clId="Web-{798776FF-357A-43CB-90FD-0000466CBAA8}" dt="2020-04-26T12:33:00.099" v="329"/>
          <ac:spMkLst>
            <pc:docMk/>
            <pc:sldMk cId="1624552321" sldId="271"/>
            <ac:spMk id="18" creationId="{59FAB3DA-E9ED-4574-ABCC-378BC0FF1BBC}"/>
          </ac:spMkLst>
        </pc:spChg>
        <pc:spChg chg="add">
          <ac:chgData name="MOHAN KIRAN BANDARU" userId="S::mbandaru@deakin.edu.au::db7bce66-5dc0-4d43-bccd-b3b8229be1ff" providerId="AD" clId="Web-{798776FF-357A-43CB-90FD-0000466CBAA8}" dt="2020-04-26T12:33:00.099" v="329"/>
          <ac:spMkLst>
            <pc:docMk/>
            <pc:sldMk cId="1624552321" sldId="271"/>
            <ac:spMk id="19" creationId="{53B8D6B0-55D6-48DC-86D8-FD95D5F118AB}"/>
          </ac:spMkLst>
        </pc:spChg>
        <pc:spChg chg="add del">
          <ac:chgData name="MOHAN KIRAN BANDARU" userId="S::mbandaru@deakin.edu.au::db7bce66-5dc0-4d43-bccd-b3b8229be1ff" providerId="AD" clId="Web-{798776FF-357A-43CB-90FD-0000466CBAA8}" dt="2020-04-26T12:33:00.099" v="328"/>
          <ac:spMkLst>
            <pc:docMk/>
            <pc:sldMk cId="1624552321" sldId="271"/>
            <ac:spMk id="20" creationId="{25C8D2C1-DA83-420D-9635-D52CE066B5DA}"/>
          </ac:spMkLst>
        </pc:spChg>
        <pc:spChg chg="add del">
          <ac:chgData name="MOHAN KIRAN BANDARU" userId="S::mbandaru@deakin.edu.au::db7bce66-5dc0-4d43-bccd-b3b8229be1ff" providerId="AD" clId="Web-{798776FF-357A-43CB-90FD-0000466CBAA8}" dt="2020-04-26T12:33:00.099" v="328"/>
          <ac:spMkLst>
            <pc:docMk/>
            <pc:sldMk cId="1624552321" sldId="271"/>
            <ac:spMk id="22" creationId="{434F74C9-6A0B-409E-AD1C-45B58BE91BB8}"/>
          </ac:spMkLst>
        </pc:spChg>
        <pc:spChg chg="add del">
          <ac:chgData name="MOHAN KIRAN BANDARU" userId="S::mbandaru@deakin.edu.au::db7bce66-5dc0-4d43-bccd-b3b8229be1ff" providerId="AD" clId="Web-{798776FF-357A-43CB-90FD-0000466CBAA8}" dt="2020-04-26T12:33:00.099" v="328"/>
          <ac:spMkLst>
            <pc:docMk/>
            <pc:sldMk cId="1624552321" sldId="271"/>
            <ac:spMk id="28" creationId="{C4E89C94-E462-4566-A15A-32835FD68BCD}"/>
          </ac:spMkLst>
        </pc:spChg>
        <pc:spChg chg="add del">
          <ac:chgData name="MOHAN KIRAN BANDARU" userId="S::mbandaru@deakin.edu.au::db7bce66-5dc0-4d43-bccd-b3b8229be1ff" providerId="AD" clId="Web-{798776FF-357A-43CB-90FD-0000466CBAA8}" dt="2020-04-26T12:33:00.099" v="328"/>
          <ac:spMkLst>
            <pc:docMk/>
            <pc:sldMk cId="1624552321" sldId="271"/>
            <ac:spMk id="30" creationId="{E25F4A20-71FB-4A26-92E2-89DED49264CA}"/>
          </ac:spMkLst>
        </pc:spChg>
        <pc:picChg chg="add mod ord">
          <ac:chgData name="MOHAN KIRAN BANDARU" userId="S::mbandaru@deakin.edu.au::db7bce66-5dc0-4d43-bccd-b3b8229be1ff" providerId="AD" clId="Web-{798776FF-357A-43CB-90FD-0000466CBAA8}" dt="2020-04-26T12:33:00.099" v="329"/>
          <ac:picMkLst>
            <pc:docMk/>
            <pc:sldMk cId="1624552321" sldId="271"/>
            <ac:picMk id="4" creationId="{47235CB4-C74F-41E6-A023-CD7E5783FCC5}"/>
          </ac:picMkLst>
        </pc:picChg>
        <pc:cxnChg chg="add del">
          <ac:chgData name="MOHAN KIRAN BANDARU" userId="S::mbandaru@deakin.edu.au::db7bce66-5dc0-4d43-bccd-b3b8229be1ff" providerId="AD" clId="Web-{798776FF-357A-43CB-90FD-0000466CBAA8}" dt="2020-04-26T12:33:00.099" v="328"/>
          <ac:cxnSpMkLst>
            <pc:docMk/>
            <pc:sldMk cId="1624552321" sldId="271"/>
            <ac:cxnSpMk id="24" creationId="{F5486A9D-1265-4B57-91E6-68E666B978BC}"/>
          </ac:cxnSpMkLst>
        </pc:cxnChg>
        <pc:cxnChg chg="add del">
          <ac:chgData name="MOHAN KIRAN BANDARU" userId="S::mbandaru@deakin.edu.au::db7bce66-5dc0-4d43-bccd-b3b8229be1ff" providerId="AD" clId="Web-{798776FF-357A-43CB-90FD-0000466CBAA8}" dt="2020-04-26T12:33:00.099" v="328"/>
          <ac:cxnSpMkLst>
            <pc:docMk/>
            <pc:sldMk cId="1624552321" sldId="271"/>
            <ac:cxnSpMk id="26" creationId="{4071767D-5FF7-4508-B8B7-BB60FF3AB250}"/>
          </ac:cxnSpMkLst>
        </pc:cxnChg>
      </pc:sldChg>
    </pc:docChg>
  </pc:docChgLst>
  <pc:docChgLst>
    <pc:chgData name="PAVAN KUMAR VADLA" userId="S::pvadla@deakin.edu.au::a295213e-60c2-4fd4-8b19-6ab9c919fa26" providerId="AD" clId="Web-{378D2CD6-1139-43E7-B0E1-733D8728508C}"/>
    <pc:docChg chg="modSld">
      <pc:chgData name="PAVAN KUMAR VADLA" userId="S::pvadla@deakin.edu.au::a295213e-60c2-4fd4-8b19-6ab9c919fa26" providerId="AD" clId="Web-{378D2CD6-1139-43E7-B0E1-733D8728508C}" dt="2020-04-26T13:36:37.884" v="226" actId="20577"/>
      <pc:docMkLst>
        <pc:docMk/>
      </pc:docMkLst>
      <pc:sldChg chg="addSp delSp modSp mod modClrScheme delDesignElem chgLayout">
        <pc:chgData name="PAVAN KUMAR VADLA" userId="S::pvadla@deakin.edu.au::a295213e-60c2-4fd4-8b19-6ab9c919fa26" providerId="AD" clId="Web-{378D2CD6-1139-43E7-B0E1-733D8728508C}" dt="2020-04-26T13:36:36.963" v="224" actId="20577"/>
        <pc:sldMkLst>
          <pc:docMk/>
          <pc:sldMk cId="1893704895" sldId="275"/>
        </pc:sldMkLst>
        <pc:spChg chg="add del mod">
          <ac:chgData name="PAVAN KUMAR VADLA" userId="S::pvadla@deakin.edu.au::a295213e-60c2-4fd4-8b19-6ab9c919fa26" providerId="AD" clId="Web-{378D2CD6-1139-43E7-B0E1-733D8728508C}" dt="2020-04-26T13:24:37.999" v="3"/>
          <ac:spMkLst>
            <pc:docMk/>
            <pc:sldMk cId="1893704895" sldId="275"/>
            <ac:spMk id="4" creationId="{FD8D5DA9-669F-4E83-8B20-BBEFE55823BD}"/>
          </ac:spMkLst>
        </pc:spChg>
        <pc:spChg chg="add del mod">
          <ac:chgData name="PAVAN KUMAR VADLA" userId="S::pvadla@deakin.edu.au::a295213e-60c2-4fd4-8b19-6ab9c919fa26" providerId="AD" clId="Web-{378D2CD6-1139-43E7-B0E1-733D8728508C}" dt="2020-04-26T13:25:06.045" v="6"/>
          <ac:spMkLst>
            <pc:docMk/>
            <pc:sldMk cId="1893704895" sldId="275"/>
            <ac:spMk id="5" creationId="{D609EB38-CA77-4C90-959B-6B575D4AB45E}"/>
          </ac:spMkLst>
        </pc:spChg>
        <pc:spChg chg="add del">
          <ac:chgData name="PAVAN KUMAR VADLA" userId="S::pvadla@deakin.edu.au::a295213e-60c2-4fd4-8b19-6ab9c919fa26" providerId="AD" clId="Web-{378D2CD6-1139-43E7-B0E1-733D8728508C}" dt="2020-04-26T13:34:35.355" v="184"/>
          <ac:spMkLst>
            <pc:docMk/>
            <pc:sldMk cId="1893704895" sldId="275"/>
            <ac:spMk id="10" creationId="{3558DB37-9FEE-48A2-8578-ED0401573943}"/>
          </ac:spMkLst>
        </pc:spChg>
        <pc:spChg chg="add del">
          <ac:chgData name="PAVAN KUMAR VADLA" userId="S::pvadla@deakin.edu.au::a295213e-60c2-4fd4-8b19-6ab9c919fa26" providerId="AD" clId="Web-{378D2CD6-1139-43E7-B0E1-733D8728508C}" dt="2020-04-26T13:34:35.355" v="184"/>
          <ac:spMkLst>
            <pc:docMk/>
            <pc:sldMk cId="1893704895" sldId="275"/>
            <ac:spMk id="12" creationId="{5F7FCCA6-00E2-4F74-A105-0D769872F243}"/>
          </ac:spMkLst>
        </pc:spChg>
        <pc:spChg chg="add del mod">
          <ac:chgData name="PAVAN KUMAR VADLA" userId="S::pvadla@deakin.edu.au::a295213e-60c2-4fd4-8b19-6ab9c919fa26" providerId="AD" clId="Web-{378D2CD6-1139-43E7-B0E1-733D8728508C}" dt="2020-04-26T13:26:05.342" v="14"/>
          <ac:spMkLst>
            <pc:docMk/>
            <pc:sldMk cId="1893704895" sldId="275"/>
            <ac:spMk id="13" creationId="{94ACBABC-03B3-4D66-A3DE-C62001251075}"/>
          </ac:spMkLst>
        </pc:spChg>
        <pc:spChg chg="add del">
          <ac:chgData name="PAVAN KUMAR VADLA" userId="S::pvadla@deakin.edu.au::a295213e-60c2-4fd4-8b19-6ab9c919fa26" providerId="AD" clId="Web-{378D2CD6-1139-43E7-B0E1-733D8728508C}" dt="2020-04-26T13:34:35.355" v="184"/>
          <ac:spMkLst>
            <pc:docMk/>
            <pc:sldMk cId="1893704895" sldId="275"/>
            <ac:spMk id="14" creationId="{5E1ED12F-9F06-4B37-87B7-F98F52937F86}"/>
          </ac:spMkLst>
        </pc:spChg>
        <pc:spChg chg="add del">
          <ac:chgData name="PAVAN KUMAR VADLA" userId="S::pvadla@deakin.edu.au::a295213e-60c2-4fd4-8b19-6ab9c919fa26" providerId="AD" clId="Web-{378D2CD6-1139-43E7-B0E1-733D8728508C}" dt="2020-04-26T13:29:12.184" v="80"/>
          <ac:spMkLst>
            <pc:docMk/>
            <pc:sldMk cId="1893704895" sldId="275"/>
            <ac:spMk id="32" creationId="{37AB1DBE-E39D-4D93-8936-8F99010F36E1}"/>
          </ac:spMkLst>
        </pc:spChg>
        <pc:spChg chg="add mod">
          <ac:chgData name="PAVAN KUMAR VADLA" userId="S::pvadla@deakin.edu.au::a295213e-60c2-4fd4-8b19-6ab9c919fa26" providerId="AD" clId="Web-{378D2CD6-1139-43E7-B0E1-733D8728508C}" dt="2020-04-26T13:30:56.949" v="169" actId="20577"/>
          <ac:spMkLst>
            <pc:docMk/>
            <pc:sldMk cId="1893704895" sldId="275"/>
            <ac:spMk id="33" creationId="{AE4DDEF3-CA9C-449D-93CF-E68295E1A746}"/>
          </ac:spMkLst>
        </pc:spChg>
        <pc:spChg chg="add del">
          <ac:chgData name="PAVAN KUMAR VADLA" userId="S::pvadla@deakin.edu.au::a295213e-60c2-4fd4-8b19-6ab9c919fa26" providerId="AD" clId="Web-{378D2CD6-1139-43E7-B0E1-733D8728508C}" dt="2020-04-26T13:29:16.528" v="81"/>
          <ac:spMkLst>
            <pc:docMk/>
            <pc:sldMk cId="1893704895" sldId="275"/>
            <ac:spMk id="34" creationId="{61F0B0F0-0687-4E07-827D-262F49D7772B}"/>
          </ac:spMkLst>
        </pc:spChg>
        <pc:spChg chg="add mod">
          <ac:chgData name="PAVAN KUMAR VADLA" userId="S::pvadla@deakin.edu.au::a295213e-60c2-4fd4-8b19-6ab9c919fa26" providerId="AD" clId="Web-{378D2CD6-1139-43E7-B0E1-733D8728508C}" dt="2020-04-26T13:31:00.871" v="172" actId="20577"/>
          <ac:spMkLst>
            <pc:docMk/>
            <pc:sldMk cId="1893704895" sldId="275"/>
            <ac:spMk id="35" creationId="{A1961160-A5E5-4CB3-9BBA-BA594860BD55}"/>
          </ac:spMkLst>
        </pc:spChg>
        <pc:spChg chg="add mod">
          <ac:chgData name="PAVAN KUMAR VADLA" userId="S::pvadla@deakin.edu.au::a295213e-60c2-4fd4-8b19-6ab9c919fa26" providerId="AD" clId="Web-{378D2CD6-1139-43E7-B0E1-733D8728508C}" dt="2020-04-26T13:31:03.746" v="175" actId="20577"/>
          <ac:spMkLst>
            <pc:docMk/>
            <pc:sldMk cId="1893704895" sldId="275"/>
            <ac:spMk id="36" creationId="{9178B0B3-B1E4-409E-ADF9-2FC22EAFB917}"/>
          </ac:spMkLst>
        </pc:spChg>
        <pc:spChg chg="add mod">
          <ac:chgData name="PAVAN KUMAR VADLA" userId="S::pvadla@deakin.edu.au::a295213e-60c2-4fd4-8b19-6ab9c919fa26" providerId="AD" clId="Web-{378D2CD6-1139-43E7-B0E1-733D8728508C}" dt="2020-04-26T13:31:06.074" v="178" actId="20577"/>
          <ac:spMkLst>
            <pc:docMk/>
            <pc:sldMk cId="1893704895" sldId="275"/>
            <ac:spMk id="37" creationId="{2C605F1B-C697-4758-B8D7-F35AABFFA8A7}"/>
          </ac:spMkLst>
        </pc:spChg>
        <pc:spChg chg="add del mod ord">
          <ac:chgData name="PAVAN KUMAR VADLA" userId="S::pvadla@deakin.edu.au::a295213e-60c2-4fd4-8b19-6ab9c919fa26" providerId="AD" clId="Web-{378D2CD6-1139-43E7-B0E1-733D8728508C}" dt="2020-04-26T13:34:35.355" v="184"/>
          <ac:spMkLst>
            <pc:docMk/>
            <pc:sldMk cId="1893704895" sldId="275"/>
            <ac:spMk id="38" creationId="{D643ECA7-5612-44ED-9F38-C4E86D349882}"/>
          </ac:spMkLst>
        </pc:spChg>
        <pc:spChg chg="add mod">
          <ac:chgData name="PAVAN KUMAR VADLA" userId="S::pvadla@deakin.edu.au::a295213e-60c2-4fd4-8b19-6ab9c919fa26" providerId="AD" clId="Web-{378D2CD6-1139-43E7-B0E1-733D8728508C}" dt="2020-04-26T13:36:36.963" v="224" actId="20577"/>
          <ac:spMkLst>
            <pc:docMk/>
            <pc:sldMk cId="1893704895" sldId="275"/>
            <ac:spMk id="39" creationId="{AE71D076-31A0-4529-A15F-0D429BC37BF2}"/>
          </ac:spMkLst>
        </pc:spChg>
        <pc:spChg chg="add del mod">
          <ac:chgData name="PAVAN KUMAR VADLA" userId="S::pvadla@deakin.edu.au::a295213e-60c2-4fd4-8b19-6ab9c919fa26" providerId="AD" clId="Web-{378D2CD6-1139-43E7-B0E1-733D8728508C}" dt="2020-04-26T13:36:31.947" v="223"/>
          <ac:spMkLst>
            <pc:docMk/>
            <pc:sldMk cId="1893704895" sldId="275"/>
            <ac:spMk id="40" creationId="{FB6E93D2-9205-40D4-A602-27C7A408FE81}"/>
          </ac:spMkLst>
        </pc:spChg>
        <pc:picChg chg="add del mod">
          <ac:chgData name="PAVAN KUMAR VADLA" userId="S::pvadla@deakin.edu.au::a295213e-60c2-4fd4-8b19-6ab9c919fa26" providerId="AD" clId="Web-{378D2CD6-1139-43E7-B0E1-733D8728508C}" dt="2020-04-26T13:24:09.639" v="1"/>
          <ac:picMkLst>
            <pc:docMk/>
            <pc:sldMk cId="1893704895" sldId="275"/>
            <ac:picMk id="2" creationId="{974E8BE5-7D0C-4708-9B2B-1A3B7869F21E}"/>
          </ac:picMkLst>
        </pc:picChg>
        <pc:picChg chg="add del mod ord">
          <ac:chgData name="PAVAN KUMAR VADLA" userId="S::pvadla@deakin.edu.au::a295213e-60c2-4fd4-8b19-6ab9c919fa26" providerId="AD" clId="Web-{378D2CD6-1139-43E7-B0E1-733D8728508C}" dt="2020-04-26T13:25:32.576" v="10"/>
          <ac:picMkLst>
            <pc:docMk/>
            <pc:sldMk cId="1893704895" sldId="275"/>
            <ac:picMk id="6" creationId="{36F2CF4A-64DA-4F5C-AC68-F03E05B3D560}"/>
          </ac:picMkLst>
        </pc:picChg>
        <pc:picChg chg="add del mod">
          <ac:chgData name="PAVAN KUMAR VADLA" userId="S::pvadla@deakin.edu.au::a295213e-60c2-4fd4-8b19-6ab9c919fa26" providerId="AD" clId="Web-{378D2CD6-1139-43E7-B0E1-733D8728508C}" dt="2020-04-26T13:25:34.764" v="11"/>
          <ac:picMkLst>
            <pc:docMk/>
            <pc:sldMk cId="1893704895" sldId="275"/>
            <ac:picMk id="8" creationId="{178DDDDD-59C6-4A13-B2A9-7820F8CBC3BC}"/>
          </ac:picMkLst>
        </pc:picChg>
        <pc:picChg chg="add mod ord">
          <ac:chgData name="PAVAN KUMAR VADLA" userId="S::pvadla@deakin.edu.au::a295213e-60c2-4fd4-8b19-6ab9c919fa26" providerId="AD" clId="Web-{378D2CD6-1139-43E7-B0E1-733D8728508C}" dt="2020-04-26T13:34:35.355" v="184"/>
          <ac:picMkLst>
            <pc:docMk/>
            <pc:sldMk cId="1893704895" sldId="275"/>
            <ac:picMk id="15" creationId="{F614CE9E-D624-478E-ABCB-5956BD366429}"/>
          </ac:picMkLst>
        </pc:picChg>
        <pc:picChg chg="add mod">
          <ac:chgData name="PAVAN KUMAR VADLA" userId="S::pvadla@deakin.edu.au::a295213e-60c2-4fd4-8b19-6ab9c919fa26" providerId="AD" clId="Web-{378D2CD6-1139-43E7-B0E1-733D8728508C}" dt="2020-04-26T13:27:47.138" v="33" actId="1076"/>
          <ac:picMkLst>
            <pc:docMk/>
            <pc:sldMk cId="1893704895" sldId="275"/>
            <ac:picMk id="17" creationId="{201D23FE-C5D2-45B6-84EF-C7D7B21D5158}"/>
          </ac:picMkLst>
        </pc:picChg>
        <pc:picChg chg="add mod">
          <ac:chgData name="PAVAN KUMAR VADLA" userId="S::pvadla@deakin.edu.au::a295213e-60c2-4fd4-8b19-6ab9c919fa26" providerId="AD" clId="Web-{378D2CD6-1139-43E7-B0E1-733D8728508C}" dt="2020-04-26T13:28:04.950" v="36" actId="1076"/>
          <ac:picMkLst>
            <pc:docMk/>
            <pc:sldMk cId="1893704895" sldId="275"/>
            <ac:picMk id="19" creationId="{94DFF01F-E23E-475F-B2C4-48AD1FF9C046}"/>
          </ac:picMkLst>
        </pc:picChg>
        <pc:picChg chg="add mod">
          <ac:chgData name="PAVAN KUMAR VADLA" userId="S::pvadla@deakin.edu.au::a295213e-60c2-4fd4-8b19-6ab9c919fa26" providerId="AD" clId="Web-{378D2CD6-1139-43E7-B0E1-733D8728508C}" dt="2020-04-26T13:26:19.467" v="19" actId="1076"/>
          <ac:picMkLst>
            <pc:docMk/>
            <pc:sldMk cId="1893704895" sldId="275"/>
            <ac:picMk id="21" creationId="{DCBC6031-E7F1-4A20-BB58-CFB3A3AFED4C}"/>
          </ac:picMkLst>
        </pc:picChg>
        <pc:picChg chg="add mod">
          <ac:chgData name="PAVAN KUMAR VADLA" userId="S::pvadla@deakin.edu.au::a295213e-60c2-4fd4-8b19-6ab9c919fa26" providerId="AD" clId="Web-{378D2CD6-1139-43E7-B0E1-733D8728508C}" dt="2020-04-26T13:26:34.045" v="21" actId="1076"/>
          <ac:picMkLst>
            <pc:docMk/>
            <pc:sldMk cId="1893704895" sldId="275"/>
            <ac:picMk id="23" creationId="{42A67A59-083B-4115-AC17-38E251BBBA77}"/>
          </ac:picMkLst>
        </pc:picChg>
        <pc:picChg chg="add mod">
          <ac:chgData name="PAVAN KUMAR VADLA" userId="S::pvadla@deakin.edu.au::a295213e-60c2-4fd4-8b19-6ab9c919fa26" providerId="AD" clId="Web-{378D2CD6-1139-43E7-B0E1-733D8728508C}" dt="2020-04-26T13:27:43.044" v="32" actId="1076"/>
          <ac:picMkLst>
            <pc:docMk/>
            <pc:sldMk cId="1893704895" sldId="275"/>
            <ac:picMk id="25" creationId="{BC2D9E21-AA1D-46D5-B3AC-9DE3F44129A5}"/>
          </ac:picMkLst>
        </pc:picChg>
        <pc:picChg chg="add mod">
          <ac:chgData name="PAVAN KUMAR VADLA" userId="S::pvadla@deakin.edu.au::a295213e-60c2-4fd4-8b19-6ab9c919fa26" providerId="AD" clId="Web-{378D2CD6-1139-43E7-B0E1-733D8728508C}" dt="2020-04-26T13:26:42.310" v="24" actId="1076"/>
          <ac:picMkLst>
            <pc:docMk/>
            <pc:sldMk cId="1893704895" sldId="275"/>
            <ac:picMk id="27" creationId="{36323863-7D37-44FF-A19E-A246BF5DFB73}"/>
          </ac:picMkLst>
        </pc:picChg>
        <pc:picChg chg="add mod">
          <ac:chgData name="PAVAN KUMAR VADLA" userId="S::pvadla@deakin.edu.au::a295213e-60c2-4fd4-8b19-6ab9c919fa26" providerId="AD" clId="Web-{378D2CD6-1139-43E7-B0E1-733D8728508C}" dt="2020-04-26T13:27:36.982" v="31" actId="1076"/>
          <ac:picMkLst>
            <pc:docMk/>
            <pc:sldMk cId="1893704895" sldId="275"/>
            <ac:picMk id="29" creationId="{1E88C19B-7C89-475D-A6B4-C02227FD3444}"/>
          </ac:picMkLst>
        </pc:picChg>
        <pc:picChg chg="add mod">
          <ac:chgData name="PAVAN KUMAR VADLA" userId="S::pvadla@deakin.edu.au::a295213e-60c2-4fd4-8b19-6ab9c919fa26" providerId="AD" clId="Web-{378D2CD6-1139-43E7-B0E1-733D8728508C}" dt="2020-04-26T13:28:00.107" v="35" actId="1076"/>
          <ac:picMkLst>
            <pc:docMk/>
            <pc:sldMk cId="1893704895" sldId="275"/>
            <ac:picMk id="31" creationId="{1E412DDD-0102-49A5-B7C5-A37B45CC2D03}"/>
          </ac:picMkLst>
        </pc:picChg>
      </pc:sldChg>
    </pc:docChg>
  </pc:docChgLst>
  <pc:docChgLst>
    <pc:chgData name="AISWARYA SUBRAHMANIAN" userId="S::asubrahmanian@deakin.edu.au::b0c93bd5-9192-4621-af14-446f36c43c30" providerId="AD" clId="Web-{6078B875-3AF5-4A2F-B5A5-378B4CE2C254}"/>
    <pc:docChg chg="modSld">
      <pc:chgData name="AISWARYA SUBRAHMANIAN" userId="S::asubrahmanian@deakin.edu.au::b0c93bd5-9192-4621-af14-446f36c43c30" providerId="AD" clId="Web-{6078B875-3AF5-4A2F-B5A5-378B4CE2C254}" dt="2020-04-26T12:36:57.146" v="7"/>
      <pc:docMkLst>
        <pc:docMk/>
      </pc:docMkLst>
      <pc:sldChg chg="modSp">
        <pc:chgData name="AISWARYA SUBRAHMANIAN" userId="S::asubrahmanian@deakin.edu.au::b0c93bd5-9192-4621-af14-446f36c43c30" providerId="AD" clId="Web-{6078B875-3AF5-4A2F-B5A5-378B4CE2C254}" dt="2020-04-26T12:36:57.146" v="7"/>
        <pc:sldMkLst>
          <pc:docMk/>
          <pc:sldMk cId="3105714111" sldId="263"/>
        </pc:sldMkLst>
        <pc:graphicFrameChg chg="mod modGraphic">
          <ac:chgData name="AISWARYA SUBRAHMANIAN" userId="S::asubrahmanian@deakin.edu.au::b0c93bd5-9192-4621-af14-446f36c43c30" providerId="AD" clId="Web-{6078B875-3AF5-4A2F-B5A5-378B4CE2C254}" dt="2020-04-26T12:36:57.146" v="7"/>
          <ac:graphicFrameMkLst>
            <pc:docMk/>
            <pc:sldMk cId="3105714111" sldId="263"/>
            <ac:graphicFrameMk id="4" creationId="{6595D8E4-74AF-4A46-8E1C-853C077F9D6A}"/>
          </ac:graphicFrameMkLst>
        </pc:graphicFrameChg>
      </pc:sldChg>
    </pc:docChg>
  </pc:docChgLst>
  <pc:docChgLst>
    <pc:chgData name="VIJAY BATHINI" userId="S::vbathini@deakin.edu.au::83ff7ee2-00a6-49be-a1f4-37b2e699252b" providerId="AD" clId="Web-{A8E6FAEA-B5A4-472D-9AB6-D775B4AA430E}"/>
    <pc:docChg chg="modSld">
      <pc:chgData name="VIJAY BATHINI" userId="S::vbathini@deakin.edu.au::83ff7ee2-00a6-49be-a1f4-37b2e699252b" providerId="AD" clId="Web-{A8E6FAEA-B5A4-472D-9AB6-D775B4AA430E}" dt="2020-04-28T04:45:18.968" v="263" actId="20577"/>
      <pc:docMkLst>
        <pc:docMk/>
      </pc:docMkLst>
      <pc:sldChg chg="modSp">
        <pc:chgData name="VIJAY BATHINI" userId="S::vbathini@deakin.edu.au::83ff7ee2-00a6-49be-a1f4-37b2e699252b" providerId="AD" clId="Web-{A8E6FAEA-B5A4-472D-9AB6-D775B4AA430E}" dt="2020-04-28T04:13:20.878" v="14" actId="20577"/>
        <pc:sldMkLst>
          <pc:docMk/>
          <pc:sldMk cId="1427185584" sldId="257"/>
        </pc:sldMkLst>
        <pc:spChg chg="mod">
          <ac:chgData name="VIJAY BATHINI" userId="S::vbathini@deakin.edu.au::83ff7ee2-00a6-49be-a1f4-37b2e699252b" providerId="AD" clId="Web-{A8E6FAEA-B5A4-472D-9AB6-D775B4AA430E}" dt="2020-04-28T04:13:20.878" v="14" actId="20577"/>
          <ac:spMkLst>
            <pc:docMk/>
            <pc:sldMk cId="1427185584" sldId="257"/>
            <ac:spMk id="3" creationId="{544234B6-1F52-5E49-AD62-0D6833DCFF5A}"/>
          </ac:spMkLst>
        </pc:spChg>
      </pc:sldChg>
      <pc:sldChg chg="modSp">
        <pc:chgData name="VIJAY BATHINI" userId="S::vbathini@deakin.edu.au::83ff7ee2-00a6-49be-a1f4-37b2e699252b" providerId="AD" clId="Web-{A8E6FAEA-B5A4-472D-9AB6-D775B4AA430E}" dt="2020-04-28T04:14:47.939" v="42" actId="20577"/>
        <pc:sldMkLst>
          <pc:docMk/>
          <pc:sldMk cId="3242889452" sldId="259"/>
        </pc:sldMkLst>
        <pc:spChg chg="mod">
          <ac:chgData name="VIJAY BATHINI" userId="S::vbathini@deakin.edu.au::83ff7ee2-00a6-49be-a1f4-37b2e699252b" providerId="AD" clId="Web-{A8E6FAEA-B5A4-472D-9AB6-D775B4AA430E}" dt="2020-04-28T04:14:47.939" v="42" actId="20577"/>
          <ac:spMkLst>
            <pc:docMk/>
            <pc:sldMk cId="3242889452" sldId="259"/>
            <ac:spMk id="251" creationId="{67521EB8-221D-42F3-B919-224169179265}"/>
          </ac:spMkLst>
        </pc:spChg>
      </pc:sldChg>
      <pc:sldChg chg="modSp">
        <pc:chgData name="VIJAY BATHINI" userId="S::vbathini@deakin.edu.au::83ff7ee2-00a6-49be-a1f4-37b2e699252b" providerId="AD" clId="Web-{A8E6FAEA-B5A4-472D-9AB6-D775B4AA430E}" dt="2020-04-28T04:31:49.523" v="160" actId="20577"/>
        <pc:sldMkLst>
          <pc:docMk/>
          <pc:sldMk cId="3536681332" sldId="260"/>
        </pc:sldMkLst>
        <pc:spChg chg="mod">
          <ac:chgData name="VIJAY BATHINI" userId="S::vbathini@deakin.edu.au::83ff7ee2-00a6-49be-a1f4-37b2e699252b" providerId="AD" clId="Web-{A8E6FAEA-B5A4-472D-9AB6-D775B4AA430E}" dt="2020-04-28T04:31:49.523" v="160" actId="20577"/>
          <ac:spMkLst>
            <pc:docMk/>
            <pc:sldMk cId="3536681332" sldId="260"/>
            <ac:spMk id="3" creationId="{0D0055F6-4835-2A43-961A-98165898E2DE}"/>
          </ac:spMkLst>
        </pc:spChg>
      </pc:sldChg>
      <pc:sldChg chg="modSp">
        <pc:chgData name="VIJAY BATHINI" userId="S::vbathini@deakin.edu.au::83ff7ee2-00a6-49be-a1f4-37b2e699252b" providerId="AD" clId="Web-{A8E6FAEA-B5A4-472D-9AB6-D775B4AA430E}" dt="2020-04-28T04:15:34.595" v="54" actId="20577"/>
        <pc:sldMkLst>
          <pc:docMk/>
          <pc:sldMk cId="3494385870" sldId="268"/>
        </pc:sldMkLst>
        <pc:spChg chg="mod">
          <ac:chgData name="VIJAY BATHINI" userId="S::vbathini@deakin.edu.au::83ff7ee2-00a6-49be-a1f4-37b2e699252b" providerId="AD" clId="Web-{A8E6FAEA-B5A4-472D-9AB6-D775B4AA430E}" dt="2020-04-28T04:15:34.595" v="54" actId="20577"/>
          <ac:spMkLst>
            <pc:docMk/>
            <pc:sldMk cId="3494385870" sldId="268"/>
            <ac:spMk id="5" creationId="{66688209-6616-4226-BC6D-4F17F4FD1C71}"/>
          </ac:spMkLst>
        </pc:spChg>
      </pc:sldChg>
      <pc:sldChg chg="modSp">
        <pc:chgData name="VIJAY BATHINI" userId="S::vbathini@deakin.edu.au::83ff7ee2-00a6-49be-a1f4-37b2e699252b" providerId="AD" clId="Web-{A8E6FAEA-B5A4-472D-9AB6-D775B4AA430E}" dt="2020-04-28T04:45:18.968" v="262" actId="20577"/>
        <pc:sldMkLst>
          <pc:docMk/>
          <pc:sldMk cId="1624552321" sldId="271"/>
        </pc:sldMkLst>
        <pc:spChg chg="mod">
          <ac:chgData name="VIJAY BATHINI" userId="S::vbathini@deakin.edu.au::83ff7ee2-00a6-49be-a1f4-37b2e699252b" providerId="AD" clId="Web-{A8E6FAEA-B5A4-472D-9AB6-D775B4AA430E}" dt="2020-04-28T04:45:18.968" v="262" actId="20577"/>
          <ac:spMkLst>
            <pc:docMk/>
            <pc:sldMk cId="1624552321" sldId="271"/>
            <ac:spMk id="8" creationId="{25C47043-D178-4421-ACFB-D17B872CC0E6}"/>
          </ac:spMkLst>
        </pc:spChg>
      </pc:sldChg>
      <pc:sldChg chg="modSp">
        <pc:chgData name="VIJAY BATHINI" userId="S::vbathini@deakin.edu.au::83ff7ee2-00a6-49be-a1f4-37b2e699252b" providerId="AD" clId="Web-{A8E6FAEA-B5A4-472D-9AB6-D775B4AA430E}" dt="2020-04-28T04:24:15.184" v="72" actId="20577"/>
        <pc:sldMkLst>
          <pc:docMk/>
          <pc:sldMk cId="896687834" sldId="272"/>
        </pc:sldMkLst>
        <pc:spChg chg="mod">
          <ac:chgData name="VIJAY BATHINI" userId="S::vbathini@deakin.edu.au::83ff7ee2-00a6-49be-a1f4-37b2e699252b" providerId="AD" clId="Web-{A8E6FAEA-B5A4-472D-9AB6-D775B4AA430E}" dt="2020-04-28T04:24:15.184" v="72" actId="20577"/>
          <ac:spMkLst>
            <pc:docMk/>
            <pc:sldMk cId="896687834" sldId="272"/>
            <ac:spMk id="162" creationId="{47BD2C86-218F-485A-BFE4-B6B3BC897D9B}"/>
          </ac:spMkLst>
        </pc:spChg>
      </pc:sldChg>
    </pc:docChg>
  </pc:docChgLst>
  <pc:docChgLst>
    <pc:chgData name="PIYUSH GANDHI" userId="S::gandhipi@deakin.edu.au::db2efea0-bdcd-4e03-828c-8a0fcf84eaa6" providerId="AD" clId="Web-{5125989C-F0E3-4FFE-9426-8DE3C5567957}"/>
    <pc:docChg chg="modSld">
      <pc:chgData name="PIYUSH GANDHI" userId="S::gandhipi@deakin.edu.au::db2efea0-bdcd-4e03-828c-8a0fcf84eaa6" providerId="AD" clId="Web-{5125989C-F0E3-4FFE-9426-8DE3C5567957}" dt="2020-04-26T13:15:14.591" v="1531" actId="20577"/>
      <pc:docMkLst>
        <pc:docMk/>
      </pc:docMkLst>
      <pc:sldChg chg="modSp">
        <pc:chgData name="PIYUSH GANDHI" userId="S::gandhipi@deakin.edu.au::db2efea0-bdcd-4e03-828c-8a0fcf84eaa6" providerId="AD" clId="Web-{5125989C-F0E3-4FFE-9426-8DE3C5567957}" dt="2020-04-26T12:48:08.663" v="41" actId="20577"/>
        <pc:sldMkLst>
          <pc:docMk/>
          <pc:sldMk cId="3090164404" sldId="258"/>
        </pc:sldMkLst>
        <pc:spChg chg="mod">
          <ac:chgData name="PIYUSH GANDHI" userId="S::gandhipi@deakin.edu.au::db2efea0-bdcd-4e03-828c-8a0fcf84eaa6" providerId="AD" clId="Web-{5125989C-F0E3-4FFE-9426-8DE3C5567957}" dt="2020-04-26T12:47:30.132" v="33" actId="14100"/>
          <ac:spMkLst>
            <pc:docMk/>
            <pc:sldMk cId="3090164404" sldId="258"/>
            <ac:spMk id="2" creationId="{BFA29599-3B6A-B04A-918F-2FACC4DAE815}"/>
          </ac:spMkLst>
        </pc:spChg>
        <pc:spChg chg="mod">
          <ac:chgData name="PIYUSH GANDHI" userId="S::gandhipi@deakin.edu.au::db2efea0-bdcd-4e03-828c-8a0fcf84eaa6" providerId="AD" clId="Web-{5125989C-F0E3-4FFE-9426-8DE3C5567957}" dt="2020-04-26T12:48:08.663" v="41" actId="20577"/>
          <ac:spMkLst>
            <pc:docMk/>
            <pc:sldMk cId="3090164404" sldId="258"/>
            <ac:spMk id="3" creationId="{06A9712D-1363-B948-8291-AE0D6C0D371E}"/>
          </ac:spMkLst>
        </pc:spChg>
        <pc:graphicFrameChg chg="mod modGraphic">
          <ac:chgData name="PIYUSH GANDHI" userId="S::gandhipi@deakin.edu.au::db2efea0-bdcd-4e03-828c-8a0fcf84eaa6" providerId="AD" clId="Web-{5125989C-F0E3-4FFE-9426-8DE3C5567957}" dt="2020-04-26T12:47:11.242" v="31"/>
          <ac:graphicFrameMkLst>
            <pc:docMk/>
            <pc:sldMk cId="3090164404" sldId="258"/>
            <ac:graphicFrameMk id="7" creationId="{8BD3DBFC-D58C-4955-BEBA-1C0B83F9F7FC}"/>
          </ac:graphicFrameMkLst>
        </pc:graphicFrameChg>
      </pc:sldChg>
      <pc:sldChg chg="modSp">
        <pc:chgData name="PIYUSH GANDHI" userId="S::gandhipi@deakin.edu.au::db2efea0-bdcd-4e03-828c-8a0fcf84eaa6" providerId="AD" clId="Web-{5125989C-F0E3-4FFE-9426-8DE3C5567957}" dt="2020-04-26T12:54:22.239" v="333"/>
        <pc:sldMkLst>
          <pc:docMk/>
          <pc:sldMk cId="3105714111" sldId="263"/>
        </pc:sldMkLst>
        <pc:spChg chg="mod">
          <ac:chgData name="PIYUSH GANDHI" userId="S::gandhipi@deakin.edu.au::db2efea0-bdcd-4e03-828c-8a0fcf84eaa6" providerId="AD" clId="Web-{5125989C-F0E3-4FFE-9426-8DE3C5567957}" dt="2020-04-26T12:49:58.772" v="46" actId="1076"/>
          <ac:spMkLst>
            <pc:docMk/>
            <pc:sldMk cId="3105714111" sldId="263"/>
            <ac:spMk id="2" creationId="{D4128E12-8449-43A4-A748-23B0E4A292BE}"/>
          </ac:spMkLst>
        </pc:spChg>
        <pc:graphicFrameChg chg="mod modGraphic">
          <ac:chgData name="PIYUSH GANDHI" userId="S::gandhipi@deakin.edu.au::db2efea0-bdcd-4e03-828c-8a0fcf84eaa6" providerId="AD" clId="Web-{5125989C-F0E3-4FFE-9426-8DE3C5567957}" dt="2020-04-26T12:54:22.239" v="333"/>
          <ac:graphicFrameMkLst>
            <pc:docMk/>
            <pc:sldMk cId="3105714111" sldId="263"/>
            <ac:graphicFrameMk id="4" creationId="{6595D8E4-74AF-4A46-8E1C-853C077F9D6A}"/>
          </ac:graphicFrameMkLst>
        </pc:graphicFrameChg>
      </pc:sldChg>
      <pc:sldChg chg="modSp">
        <pc:chgData name="PIYUSH GANDHI" userId="S::gandhipi@deakin.edu.au::db2efea0-bdcd-4e03-828c-8a0fcf84eaa6" providerId="AD" clId="Web-{5125989C-F0E3-4FFE-9426-8DE3C5567957}" dt="2020-04-26T12:54:39.833" v="335"/>
        <pc:sldMkLst>
          <pc:docMk/>
          <pc:sldMk cId="1889072606" sldId="266"/>
        </pc:sldMkLst>
        <pc:graphicFrameChg chg="mod modGraphic">
          <ac:chgData name="PIYUSH GANDHI" userId="S::gandhipi@deakin.edu.au::db2efea0-bdcd-4e03-828c-8a0fcf84eaa6" providerId="AD" clId="Web-{5125989C-F0E3-4FFE-9426-8DE3C5567957}" dt="2020-04-26T12:54:39.833" v="335"/>
          <ac:graphicFrameMkLst>
            <pc:docMk/>
            <pc:sldMk cId="1889072606" sldId="266"/>
            <ac:graphicFrameMk id="4" creationId="{2E50FB9E-3C01-4368-8BF9-5E83F8DDF7ED}"/>
          </ac:graphicFrameMkLst>
        </pc:graphicFrameChg>
      </pc:sldChg>
      <pc:sldChg chg="addSp delSp modSp mod setBg">
        <pc:chgData name="PIYUSH GANDHI" userId="S::gandhipi@deakin.edu.au::db2efea0-bdcd-4e03-828c-8a0fcf84eaa6" providerId="AD" clId="Web-{5125989C-F0E3-4FFE-9426-8DE3C5567957}" dt="2020-04-26T13:15:10.559" v="1529" actId="20577"/>
        <pc:sldMkLst>
          <pc:docMk/>
          <pc:sldMk cId="896687834" sldId="272"/>
        </pc:sldMkLst>
        <pc:spChg chg="mod ord">
          <ac:chgData name="PIYUSH GANDHI" userId="S::gandhipi@deakin.edu.au::db2efea0-bdcd-4e03-828c-8a0fcf84eaa6" providerId="AD" clId="Web-{5125989C-F0E3-4FFE-9426-8DE3C5567957}" dt="2020-04-26T12:59:39.643" v="448"/>
          <ac:spMkLst>
            <pc:docMk/>
            <pc:sldMk cId="896687834" sldId="272"/>
            <ac:spMk id="2" creationId="{1B39CE9F-A08B-4726-9355-F57CDB6416A4}"/>
          </ac:spMkLst>
        </pc:spChg>
        <pc:spChg chg="del">
          <ac:chgData name="PIYUSH GANDHI" userId="S::gandhipi@deakin.edu.au::db2efea0-bdcd-4e03-828c-8a0fcf84eaa6" providerId="AD" clId="Web-{5125989C-F0E3-4FFE-9426-8DE3C5567957}" dt="2020-04-26T12:56:12.363" v="394"/>
          <ac:spMkLst>
            <pc:docMk/>
            <pc:sldMk cId="896687834" sldId="272"/>
            <ac:spMk id="3" creationId="{A6ED1AB2-4334-4CF7-BB1C-837D4318AD3D}"/>
          </ac:spMkLst>
        </pc:spChg>
        <pc:spChg chg="add del">
          <ac:chgData name="PIYUSH GANDHI" userId="S::gandhipi@deakin.edu.au::db2efea0-bdcd-4e03-828c-8a0fcf84eaa6" providerId="AD" clId="Web-{5125989C-F0E3-4FFE-9426-8DE3C5567957}" dt="2020-04-26T12:58:23.144" v="425"/>
          <ac:spMkLst>
            <pc:docMk/>
            <pc:sldMk cId="896687834" sldId="272"/>
            <ac:spMk id="9" creationId="{4E4490D0-3672-446A-AC12-B4830333BDDD}"/>
          </ac:spMkLst>
        </pc:spChg>
        <pc:spChg chg="add del">
          <ac:chgData name="PIYUSH GANDHI" userId="S::gandhipi@deakin.edu.au::db2efea0-bdcd-4e03-828c-8a0fcf84eaa6" providerId="AD" clId="Web-{5125989C-F0E3-4FFE-9426-8DE3C5567957}" dt="2020-04-26T12:58:23.144" v="425"/>
          <ac:spMkLst>
            <pc:docMk/>
            <pc:sldMk cId="896687834" sldId="272"/>
            <ac:spMk id="11" creationId="{39CB82C2-DF65-4EC1-8280-F201D50F570B}"/>
          </ac:spMkLst>
        </pc:spChg>
        <pc:spChg chg="add del">
          <ac:chgData name="PIYUSH GANDHI" userId="S::gandhipi@deakin.edu.au::db2efea0-bdcd-4e03-828c-8a0fcf84eaa6" providerId="AD" clId="Web-{5125989C-F0E3-4FFE-9426-8DE3C5567957}" dt="2020-04-26T12:58:23.144" v="425"/>
          <ac:spMkLst>
            <pc:docMk/>
            <pc:sldMk cId="896687834" sldId="272"/>
            <ac:spMk id="15" creationId="{5A1B47C8-47A0-4A88-8830-6DEA3B5DE392}"/>
          </ac:spMkLst>
        </pc:spChg>
        <pc:spChg chg="add del">
          <ac:chgData name="PIYUSH GANDHI" userId="S::gandhipi@deakin.edu.au::db2efea0-bdcd-4e03-828c-8a0fcf84eaa6" providerId="AD" clId="Web-{5125989C-F0E3-4FFE-9426-8DE3C5567957}" dt="2020-04-26T12:58:23.144" v="425"/>
          <ac:spMkLst>
            <pc:docMk/>
            <pc:sldMk cId="896687834" sldId="272"/>
            <ac:spMk id="17" creationId="{984BBFDD-E720-4805-A9C8-129FBBF6DD70}"/>
          </ac:spMkLst>
        </pc:spChg>
        <pc:spChg chg="add del">
          <ac:chgData name="PIYUSH GANDHI" userId="S::gandhipi@deakin.edu.au::db2efea0-bdcd-4e03-828c-8a0fcf84eaa6" providerId="AD" clId="Web-{5125989C-F0E3-4FFE-9426-8DE3C5567957}" dt="2020-04-26T12:58:23.144" v="425"/>
          <ac:spMkLst>
            <pc:docMk/>
            <pc:sldMk cId="896687834" sldId="272"/>
            <ac:spMk id="19" creationId="{5AC4BE46-4A77-42FE-9D15-065CDB2F847C}"/>
          </ac:spMkLst>
        </pc:spChg>
        <pc:spChg chg="add del">
          <ac:chgData name="PIYUSH GANDHI" userId="S::gandhipi@deakin.edu.au::db2efea0-bdcd-4e03-828c-8a0fcf84eaa6" providerId="AD" clId="Web-{5125989C-F0E3-4FFE-9426-8DE3C5567957}" dt="2020-04-26T12:57:51.597" v="414"/>
          <ac:spMkLst>
            <pc:docMk/>
            <pc:sldMk cId="896687834" sldId="272"/>
            <ac:spMk id="21" creationId="{084BCA7D-EADC-42C5-81A9-DB24B59D7FB7}"/>
          </ac:spMkLst>
        </pc:spChg>
        <pc:spChg chg="add del">
          <ac:chgData name="PIYUSH GANDHI" userId="S::gandhipi@deakin.edu.au::db2efea0-bdcd-4e03-828c-8a0fcf84eaa6" providerId="AD" clId="Web-{5125989C-F0E3-4FFE-9426-8DE3C5567957}" dt="2020-04-26T12:57:56.503" v="416"/>
          <ac:spMkLst>
            <pc:docMk/>
            <pc:sldMk cId="896687834" sldId="272"/>
            <ac:spMk id="22" creationId="{C642902F-4656-4563-AB0B-2EB57ACCD674}"/>
          </ac:spMkLst>
        </pc:spChg>
        <pc:spChg chg="add del">
          <ac:chgData name="PIYUSH GANDHI" userId="S::gandhipi@deakin.edu.au::db2efea0-bdcd-4e03-828c-8a0fcf84eaa6" providerId="AD" clId="Web-{5125989C-F0E3-4FFE-9426-8DE3C5567957}" dt="2020-04-26T12:57:46.159" v="412"/>
          <ac:spMkLst>
            <pc:docMk/>
            <pc:sldMk cId="896687834" sldId="272"/>
            <ac:spMk id="23" creationId="{31F3C09B-EE84-4671-8842-1097546C6C4F}"/>
          </ac:spMkLst>
        </pc:spChg>
        <pc:spChg chg="add del">
          <ac:chgData name="PIYUSH GANDHI" userId="S::gandhipi@deakin.edu.au::db2efea0-bdcd-4e03-828c-8a0fcf84eaa6" providerId="AD" clId="Web-{5125989C-F0E3-4FFE-9426-8DE3C5567957}" dt="2020-04-26T12:57:56.503" v="416"/>
          <ac:spMkLst>
            <pc:docMk/>
            <pc:sldMk cId="896687834" sldId="272"/>
            <ac:spMk id="24" creationId="{2793D4A6-D9A6-4743-902C-5C956F8CAE12}"/>
          </ac:spMkLst>
        </pc:spChg>
        <pc:spChg chg="add del">
          <ac:chgData name="PIYUSH GANDHI" userId="S::gandhipi@deakin.edu.au::db2efea0-bdcd-4e03-828c-8a0fcf84eaa6" providerId="AD" clId="Web-{5125989C-F0E3-4FFE-9426-8DE3C5567957}" dt="2020-04-26T12:57:56.503" v="416"/>
          <ac:spMkLst>
            <pc:docMk/>
            <pc:sldMk cId="896687834" sldId="272"/>
            <ac:spMk id="25" creationId="{82D6E6E8-60D6-43DF-AB32-F009976E965A}"/>
          </ac:spMkLst>
        </pc:spChg>
        <pc:spChg chg="add del">
          <ac:chgData name="PIYUSH GANDHI" userId="S::gandhipi@deakin.edu.au::db2efea0-bdcd-4e03-828c-8a0fcf84eaa6" providerId="AD" clId="Web-{5125989C-F0E3-4FFE-9426-8DE3C5567957}" dt="2020-04-26T12:57:51.597" v="414"/>
          <ac:spMkLst>
            <pc:docMk/>
            <pc:sldMk cId="896687834" sldId="272"/>
            <ac:spMk id="26" creationId="{BA8475A3-3952-408D-8E93-626076E6D360}"/>
          </ac:spMkLst>
        </pc:spChg>
        <pc:spChg chg="add del">
          <ac:chgData name="PIYUSH GANDHI" userId="S::gandhipi@deakin.edu.au::db2efea0-bdcd-4e03-828c-8a0fcf84eaa6" providerId="AD" clId="Web-{5125989C-F0E3-4FFE-9426-8DE3C5567957}" dt="2020-04-26T12:57:51.597" v="414"/>
          <ac:spMkLst>
            <pc:docMk/>
            <pc:sldMk cId="896687834" sldId="272"/>
            <ac:spMk id="28" creationId="{2D57056C-3580-48E4-9666-53A445F49042}"/>
          </ac:spMkLst>
        </pc:spChg>
        <pc:spChg chg="add del">
          <ac:chgData name="PIYUSH GANDHI" userId="S::gandhipi@deakin.edu.au::db2efea0-bdcd-4e03-828c-8a0fcf84eaa6" providerId="AD" clId="Web-{5125989C-F0E3-4FFE-9426-8DE3C5567957}" dt="2020-04-26T12:57:56.503" v="416"/>
          <ac:spMkLst>
            <pc:docMk/>
            <pc:sldMk cId="896687834" sldId="272"/>
            <ac:spMk id="29" creationId="{BE24306B-0379-4C6F-80A1-5A7D01A13564}"/>
          </ac:spMkLst>
        </pc:spChg>
        <pc:spChg chg="add del">
          <ac:chgData name="PIYUSH GANDHI" userId="S::gandhipi@deakin.edu.au::db2efea0-bdcd-4e03-828c-8a0fcf84eaa6" providerId="AD" clId="Web-{5125989C-F0E3-4FFE-9426-8DE3C5567957}" dt="2020-04-26T12:57:51.597" v="414"/>
          <ac:spMkLst>
            <pc:docMk/>
            <pc:sldMk cId="896687834" sldId="272"/>
            <ac:spMk id="30" creationId="{41C87A45-5863-4DAD-A1ED-9DD72EF1D020}"/>
          </ac:spMkLst>
        </pc:spChg>
        <pc:spChg chg="add del">
          <ac:chgData name="PIYUSH GANDHI" userId="S::gandhipi@deakin.edu.au::db2efea0-bdcd-4e03-828c-8a0fcf84eaa6" providerId="AD" clId="Web-{5125989C-F0E3-4FFE-9426-8DE3C5567957}" dt="2020-04-26T12:57:56.503" v="416"/>
          <ac:spMkLst>
            <pc:docMk/>
            <pc:sldMk cId="896687834" sldId="272"/>
            <ac:spMk id="31" creationId="{98F8BC0B-2185-4E1F-B3E4-6C4034B461AD}"/>
          </ac:spMkLst>
        </pc:spChg>
        <pc:spChg chg="add del">
          <ac:chgData name="PIYUSH GANDHI" userId="S::gandhipi@deakin.edu.au::db2efea0-bdcd-4e03-828c-8a0fcf84eaa6" providerId="AD" clId="Web-{5125989C-F0E3-4FFE-9426-8DE3C5567957}" dt="2020-04-26T12:57:51.597" v="414"/>
          <ac:spMkLst>
            <pc:docMk/>
            <pc:sldMk cId="896687834" sldId="272"/>
            <ac:spMk id="32" creationId="{0480D754-2EAA-46BD-A784-B04FC0A6F95D}"/>
          </ac:spMkLst>
        </pc:spChg>
        <pc:spChg chg="add del">
          <ac:chgData name="PIYUSH GANDHI" userId="S::gandhipi@deakin.edu.au::db2efea0-bdcd-4e03-828c-8a0fcf84eaa6" providerId="AD" clId="Web-{5125989C-F0E3-4FFE-9426-8DE3C5567957}" dt="2020-04-26T12:57:56.503" v="416"/>
          <ac:spMkLst>
            <pc:docMk/>
            <pc:sldMk cId="896687834" sldId="272"/>
            <ac:spMk id="33" creationId="{468C6B0B-65E0-4F3A-AD46-9E3F81CA4CBE}"/>
          </ac:spMkLst>
        </pc:spChg>
        <pc:spChg chg="add del">
          <ac:chgData name="PIYUSH GANDHI" userId="S::gandhipi@deakin.edu.au::db2efea0-bdcd-4e03-828c-8a0fcf84eaa6" providerId="AD" clId="Web-{5125989C-F0E3-4FFE-9426-8DE3C5567957}" dt="2020-04-26T12:57:56.503" v="416"/>
          <ac:spMkLst>
            <pc:docMk/>
            <pc:sldMk cId="896687834" sldId="272"/>
            <ac:spMk id="35" creationId="{9204E438-647D-40F8-9613-FA00FF3E5094}"/>
          </ac:spMkLst>
        </pc:spChg>
        <pc:spChg chg="add del">
          <ac:chgData name="PIYUSH GANDHI" userId="S::gandhipi@deakin.edu.au::db2efea0-bdcd-4e03-828c-8a0fcf84eaa6" providerId="AD" clId="Web-{5125989C-F0E3-4FFE-9426-8DE3C5567957}" dt="2020-04-26T12:57:51.597" v="414"/>
          <ac:spMkLst>
            <pc:docMk/>
            <pc:sldMk cId="896687834" sldId="272"/>
            <ac:spMk id="36" creationId="{14BF5C5C-12B0-46A7-8912-9751C89D4779}"/>
          </ac:spMkLst>
        </pc:spChg>
        <pc:spChg chg="add del">
          <ac:chgData name="PIYUSH GANDHI" userId="S::gandhipi@deakin.edu.au::db2efea0-bdcd-4e03-828c-8a0fcf84eaa6" providerId="AD" clId="Web-{5125989C-F0E3-4FFE-9426-8DE3C5567957}" dt="2020-04-26T12:57:56.503" v="416"/>
          <ac:spMkLst>
            <pc:docMk/>
            <pc:sldMk cId="896687834" sldId="272"/>
            <ac:spMk id="37" creationId="{4EE16D88-B2D1-4B7E-92B3-B0AD4F5B56FE}"/>
          </ac:spMkLst>
        </pc:spChg>
        <pc:spChg chg="add del">
          <ac:chgData name="PIYUSH GANDHI" userId="S::gandhipi@deakin.edu.au::db2efea0-bdcd-4e03-828c-8a0fcf84eaa6" providerId="AD" clId="Web-{5125989C-F0E3-4FFE-9426-8DE3C5567957}" dt="2020-04-26T12:57:51.597" v="414"/>
          <ac:spMkLst>
            <pc:docMk/>
            <pc:sldMk cId="896687834" sldId="272"/>
            <ac:spMk id="38" creationId="{0EF884FC-88CB-4669-9AA4-82CBE2BC033A}"/>
          </ac:spMkLst>
        </pc:spChg>
        <pc:spChg chg="add del">
          <ac:chgData name="PIYUSH GANDHI" userId="S::gandhipi@deakin.edu.au::db2efea0-bdcd-4e03-828c-8a0fcf84eaa6" providerId="AD" clId="Web-{5125989C-F0E3-4FFE-9426-8DE3C5567957}" dt="2020-04-26T12:58:11.706" v="418"/>
          <ac:spMkLst>
            <pc:docMk/>
            <pc:sldMk cId="896687834" sldId="272"/>
            <ac:spMk id="39" creationId="{5F54226A-15A5-4F46-926F-81F3EC4664A8}"/>
          </ac:spMkLst>
        </pc:spChg>
        <pc:spChg chg="add del">
          <ac:chgData name="PIYUSH GANDHI" userId="S::gandhipi@deakin.edu.au::db2efea0-bdcd-4e03-828c-8a0fcf84eaa6" providerId="AD" clId="Web-{5125989C-F0E3-4FFE-9426-8DE3C5567957}" dt="2020-04-26T12:57:51.597" v="414"/>
          <ac:spMkLst>
            <pc:docMk/>
            <pc:sldMk cId="896687834" sldId="272"/>
            <ac:spMk id="40" creationId="{1180F95C-403D-4961-9F97-F226C68788DA}"/>
          </ac:spMkLst>
        </pc:spChg>
        <pc:spChg chg="add del">
          <ac:chgData name="PIYUSH GANDHI" userId="S::gandhipi@deakin.edu.au::db2efea0-bdcd-4e03-828c-8a0fcf84eaa6" providerId="AD" clId="Web-{5125989C-F0E3-4FFE-9426-8DE3C5567957}" dt="2020-04-26T12:58:11.706" v="418"/>
          <ac:spMkLst>
            <pc:docMk/>
            <pc:sldMk cId="896687834" sldId="272"/>
            <ac:spMk id="41" creationId="{CFCF670F-3E94-4C8F-95AE-035FB459B9D2}"/>
          </ac:spMkLst>
        </pc:spChg>
        <pc:spChg chg="add del">
          <ac:chgData name="PIYUSH GANDHI" userId="S::gandhipi@deakin.edu.au::db2efea0-bdcd-4e03-828c-8a0fcf84eaa6" providerId="AD" clId="Web-{5125989C-F0E3-4FFE-9426-8DE3C5567957}" dt="2020-04-26T12:57:51.597" v="414"/>
          <ac:spMkLst>
            <pc:docMk/>
            <pc:sldMk cId="896687834" sldId="272"/>
            <ac:spMk id="42" creationId="{04DD3E41-33C2-4660-BB4C-BBCF07F65FCD}"/>
          </ac:spMkLst>
        </pc:spChg>
        <pc:spChg chg="add del">
          <ac:chgData name="PIYUSH GANDHI" userId="S::gandhipi@deakin.edu.au::db2efea0-bdcd-4e03-828c-8a0fcf84eaa6" providerId="AD" clId="Web-{5125989C-F0E3-4FFE-9426-8DE3C5567957}" dt="2020-04-26T12:58:11.706" v="418"/>
          <ac:spMkLst>
            <pc:docMk/>
            <pc:sldMk cId="896687834" sldId="272"/>
            <ac:spMk id="44" creationId="{2B399A60-3405-4647-A976-4CBC707A9B36}"/>
          </ac:spMkLst>
        </pc:spChg>
        <pc:spChg chg="add del">
          <ac:chgData name="PIYUSH GANDHI" userId="S::gandhipi@deakin.edu.au::db2efea0-bdcd-4e03-828c-8a0fcf84eaa6" providerId="AD" clId="Web-{5125989C-F0E3-4FFE-9426-8DE3C5567957}" dt="2020-04-26T12:58:11.706" v="418"/>
          <ac:spMkLst>
            <pc:docMk/>
            <pc:sldMk cId="896687834" sldId="272"/>
            <ac:spMk id="45" creationId="{FE8FF351-900B-4AA7-B3CB-AA23F3577ED6}"/>
          </ac:spMkLst>
        </pc:spChg>
        <pc:spChg chg="add del">
          <ac:chgData name="PIYUSH GANDHI" userId="S::gandhipi@deakin.edu.au::db2efea0-bdcd-4e03-828c-8a0fcf84eaa6" providerId="AD" clId="Web-{5125989C-F0E3-4FFE-9426-8DE3C5567957}" dt="2020-04-26T12:58:11.706" v="418"/>
          <ac:spMkLst>
            <pc:docMk/>
            <pc:sldMk cId="896687834" sldId="272"/>
            <ac:spMk id="46" creationId="{E0D90A09-10D4-4340-AC70-0AFDB3810B61}"/>
          </ac:spMkLst>
        </pc:spChg>
        <pc:spChg chg="add del">
          <ac:chgData name="PIYUSH GANDHI" userId="S::gandhipi@deakin.edu.au::db2efea0-bdcd-4e03-828c-8a0fcf84eaa6" providerId="AD" clId="Web-{5125989C-F0E3-4FFE-9426-8DE3C5567957}" dt="2020-04-26T12:58:11.706" v="418"/>
          <ac:spMkLst>
            <pc:docMk/>
            <pc:sldMk cId="896687834" sldId="272"/>
            <ac:spMk id="47" creationId="{062DB908-A871-49E3-A635-30ADFEBCFE6B}"/>
          </ac:spMkLst>
        </pc:spChg>
        <pc:spChg chg="add del">
          <ac:chgData name="PIYUSH GANDHI" userId="S::gandhipi@deakin.edu.au::db2efea0-bdcd-4e03-828c-8a0fcf84eaa6" providerId="AD" clId="Web-{5125989C-F0E3-4FFE-9426-8DE3C5567957}" dt="2020-04-26T12:58:11.706" v="418"/>
          <ac:spMkLst>
            <pc:docMk/>
            <pc:sldMk cId="896687834" sldId="272"/>
            <ac:spMk id="48" creationId="{8B2C4FD5-C5A9-45B4-83C5-3310D4EDEB4F}"/>
          </ac:spMkLst>
        </pc:spChg>
        <pc:spChg chg="add del">
          <ac:chgData name="PIYUSH GANDHI" userId="S::gandhipi@deakin.edu.au::db2efea0-bdcd-4e03-828c-8a0fcf84eaa6" providerId="AD" clId="Web-{5125989C-F0E3-4FFE-9426-8DE3C5567957}" dt="2020-04-26T12:58:11.706" v="418"/>
          <ac:spMkLst>
            <pc:docMk/>
            <pc:sldMk cId="896687834" sldId="272"/>
            <ac:spMk id="49" creationId="{3E5F8535-F3B4-43C3-8595-D163FAA6BB2D}"/>
          </ac:spMkLst>
        </pc:spChg>
        <pc:spChg chg="add del">
          <ac:chgData name="PIYUSH GANDHI" userId="S::gandhipi@deakin.edu.au::db2efea0-bdcd-4e03-828c-8a0fcf84eaa6" providerId="AD" clId="Web-{5125989C-F0E3-4FFE-9426-8DE3C5567957}" dt="2020-04-26T12:58:11.706" v="418"/>
          <ac:spMkLst>
            <pc:docMk/>
            <pc:sldMk cId="896687834" sldId="272"/>
            <ac:spMk id="50" creationId="{4F3F6827-0043-4CFE-98A8-95CE1B69B005}"/>
          </ac:spMkLst>
        </pc:spChg>
        <pc:spChg chg="add del">
          <ac:chgData name="PIYUSH GANDHI" userId="S::gandhipi@deakin.edu.au::db2efea0-bdcd-4e03-828c-8a0fcf84eaa6" providerId="AD" clId="Web-{5125989C-F0E3-4FFE-9426-8DE3C5567957}" dt="2020-04-26T12:58:14.706" v="420"/>
          <ac:spMkLst>
            <pc:docMk/>
            <pc:sldMk cId="896687834" sldId="272"/>
            <ac:spMk id="51" creationId="{5F54226A-15A5-4F46-926F-81F3EC4664A8}"/>
          </ac:spMkLst>
        </pc:spChg>
        <pc:spChg chg="add del">
          <ac:chgData name="PIYUSH GANDHI" userId="S::gandhipi@deakin.edu.au::db2efea0-bdcd-4e03-828c-8a0fcf84eaa6" providerId="AD" clId="Web-{5125989C-F0E3-4FFE-9426-8DE3C5567957}" dt="2020-04-26T12:58:14.706" v="420"/>
          <ac:spMkLst>
            <pc:docMk/>
            <pc:sldMk cId="896687834" sldId="272"/>
            <ac:spMk id="52" creationId="{CFCF670F-3E94-4C8F-95AE-035FB459B9D2}"/>
          </ac:spMkLst>
        </pc:spChg>
        <pc:spChg chg="add del">
          <ac:chgData name="PIYUSH GANDHI" userId="S::gandhipi@deakin.edu.au::db2efea0-bdcd-4e03-828c-8a0fcf84eaa6" providerId="AD" clId="Web-{5125989C-F0E3-4FFE-9426-8DE3C5567957}" dt="2020-04-26T12:58:14.706" v="420"/>
          <ac:spMkLst>
            <pc:docMk/>
            <pc:sldMk cId="896687834" sldId="272"/>
            <ac:spMk id="54" creationId="{36D50BAE-2B1C-44EA-98D3-FF227A6942F3}"/>
          </ac:spMkLst>
        </pc:spChg>
        <pc:spChg chg="add del">
          <ac:chgData name="PIYUSH GANDHI" userId="S::gandhipi@deakin.edu.au::db2efea0-bdcd-4e03-828c-8a0fcf84eaa6" providerId="AD" clId="Web-{5125989C-F0E3-4FFE-9426-8DE3C5567957}" dt="2020-04-26T12:58:14.706" v="420"/>
          <ac:spMkLst>
            <pc:docMk/>
            <pc:sldMk cId="896687834" sldId="272"/>
            <ac:spMk id="55" creationId="{A0354A3E-8646-42D8-BBA1-296667346E2E}"/>
          </ac:spMkLst>
        </pc:spChg>
        <pc:spChg chg="add del">
          <ac:chgData name="PIYUSH GANDHI" userId="S::gandhipi@deakin.edu.au::db2efea0-bdcd-4e03-828c-8a0fcf84eaa6" providerId="AD" clId="Web-{5125989C-F0E3-4FFE-9426-8DE3C5567957}" dt="2020-04-26T12:58:14.706" v="420"/>
          <ac:spMkLst>
            <pc:docMk/>
            <pc:sldMk cId="896687834" sldId="272"/>
            <ac:spMk id="56" creationId="{8D8F64D4-85B6-4B50-8267-A34225759265}"/>
          </ac:spMkLst>
        </pc:spChg>
        <pc:spChg chg="add del">
          <ac:chgData name="PIYUSH GANDHI" userId="S::gandhipi@deakin.edu.au::db2efea0-bdcd-4e03-828c-8a0fcf84eaa6" providerId="AD" clId="Web-{5125989C-F0E3-4FFE-9426-8DE3C5567957}" dt="2020-04-26T12:58:14.706" v="420"/>
          <ac:spMkLst>
            <pc:docMk/>
            <pc:sldMk cId="896687834" sldId="272"/>
            <ac:spMk id="57" creationId="{982E57E1-FBFC-4937-B6B9-C381D1C95225}"/>
          </ac:spMkLst>
        </pc:spChg>
        <pc:spChg chg="add del">
          <ac:chgData name="PIYUSH GANDHI" userId="S::gandhipi@deakin.edu.au::db2efea0-bdcd-4e03-828c-8a0fcf84eaa6" providerId="AD" clId="Web-{5125989C-F0E3-4FFE-9426-8DE3C5567957}" dt="2020-04-26T12:58:14.706" v="420"/>
          <ac:spMkLst>
            <pc:docMk/>
            <pc:sldMk cId="896687834" sldId="272"/>
            <ac:spMk id="59" creationId="{A08B6943-0110-4993-B7F6-7A6A1EC667AE}"/>
          </ac:spMkLst>
        </pc:spChg>
        <pc:spChg chg="add del">
          <ac:chgData name="PIYUSH GANDHI" userId="S::gandhipi@deakin.edu.au::db2efea0-bdcd-4e03-828c-8a0fcf84eaa6" providerId="AD" clId="Web-{5125989C-F0E3-4FFE-9426-8DE3C5567957}" dt="2020-04-26T12:58:14.706" v="420"/>
          <ac:spMkLst>
            <pc:docMk/>
            <pc:sldMk cId="896687834" sldId="272"/>
            <ac:spMk id="60" creationId="{011BBFEE-907A-4DF1-9F7B-C5211B637BE9}"/>
          </ac:spMkLst>
        </pc:spChg>
        <pc:spChg chg="add del">
          <ac:chgData name="PIYUSH GANDHI" userId="S::gandhipi@deakin.edu.au::db2efea0-bdcd-4e03-828c-8a0fcf84eaa6" providerId="AD" clId="Web-{5125989C-F0E3-4FFE-9426-8DE3C5567957}" dt="2020-04-26T12:58:15.925" v="422"/>
          <ac:spMkLst>
            <pc:docMk/>
            <pc:sldMk cId="896687834" sldId="272"/>
            <ac:spMk id="61" creationId="{C642902F-4656-4563-AB0B-2EB57ACCD674}"/>
          </ac:spMkLst>
        </pc:spChg>
        <pc:spChg chg="add del">
          <ac:chgData name="PIYUSH GANDHI" userId="S::gandhipi@deakin.edu.au::db2efea0-bdcd-4e03-828c-8a0fcf84eaa6" providerId="AD" clId="Web-{5125989C-F0E3-4FFE-9426-8DE3C5567957}" dt="2020-04-26T12:58:15.925" v="422"/>
          <ac:spMkLst>
            <pc:docMk/>
            <pc:sldMk cId="896687834" sldId="272"/>
            <ac:spMk id="62" creationId="{2793D4A6-D9A6-4743-902C-5C956F8CAE12}"/>
          </ac:spMkLst>
        </pc:spChg>
        <pc:spChg chg="add del">
          <ac:chgData name="PIYUSH GANDHI" userId="S::gandhipi@deakin.edu.au::db2efea0-bdcd-4e03-828c-8a0fcf84eaa6" providerId="AD" clId="Web-{5125989C-F0E3-4FFE-9426-8DE3C5567957}" dt="2020-04-26T12:58:15.925" v="422"/>
          <ac:spMkLst>
            <pc:docMk/>
            <pc:sldMk cId="896687834" sldId="272"/>
            <ac:spMk id="63" creationId="{82D6E6E8-60D6-43DF-AB32-F009976E965A}"/>
          </ac:spMkLst>
        </pc:spChg>
        <pc:spChg chg="add del">
          <ac:chgData name="PIYUSH GANDHI" userId="S::gandhipi@deakin.edu.au::db2efea0-bdcd-4e03-828c-8a0fcf84eaa6" providerId="AD" clId="Web-{5125989C-F0E3-4FFE-9426-8DE3C5567957}" dt="2020-04-26T12:58:15.925" v="422"/>
          <ac:spMkLst>
            <pc:docMk/>
            <pc:sldMk cId="896687834" sldId="272"/>
            <ac:spMk id="65" creationId="{BE24306B-0379-4C6F-80A1-5A7D01A13564}"/>
          </ac:spMkLst>
        </pc:spChg>
        <pc:spChg chg="add del">
          <ac:chgData name="PIYUSH GANDHI" userId="S::gandhipi@deakin.edu.au::db2efea0-bdcd-4e03-828c-8a0fcf84eaa6" providerId="AD" clId="Web-{5125989C-F0E3-4FFE-9426-8DE3C5567957}" dt="2020-04-26T12:58:15.925" v="422"/>
          <ac:spMkLst>
            <pc:docMk/>
            <pc:sldMk cId="896687834" sldId="272"/>
            <ac:spMk id="66" creationId="{98F8BC0B-2185-4E1F-B3E4-6C4034B461AD}"/>
          </ac:spMkLst>
        </pc:spChg>
        <pc:spChg chg="add del">
          <ac:chgData name="PIYUSH GANDHI" userId="S::gandhipi@deakin.edu.au::db2efea0-bdcd-4e03-828c-8a0fcf84eaa6" providerId="AD" clId="Web-{5125989C-F0E3-4FFE-9426-8DE3C5567957}" dt="2020-04-26T12:58:15.925" v="422"/>
          <ac:spMkLst>
            <pc:docMk/>
            <pc:sldMk cId="896687834" sldId="272"/>
            <ac:spMk id="67" creationId="{468C6B0B-65E0-4F3A-AD46-9E3F81CA4CBE}"/>
          </ac:spMkLst>
        </pc:spChg>
        <pc:spChg chg="add del">
          <ac:chgData name="PIYUSH GANDHI" userId="S::gandhipi@deakin.edu.au::db2efea0-bdcd-4e03-828c-8a0fcf84eaa6" providerId="AD" clId="Web-{5125989C-F0E3-4FFE-9426-8DE3C5567957}" dt="2020-04-26T12:58:15.925" v="422"/>
          <ac:spMkLst>
            <pc:docMk/>
            <pc:sldMk cId="896687834" sldId="272"/>
            <ac:spMk id="68" creationId="{9204E438-647D-40F8-9613-FA00FF3E5094}"/>
          </ac:spMkLst>
        </pc:spChg>
        <pc:spChg chg="add del">
          <ac:chgData name="PIYUSH GANDHI" userId="S::gandhipi@deakin.edu.au::db2efea0-bdcd-4e03-828c-8a0fcf84eaa6" providerId="AD" clId="Web-{5125989C-F0E3-4FFE-9426-8DE3C5567957}" dt="2020-04-26T12:58:15.925" v="422"/>
          <ac:spMkLst>
            <pc:docMk/>
            <pc:sldMk cId="896687834" sldId="272"/>
            <ac:spMk id="69" creationId="{4EE16D88-B2D1-4B7E-92B3-B0AD4F5B56FE}"/>
          </ac:spMkLst>
        </pc:spChg>
        <pc:spChg chg="add del">
          <ac:chgData name="PIYUSH GANDHI" userId="S::gandhipi@deakin.edu.au::db2efea0-bdcd-4e03-828c-8a0fcf84eaa6" providerId="AD" clId="Web-{5125989C-F0E3-4FFE-9426-8DE3C5567957}" dt="2020-04-26T12:58:23.112" v="424"/>
          <ac:spMkLst>
            <pc:docMk/>
            <pc:sldMk cId="896687834" sldId="272"/>
            <ac:spMk id="70" creationId="{5F54226A-15A5-4F46-926F-81F3EC4664A8}"/>
          </ac:spMkLst>
        </pc:spChg>
        <pc:spChg chg="add del">
          <ac:chgData name="PIYUSH GANDHI" userId="S::gandhipi@deakin.edu.au::db2efea0-bdcd-4e03-828c-8a0fcf84eaa6" providerId="AD" clId="Web-{5125989C-F0E3-4FFE-9426-8DE3C5567957}" dt="2020-04-26T12:58:23.112" v="424"/>
          <ac:spMkLst>
            <pc:docMk/>
            <pc:sldMk cId="896687834" sldId="272"/>
            <ac:spMk id="71" creationId="{CFCF670F-3E94-4C8F-95AE-035FB459B9D2}"/>
          </ac:spMkLst>
        </pc:spChg>
        <pc:spChg chg="add del">
          <ac:chgData name="PIYUSH GANDHI" userId="S::gandhipi@deakin.edu.au::db2efea0-bdcd-4e03-828c-8a0fcf84eaa6" providerId="AD" clId="Web-{5125989C-F0E3-4FFE-9426-8DE3C5567957}" dt="2020-04-26T12:58:23.112" v="424"/>
          <ac:spMkLst>
            <pc:docMk/>
            <pc:sldMk cId="896687834" sldId="272"/>
            <ac:spMk id="73" creationId="{2B399A60-3405-4647-A976-4CBC707A9B36}"/>
          </ac:spMkLst>
        </pc:spChg>
        <pc:spChg chg="add del">
          <ac:chgData name="PIYUSH GANDHI" userId="S::gandhipi@deakin.edu.au::db2efea0-bdcd-4e03-828c-8a0fcf84eaa6" providerId="AD" clId="Web-{5125989C-F0E3-4FFE-9426-8DE3C5567957}" dt="2020-04-26T12:58:23.112" v="424"/>
          <ac:spMkLst>
            <pc:docMk/>
            <pc:sldMk cId="896687834" sldId="272"/>
            <ac:spMk id="74" creationId="{FE8FF351-900B-4AA7-B3CB-AA23F3577ED6}"/>
          </ac:spMkLst>
        </pc:spChg>
        <pc:spChg chg="add del">
          <ac:chgData name="PIYUSH GANDHI" userId="S::gandhipi@deakin.edu.au::db2efea0-bdcd-4e03-828c-8a0fcf84eaa6" providerId="AD" clId="Web-{5125989C-F0E3-4FFE-9426-8DE3C5567957}" dt="2020-04-26T12:58:23.112" v="424"/>
          <ac:spMkLst>
            <pc:docMk/>
            <pc:sldMk cId="896687834" sldId="272"/>
            <ac:spMk id="75" creationId="{E0D90A09-10D4-4340-AC70-0AFDB3810B61}"/>
          </ac:spMkLst>
        </pc:spChg>
        <pc:spChg chg="add del">
          <ac:chgData name="PIYUSH GANDHI" userId="S::gandhipi@deakin.edu.au::db2efea0-bdcd-4e03-828c-8a0fcf84eaa6" providerId="AD" clId="Web-{5125989C-F0E3-4FFE-9426-8DE3C5567957}" dt="2020-04-26T12:58:23.112" v="424"/>
          <ac:spMkLst>
            <pc:docMk/>
            <pc:sldMk cId="896687834" sldId="272"/>
            <ac:spMk id="76" creationId="{062DB908-A871-49E3-A635-30ADFEBCFE6B}"/>
          </ac:spMkLst>
        </pc:spChg>
        <pc:spChg chg="add del">
          <ac:chgData name="PIYUSH GANDHI" userId="S::gandhipi@deakin.edu.au::db2efea0-bdcd-4e03-828c-8a0fcf84eaa6" providerId="AD" clId="Web-{5125989C-F0E3-4FFE-9426-8DE3C5567957}" dt="2020-04-26T12:58:23.112" v="424"/>
          <ac:spMkLst>
            <pc:docMk/>
            <pc:sldMk cId="896687834" sldId="272"/>
            <ac:spMk id="77" creationId="{8B2C4FD5-C5A9-45B4-83C5-3310D4EDEB4F}"/>
          </ac:spMkLst>
        </pc:spChg>
        <pc:spChg chg="add del">
          <ac:chgData name="PIYUSH GANDHI" userId="S::gandhipi@deakin.edu.au::db2efea0-bdcd-4e03-828c-8a0fcf84eaa6" providerId="AD" clId="Web-{5125989C-F0E3-4FFE-9426-8DE3C5567957}" dt="2020-04-26T12:58:23.112" v="424"/>
          <ac:spMkLst>
            <pc:docMk/>
            <pc:sldMk cId="896687834" sldId="272"/>
            <ac:spMk id="78" creationId="{3E5F8535-F3B4-43C3-8595-D163FAA6BB2D}"/>
          </ac:spMkLst>
        </pc:spChg>
        <pc:spChg chg="add del">
          <ac:chgData name="PIYUSH GANDHI" userId="S::gandhipi@deakin.edu.au::db2efea0-bdcd-4e03-828c-8a0fcf84eaa6" providerId="AD" clId="Web-{5125989C-F0E3-4FFE-9426-8DE3C5567957}" dt="2020-04-26T12:58:23.112" v="424"/>
          <ac:spMkLst>
            <pc:docMk/>
            <pc:sldMk cId="896687834" sldId="272"/>
            <ac:spMk id="79" creationId="{4F3F6827-0043-4CFE-98A8-95CE1B69B005}"/>
          </ac:spMkLst>
        </pc:spChg>
        <pc:spChg chg="add del">
          <ac:chgData name="PIYUSH GANDHI" userId="S::gandhipi@deakin.edu.au::db2efea0-bdcd-4e03-828c-8a0fcf84eaa6" providerId="AD" clId="Web-{5125989C-F0E3-4FFE-9426-8DE3C5567957}" dt="2020-04-26T12:59:39.659" v="449"/>
          <ac:spMkLst>
            <pc:docMk/>
            <pc:sldMk cId="896687834" sldId="272"/>
            <ac:spMk id="80" creationId="{0D3048CC-BFEE-499F-968D-9681FE25454C}"/>
          </ac:spMkLst>
        </pc:spChg>
        <pc:spChg chg="add del">
          <ac:chgData name="PIYUSH GANDHI" userId="S::gandhipi@deakin.edu.au::db2efea0-bdcd-4e03-828c-8a0fcf84eaa6" providerId="AD" clId="Web-{5125989C-F0E3-4FFE-9426-8DE3C5567957}" dt="2020-04-26T12:59:39.659" v="449"/>
          <ac:spMkLst>
            <pc:docMk/>
            <pc:sldMk cId="896687834" sldId="272"/>
            <ac:spMk id="81" creationId="{2AF095ED-34C6-4B6B-BF2F-B18C3C6CD2B7}"/>
          </ac:spMkLst>
        </pc:spChg>
        <pc:spChg chg="add del">
          <ac:chgData name="PIYUSH GANDHI" userId="S::gandhipi@deakin.edu.au::db2efea0-bdcd-4e03-828c-8a0fcf84eaa6" providerId="AD" clId="Web-{5125989C-F0E3-4FFE-9426-8DE3C5567957}" dt="2020-04-26T12:59:39.659" v="449"/>
          <ac:spMkLst>
            <pc:docMk/>
            <pc:sldMk cId="896687834" sldId="272"/>
            <ac:spMk id="82" creationId="{E80E2106-26D1-4CFC-9F58-A3D915C7A9D1}"/>
          </ac:spMkLst>
        </pc:spChg>
        <pc:spChg chg="add del">
          <ac:chgData name="PIYUSH GANDHI" userId="S::gandhipi@deakin.edu.au::db2efea0-bdcd-4e03-828c-8a0fcf84eaa6" providerId="AD" clId="Web-{5125989C-F0E3-4FFE-9426-8DE3C5567957}" dt="2020-04-26T12:59:39.659" v="449"/>
          <ac:spMkLst>
            <pc:docMk/>
            <pc:sldMk cId="896687834" sldId="272"/>
            <ac:spMk id="84" creationId="{82C98A42-D33B-4523-A0B2-4904C32B7090}"/>
          </ac:spMkLst>
        </pc:spChg>
        <pc:spChg chg="add del">
          <ac:chgData name="PIYUSH GANDHI" userId="S::gandhipi@deakin.edu.au::db2efea0-bdcd-4e03-828c-8a0fcf84eaa6" providerId="AD" clId="Web-{5125989C-F0E3-4FFE-9426-8DE3C5567957}" dt="2020-04-26T12:59:39.659" v="449"/>
          <ac:spMkLst>
            <pc:docMk/>
            <pc:sldMk cId="896687834" sldId="272"/>
            <ac:spMk id="85" creationId="{B314DF03-4B84-4C63-9500-DC80BCA1BBFF}"/>
          </ac:spMkLst>
        </pc:spChg>
        <pc:spChg chg="add del">
          <ac:chgData name="PIYUSH GANDHI" userId="S::gandhipi@deakin.edu.au::db2efea0-bdcd-4e03-828c-8a0fcf84eaa6" providerId="AD" clId="Web-{5125989C-F0E3-4FFE-9426-8DE3C5567957}" dt="2020-04-26T12:59:14.112" v="429"/>
          <ac:spMkLst>
            <pc:docMk/>
            <pc:sldMk cId="896687834" sldId="272"/>
            <ac:spMk id="86" creationId="{708F6879-C739-4FE9-96A9-E2AE7C8EB74F}"/>
          </ac:spMkLst>
        </pc:spChg>
        <pc:spChg chg="add del">
          <ac:chgData name="PIYUSH GANDHI" userId="S::gandhipi@deakin.edu.au::db2efea0-bdcd-4e03-828c-8a0fcf84eaa6" providerId="AD" clId="Web-{5125989C-F0E3-4FFE-9426-8DE3C5567957}" dt="2020-04-26T12:59:39.659" v="449"/>
          <ac:spMkLst>
            <pc:docMk/>
            <pc:sldMk cId="896687834" sldId="272"/>
            <ac:spMk id="87" creationId="{C0C2C24D-DBC6-4FC3-8BD4-31D3CC1A3DF9}"/>
          </ac:spMkLst>
        </pc:spChg>
        <pc:spChg chg="add del">
          <ac:chgData name="PIYUSH GANDHI" userId="S::gandhipi@deakin.edu.au::db2efea0-bdcd-4e03-828c-8a0fcf84eaa6" providerId="AD" clId="Web-{5125989C-F0E3-4FFE-9426-8DE3C5567957}" dt="2020-04-26T12:59:39.659" v="449"/>
          <ac:spMkLst>
            <pc:docMk/>
            <pc:sldMk cId="896687834" sldId="272"/>
            <ac:spMk id="88" creationId="{57B513E8-3CAA-4B4E-92DE-D3EA3E17B3B6}"/>
          </ac:spMkLst>
        </pc:spChg>
        <pc:spChg chg="add del">
          <ac:chgData name="PIYUSH GANDHI" userId="S::gandhipi@deakin.edu.au::db2efea0-bdcd-4e03-828c-8a0fcf84eaa6" providerId="AD" clId="Web-{5125989C-F0E3-4FFE-9426-8DE3C5567957}" dt="2020-04-26T12:59:24.909" v="434"/>
          <ac:spMkLst>
            <pc:docMk/>
            <pc:sldMk cId="896687834" sldId="272"/>
            <ac:spMk id="90" creationId="{CFCF670F-3E94-4C8F-95AE-035FB459B9D2}"/>
          </ac:spMkLst>
        </pc:spChg>
        <pc:spChg chg="add del">
          <ac:chgData name="PIYUSH GANDHI" userId="S::gandhipi@deakin.edu.au::db2efea0-bdcd-4e03-828c-8a0fcf84eaa6" providerId="AD" clId="Web-{5125989C-F0E3-4FFE-9426-8DE3C5567957}" dt="2020-04-26T12:59:21.924" v="432"/>
          <ac:spMkLst>
            <pc:docMk/>
            <pc:sldMk cId="896687834" sldId="272"/>
            <ac:spMk id="92" creationId="{47BD2C86-218F-485A-BFE4-B6B3BC897D9B}"/>
          </ac:spMkLst>
        </pc:spChg>
        <pc:spChg chg="add del">
          <ac:chgData name="PIYUSH GANDHI" userId="S::gandhipi@deakin.edu.au::db2efea0-bdcd-4e03-828c-8a0fcf84eaa6" providerId="AD" clId="Web-{5125989C-F0E3-4FFE-9426-8DE3C5567957}" dt="2020-04-26T12:59:24.909" v="434"/>
          <ac:spMkLst>
            <pc:docMk/>
            <pc:sldMk cId="896687834" sldId="272"/>
            <ac:spMk id="93" creationId="{5F54226A-15A5-4F46-926F-81F3EC4664A8}"/>
          </ac:spMkLst>
        </pc:spChg>
        <pc:spChg chg="add del">
          <ac:chgData name="PIYUSH GANDHI" userId="S::gandhipi@deakin.edu.au::db2efea0-bdcd-4e03-828c-8a0fcf84eaa6" providerId="AD" clId="Web-{5125989C-F0E3-4FFE-9426-8DE3C5567957}" dt="2020-04-26T12:59:24.909" v="434"/>
          <ac:spMkLst>
            <pc:docMk/>
            <pc:sldMk cId="896687834" sldId="272"/>
            <ac:spMk id="94" creationId="{36D50BAE-2B1C-44EA-98D3-FF227A6942F3}"/>
          </ac:spMkLst>
        </pc:spChg>
        <pc:spChg chg="add del">
          <ac:chgData name="PIYUSH GANDHI" userId="S::gandhipi@deakin.edu.au::db2efea0-bdcd-4e03-828c-8a0fcf84eaa6" providerId="AD" clId="Web-{5125989C-F0E3-4FFE-9426-8DE3C5567957}" dt="2020-04-26T12:59:21.924" v="432"/>
          <ac:spMkLst>
            <pc:docMk/>
            <pc:sldMk cId="896687834" sldId="272"/>
            <ac:spMk id="95" creationId="{0D3048CC-BFEE-499F-968D-9681FE25454C}"/>
          </ac:spMkLst>
        </pc:spChg>
        <pc:spChg chg="add del">
          <ac:chgData name="PIYUSH GANDHI" userId="S::gandhipi@deakin.edu.au::db2efea0-bdcd-4e03-828c-8a0fcf84eaa6" providerId="AD" clId="Web-{5125989C-F0E3-4FFE-9426-8DE3C5567957}" dt="2020-04-26T12:59:24.909" v="434"/>
          <ac:spMkLst>
            <pc:docMk/>
            <pc:sldMk cId="896687834" sldId="272"/>
            <ac:spMk id="96" creationId="{A0354A3E-8646-42D8-BBA1-296667346E2E}"/>
          </ac:spMkLst>
        </pc:spChg>
        <pc:spChg chg="add del">
          <ac:chgData name="PIYUSH GANDHI" userId="S::gandhipi@deakin.edu.au::db2efea0-bdcd-4e03-828c-8a0fcf84eaa6" providerId="AD" clId="Web-{5125989C-F0E3-4FFE-9426-8DE3C5567957}" dt="2020-04-26T12:59:21.924" v="432"/>
          <ac:spMkLst>
            <pc:docMk/>
            <pc:sldMk cId="896687834" sldId="272"/>
            <ac:spMk id="97" creationId="{2AF095ED-34C6-4B6B-BF2F-B18C3C6CD2B7}"/>
          </ac:spMkLst>
        </pc:spChg>
        <pc:spChg chg="add del">
          <ac:chgData name="PIYUSH GANDHI" userId="S::gandhipi@deakin.edu.au::db2efea0-bdcd-4e03-828c-8a0fcf84eaa6" providerId="AD" clId="Web-{5125989C-F0E3-4FFE-9426-8DE3C5567957}" dt="2020-04-26T12:59:24.909" v="434"/>
          <ac:spMkLst>
            <pc:docMk/>
            <pc:sldMk cId="896687834" sldId="272"/>
            <ac:spMk id="98" creationId="{8D8F64D4-85B6-4B50-8267-A34225759265}"/>
          </ac:spMkLst>
        </pc:spChg>
        <pc:spChg chg="add del">
          <ac:chgData name="PIYUSH GANDHI" userId="S::gandhipi@deakin.edu.au::db2efea0-bdcd-4e03-828c-8a0fcf84eaa6" providerId="AD" clId="Web-{5125989C-F0E3-4FFE-9426-8DE3C5567957}" dt="2020-04-26T12:59:21.924" v="432"/>
          <ac:spMkLst>
            <pc:docMk/>
            <pc:sldMk cId="896687834" sldId="272"/>
            <ac:spMk id="99" creationId="{E80E2106-26D1-4CFC-9F58-A3D915C7A9D1}"/>
          </ac:spMkLst>
        </pc:spChg>
        <pc:spChg chg="add del">
          <ac:chgData name="PIYUSH GANDHI" userId="S::gandhipi@deakin.edu.au::db2efea0-bdcd-4e03-828c-8a0fcf84eaa6" providerId="AD" clId="Web-{5125989C-F0E3-4FFE-9426-8DE3C5567957}" dt="2020-04-26T12:59:24.909" v="434"/>
          <ac:spMkLst>
            <pc:docMk/>
            <pc:sldMk cId="896687834" sldId="272"/>
            <ac:spMk id="100" creationId="{982E57E1-FBFC-4937-B6B9-C381D1C95225}"/>
          </ac:spMkLst>
        </pc:spChg>
        <pc:spChg chg="add del">
          <ac:chgData name="PIYUSH GANDHI" userId="S::gandhipi@deakin.edu.au::db2efea0-bdcd-4e03-828c-8a0fcf84eaa6" providerId="AD" clId="Web-{5125989C-F0E3-4FFE-9426-8DE3C5567957}" dt="2020-04-26T12:59:21.924" v="432"/>
          <ac:spMkLst>
            <pc:docMk/>
            <pc:sldMk cId="896687834" sldId="272"/>
            <ac:spMk id="103" creationId="{82C98A42-D33B-4523-A0B2-4904C32B7090}"/>
          </ac:spMkLst>
        </pc:spChg>
        <pc:spChg chg="add del">
          <ac:chgData name="PIYUSH GANDHI" userId="S::gandhipi@deakin.edu.au::db2efea0-bdcd-4e03-828c-8a0fcf84eaa6" providerId="AD" clId="Web-{5125989C-F0E3-4FFE-9426-8DE3C5567957}" dt="2020-04-26T12:59:24.909" v="434"/>
          <ac:spMkLst>
            <pc:docMk/>
            <pc:sldMk cId="896687834" sldId="272"/>
            <ac:spMk id="104" creationId="{A08B6943-0110-4993-B7F6-7A6A1EC667AE}"/>
          </ac:spMkLst>
        </pc:spChg>
        <pc:spChg chg="add del">
          <ac:chgData name="PIYUSH GANDHI" userId="S::gandhipi@deakin.edu.au::db2efea0-bdcd-4e03-828c-8a0fcf84eaa6" providerId="AD" clId="Web-{5125989C-F0E3-4FFE-9426-8DE3C5567957}" dt="2020-04-26T12:59:21.924" v="432"/>
          <ac:spMkLst>
            <pc:docMk/>
            <pc:sldMk cId="896687834" sldId="272"/>
            <ac:spMk id="105" creationId="{B314DF03-4B84-4C63-9500-DC80BCA1BBFF}"/>
          </ac:spMkLst>
        </pc:spChg>
        <pc:spChg chg="add del">
          <ac:chgData name="PIYUSH GANDHI" userId="S::gandhipi@deakin.edu.au::db2efea0-bdcd-4e03-828c-8a0fcf84eaa6" providerId="AD" clId="Web-{5125989C-F0E3-4FFE-9426-8DE3C5567957}" dt="2020-04-26T12:59:27.237" v="436"/>
          <ac:spMkLst>
            <pc:docMk/>
            <pc:sldMk cId="896687834" sldId="272"/>
            <ac:spMk id="106" creationId="{5F54226A-15A5-4F46-926F-81F3EC4664A8}"/>
          </ac:spMkLst>
        </pc:spChg>
        <pc:spChg chg="add del">
          <ac:chgData name="PIYUSH GANDHI" userId="S::gandhipi@deakin.edu.au::db2efea0-bdcd-4e03-828c-8a0fcf84eaa6" providerId="AD" clId="Web-{5125989C-F0E3-4FFE-9426-8DE3C5567957}" dt="2020-04-26T12:59:21.924" v="432"/>
          <ac:spMkLst>
            <pc:docMk/>
            <pc:sldMk cId="896687834" sldId="272"/>
            <ac:spMk id="107" creationId="{C0C2C24D-DBC6-4FC3-8BD4-31D3CC1A3DF9}"/>
          </ac:spMkLst>
        </pc:spChg>
        <pc:spChg chg="add del">
          <ac:chgData name="PIYUSH GANDHI" userId="S::gandhipi@deakin.edu.au::db2efea0-bdcd-4e03-828c-8a0fcf84eaa6" providerId="AD" clId="Web-{5125989C-F0E3-4FFE-9426-8DE3C5567957}" dt="2020-04-26T12:59:27.237" v="436"/>
          <ac:spMkLst>
            <pc:docMk/>
            <pc:sldMk cId="896687834" sldId="272"/>
            <ac:spMk id="108" creationId="{CFCF670F-3E94-4C8F-95AE-035FB459B9D2}"/>
          </ac:spMkLst>
        </pc:spChg>
        <pc:spChg chg="add del">
          <ac:chgData name="PIYUSH GANDHI" userId="S::gandhipi@deakin.edu.au::db2efea0-bdcd-4e03-828c-8a0fcf84eaa6" providerId="AD" clId="Web-{5125989C-F0E3-4FFE-9426-8DE3C5567957}" dt="2020-04-26T12:59:21.924" v="432"/>
          <ac:spMkLst>
            <pc:docMk/>
            <pc:sldMk cId="896687834" sldId="272"/>
            <ac:spMk id="109" creationId="{57B513E8-3CAA-4B4E-92DE-D3EA3E17B3B6}"/>
          </ac:spMkLst>
        </pc:spChg>
        <pc:spChg chg="add del">
          <ac:chgData name="PIYUSH GANDHI" userId="S::gandhipi@deakin.edu.au::db2efea0-bdcd-4e03-828c-8a0fcf84eaa6" providerId="AD" clId="Web-{5125989C-F0E3-4FFE-9426-8DE3C5567957}" dt="2020-04-26T12:59:24.909" v="434"/>
          <ac:spMkLst>
            <pc:docMk/>
            <pc:sldMk cId="896687834" sldId="272"/>
            <ac:spMk id="111" creationId="{011BBFEE-907A-4DF1-9F7B-C5211B637BE9}"/>
          </ac:spMkLst>
        </pc:spChg>
        <pc:spChg chg="add del">
          <ac:chgData name="PIYUSH GANDHI" userId="S::gandhipi@deakin.edu.au::db2efea0-bdcd-4e03-828c-8a0fcf84eaa6" providerId="AD" clId="Web-{5125989C-F0E3-4FFE-9426-8DE3C5567957}" dt="2020-04-26T12:59:27.237" v="436"/>
          <ac:spMkLst>
            <pc:docMk/>
            <pc:sldMk cId="896687834" sldId="272"/>
            <ac:spMk id="112" creationId="{2B399A60-3405-4647-A976-4CBC707A9B36}"/>
          </ac:spMkLst>
        </pc:spChg>
        <pc:spChg chg="add del">
          <ac:chgData name="PIYUSH GANDHI" userId="S::gandhipi@deakin.edu.au::db2efea0-bdcd-4e03-828c-8a0fcf84eaa6" providerId="AD" clId="Web-{5125989C-F0E3-4FFE-9426-8DE3C5567957}" dt="2020-04-26T12:59:27.237" v="436"/>
          <ac:spMkLst>
            <pc:docMk/>
            <pc:sldMk cId="896687834" sldId="272"/>
            <ac:spMk id="113" creationId="{FE8FF351-900B-4AA7-B3CB-AA23F3577ED6}"/>
          </ac:spMkLst>
        </pc:spChg>
        <pc:spChg chg="add del">
          <ac:chgData name="PIYUSH GANDHI" userId="S::gandhipi@deakin.edu.au::db2efea0-bdcd-4e03-828c-8a0fcf84eaa6" providerId="AD" clId="Web-{5125989C-F0E3-4FFE-9426-8DE3C5567957}" dt="2020-04-26T12:59:27.237" v="436"/>
          <ac:spMkLst>
            <pc:docMk/>
            <pc:sldMk cId="896687834" sldId="272"/>
            <ac:spMk id="114" creationId="{E0D90A09-10D4-4340-AC70-0AFDB3810B61}"/>
          </ac:spMkLst>
        </pc:spChg>
        <pc:spChg chg="add del">
          <ac:chgData name="PIYUSH GANDHI" userId="S::gandhipi@deakin.edu.au::db2efea0-bdcd-4e03-828c-8a0fcf84eaa6" providerId="AD" clId="Web-{5125989C-F0E3-4FFE-9426-8DE3C5567957}" dt="2020-04-26T12:59:27.237" v="436"/>
          <ac:spMkLst>
            <pc:docMk/>
            <pc:sldMk cId="896687834" sldId="272"/>
            <ac:spMk id="115" creationId="{062DB908-A871-49E3-A635-30ADFEBCFE6B}"/>
          </ac:spMkLst>
        </pc:spChg>
        <pc:spChg chg="add del">
          <ac:chgData name="PIYUSH GANDHI" userId="S::gandhipi@deakin.edu.au::db2efea0-bdcd-4e03-828c-8a0fcf84eaa6" providerId="AD" clId="Web-{5125989C-F0E3-4FFE-9426-8DE3C5567957}" dt="2020-04-26T12:59:27.237" v="436"/>
          <ac:spMkLst>
            <pc:docMk/>
            <pc:sldMk cId="896687834" sldId="272"/>
            <ac:spMk id="116" creationId="{8B2C4FD5-C5A9-45B4-83C5-3310D4EDEB4F}"/>
          </ac:spMkLst>
        </pc:spChg>
        <pc:spChg chg="add del">
          <ac:chgData name="PIYUSH GANDHI" userId="S::gandhipi@deakin.edu.au::db2efea0-bdcd-4e03-828c-8a0fcf84eaa6" providerId="AD" clId="Web-{5125989C-F0E3-4FFE-9426-8DE3C5567957}" dt="2020-04-26T12:59:27.237" v="436"/>
          <ac:spMkLst>
            <pc:docMk/>
            <pc:sldMk cId="896687834" sldId="272"/>
            <ac:spMk id="117" creationId="{3E5F8535-F3B4-43C3-8595-D163FAA6BB2D}"/>
          </ac:spMkLst>
        </pc:spChg>
        <pc:spChg chg="add del">
          <ac:chgData name="PIYUSH GANDHI" userId="S::gandhipi@deakin.edu.au::db2efea0-bdcd-4e03-828c-8a0fcf84eaa6" providerId="AD" clId="Web-{5125989C-F0E3-4FFE-9426-8DE3C5567957}" dt="2020-04-26T12:59:27.237" v="436"/>
          <ac:spMkLst>
            <pc:docMk/>
            <pc:sldMk cId="896687834" sldId="272"/>
            <ac:spMk id="118" creationId="{4F3F6827-0043-4CFE-98A8-95CE1B69B005}"/>
          </ac:spMkLst>
        </pc:spChg>
        <pc:spChg chg="add del">
          <ac:chgData name="PIYUSH GANDHI" userId="S::gandhipi@deakin.edu.au::db2efea0-bdcd-4e03-828c-8a0fcf84eaa6" providerId="AD" clId="Web-{5125989C-F0E3-4FFE-9426-8DE3C5567957}" dt="2020-04-26T12:59:29.987" v="438"/>
          <ac:spMkLst>
            <pc:docMk/>
            <pc:sldMk cId="896687834" sldId="272"/>
            <ac:spMk id="119" creationId="{C642902F-4656-4563-AB0B-2EB57ACCD674}"/>
          </ac:spMkLst>
        </pc:spChg>
        <pc:spChg chg="add del">
          <ac:chgData name="PIYUSH GANDHI" userId="S::gandhipi@deakin.edu.au::db2efea0-bdcd-4e03-828c-8a0fcf84eaa6" providerId="AD" clId="Web-{5125989C-F0E3-4FFE-9426-8DE3C5567957}" dt="2020-04-26T12:59:29.987" v="438"/>
          <ac:spMkLst>
            <pc:docMk/>
            <pc:sldMk cId="896687834" sldId="272"/>
            <ac:spMk id="120" creationId="{2793D4A6-D9A6-4743-902C-5C956F8CAE12}"/>
          </ac:spMkLst>
        </pc:spChg>
        <pc:spChg chg="add del">
          <ac:chgData name="PIYUSH GANDHI" userId="S::gandhipi@deakin.edu.au::db2efea0-bdcd-4e03-828c-8a0fcf84eaa6" providerId="AD" clId="Web-{5125989C-F0E3-4FFE-9426-8DE3C5567957}" dt="2020-04-26T12:59:29.987" v="438"/>
          <ac:spMkLst>
            <pc:docMk/>
            <pc:sldMk cId="896687834" sldId="272"/>
            <ac:spMk id="121" creationId="{82D6E6E8-60D6-43DF-AB32-F009976E965A}"/>
          </ac:spMkLst>
        </pc:spChg>
        <pc:spChg chg="add del">
          <ac:chgData name="PIYUSH GANDHI" userId="S::gandhipi@deakin.edu.au::db2efea0-bdcd-4e03-828c-8a0fcf84eaa6" providerId="AD" clId="Web-{5125989C-F0E3-4FFE-9426-8DE3C5567957}" dt="2020-04-26T12:59:29.987" v="438"/>
          <ac:spMkLst>
            <pc:docMk/>
            <pc:sldMk cId="896687834" sldId="272"/>
            <ac:spMk id="123" creationId="{BE24306B-0379-4C6F-80A1-5A7D01A13564}"/>
          </ac:spMkLst>
        </pc:spChg>
        <pc:spChg chg="add del">
          <ac:chgData name="PIYUSH GANDHI" userId="S::gandhipi@deakin.edu.au::db2efea0-bdcd-4e03-828c-8a0fcf84eaa6" providerId="AD" clId="Web-{5125989C-F0E3-4FFE-9426-8DE3C5567957}" dt="2020-04-26T12:59:29.987" v="438"/>
          <ac:spMkLst>
            <pc:docMk/>
            <pc:sldMk cId="896687834" sldId="272"/>
            <ac:spMk id="124" creationId="{98F8BC0B-2185-4E1F-B3E4-6C4034B461AD}"/>
          </ac:spMkLst>
        </pc:spChg>
        <pc:spChg chg="add del">
          <ac:chgData name="PIYUSH GANDHI" userId="S::gandhipi@deakin.edu.au::db2efea0-bdcd-4e03-828c-8a0fcf84eaa6" providerId="AD" clId="Web-{5125989C-F0E3-4FFE-9426-8DE3C5567957}" dt="2020-04-26T12:59:29.987" v="438"/>
          <ac:spMkLst>
            <pc:docMk/>
            <pc:sldMk cId="896687834" sldId="272"/>
            <ac:spMk id="125" creationId="{1F69D05B-EBC5-4187-838A-737F2DC869FA}"/>
          </ac:spMkLst>
        </pc:spChg>
        <pc:spChg chg="add del">
          <ac:chgData name="PIYUSH GANDHI" userId="S::gandhipi@deakin.edu.au::db2efea0-bdcd-4e03-828c-8a0fcf84eaa6" providerId="AD" clId="Web-{5125989C-F0E3-4FFE-9426-8DE3C5567957}" dt="2020-04-26T12:59:29.987" v="438"/>
          <ac:spMkLst>
            <pc:docMk/>
            <pc:sldMk cId="896687834" sldId="272"/>
            <ac:spMk id="126" creationId="{9204E438-647D-40F8-9613-FA00FF3E5094}"/>
          </ac:spMkLst>
        </pc:spChg>
        <pc:spChg chg="add del">
          <ac:chgData name="PIYUSH GANDHI" userId="S::gandhipi@deakin.edu.au::db2efea0-bdcd-4e03-828c-8a0fcf84eaa6" providerId="AD" clId="Web-{5125989C-F0E3-4FFE-9426-8DE3C5567957}" dt="2020-04-26T12:59:29.987" v="438"/>
          <ac:spMkLst>
            <pc:docMk/>
            <pc:sldMk cId="896687834" sldId="272"/>
            <ac:spMk id="127" creationId="{4EE16D88-B2D1-4B7E-92B3-B0AD4F5B56FE}"/>
          </ac:spMkLst>
        </pc:spChg>
        <pc:spChg chg="add del">
          <ac:chgData name="PIYUSH GANDHI" userId="S::gandhipi@deakin.edu.au::db2efea0-bdcd-4e03-828c-8a0fcf84eaa6" providerId="AD" clId="Web-{5125989C-F0E3-4FFE-9426-8DE3C5567957}" dt="2020-04-26T12:59:31.784" v="440"/>
          <ac:spMkLst>
            <pc:docMk/>
            <pc:sldMk cId="896687834" sldId="272"/>
            <ac:spMk id="128" creationId="{E7F82259-6DC6-40BE-84AB-3D4BDA537672}"/>
          </ac:spMkLst>
        </pc:spChg>
        <pc:spChg chg="add del">
          <ac:chgData name="PIYUSH GANDHI" userId="S::gandhipi@deakin.edu.au::db2efea0-bdcd-4e03-828c-8a0fcf84eaa6" providerId="AD" clId="Web-{5125989C-F0E3-4FFE-9426-8DE3C5567957}" dt="2020-04-26T12:59:31.784" v="440"/>
          <ac:spMkLst>
            <pc:docMk/>
            <pc:sldMk cId="896687834" sldId="272"/>
            <ac:spMk id="130" creationId="{9C715CE0-B05E-4357-8DC4-3171B6BED202}"/>
          </ac:spMkLst>
        </pc:spChg>
        <pc:spChg chg="add del">
          <ac:chgData name="PIYUSH GANDHI" userId="S::gandhipi@deakin.edu.au::db2efea0-bdcd-4e03-828c-8a0fcf84eaa6" providerId="AD" clId="Web-{5125989C-F0E3-4FFE-9426-8DE3C5567957}" dt="2020-04-26T12:59:31.784" v="440"/>
          <ac:spMkLst>
            <pc:docMk/>
            <pc:sldMk cId="896687834" sldId="272"/>
            <ac:spMk id="131" creationId="{35490A1A-AA28-463A-AA3C-C84B88ED54D3}"/>
          </ac:spMkLst>
        </pc:spChg>
        <pc:spChg chg="add del">
          <ac:chgData name="PIYUSH GANDHI" userId="S::gandhipi@deakin.edu.au::db2efea0-bdcd-4e03-828c-8a0fcf84eaa6" providerId="AD" clId="Web-{5125989C-F0E3-4FFE-9426-8DE3C5567957}" dt="2020-04-26T12:59:31.784" v="440"/>
          <ac:spMkLst>
            <pc:docMk/>
            <pc:sldMk cId="896687834" sldId="272"/>
            <ac:spMk id="132" creationId="{9CBAC0BF-B249-46F8-B6CE-50488DCA102A}"/>
          </ac:spMkLst>
        </pc:spChg>
        <pc:spChg chg="add del">
          <ac:chgData name="PIYUSH GANDHI" userId="S::gandhipi@deakin.edu.au::db2efea0-bdcd-4e03-828c-8a0fcf84eaa6" providerId="AD" clId="Web-{5125989C-F0E3-4FFE-9426-8DE3C5567957}" dt="2020-04-26T12:59:31.784" v="440"/>
          <ac:spMkLst>
            <pc:docMk/>
            <pc:sldMk cId="896687834" sldId="272"/>
            <ac:spMk id="133" creationId="{983DEAAD-C42F-417F-96C1-36AC52AA5D25}"/>
          </ac:spMkLst>
        </pc:spChg>
        <pc:spChg chg="add del">
          <ac:chgData name="PIYUSH GANDHI" userId="S::gandhipi@deakin.edu.au::db2efea0-bdcd-4e03-828c-8a0fcf84eaa6" providerId="AD" clId="Web-{5125989C-F0E3-4FFE-9426-8DE3C5567957}" dt="2020-04-26T12:59:31.784" v="440"/>
          <ac:spMkLst>
            <pc:docMk/>
            <pc:sldMk cId="896687834" sldId="272"/>
            <ac:spMk id="134" creationId="{69259C9E-EB60-4136-BFB3-C6AA8EABCC75}"/>
          </ac:spMkLst>
        </pc:spChg>
        <pc:spChg chg="add del">
          <ac:chgData name="PIYUSH GANDHI" userId="S::gandhipi@deakin.edu.au::db2efea0-bdcd-4e03-828c-8a0fcf84eaa6" providerId="AD" clId="Web-{5125989C-F0E3-4FFE-9426-8DE3C5567957}" dt="2020-04-26T12:59:31.784" v="440"/>
          <ac:spMkLst>
            <pc:docMk/>
            <pc:sldMk cId="896687834" sldId="272"/>
            <ac:spMk id="135" creationId="{C44B207C-AE62-4FA8-B469-5E0EDADF80A5}"/>
          </ac:spMkLst>
        </pc:spChg>
        <pc:spChg chg="add del">
          <ac:chgData name="PIYUSH GANDHI" userId="S::gandhipi@deakin.edu.au::db2efea0-bdcd-4e03-828c-8a0fcf84eaa6" providerId="AD" clId="Web-{5125989C-F0E3-4FFE-9426-8DE3C5567957}" dt="2020-04-26T12:59:31.784" v="440"/>
          <ac:spMkLst>
            <pc:docMk/>
            <pc:sldMk cId="896687834" sldId="272"/>
            <ac:spMk id="136" creationId="{BE1354F6-7F92-40AE-A769-AC17DBD95EC7}"/>
          </ac:spMkLst>
        </pc:spChg>
        <pc:spChg chg="add del">
          <ac:chgData name="PIYUSH GANDHI" userId="S::gandhipi@deakin.edu.au::db2efea0-bdcd-4e03-828c-8a0fcf84eaa6" providerId="AD" clId="Web-{5125989C-F0E3-4FFE-9426-8DE3C5567957}" dt="2020-04-26T12:59:33.909" v="442"/>
          <ac:spMkLst>
            <pc:docMk/>
            <pc:sldMk cId="896687834" sldId="272"/>
            <ac:spMk id="137" creationId="{4A47B4F8-CC69-4956-BB6E-2F5BB4589789}"/>
          </ac:spMkLst>
        </pc:spChg>
        <pc:spChg chg="add del">
          <ac:chgData name="PIYUSH GANDHI" userId="S::gandhipi@deakin.edu.au::db2efea0-bdcd-4e03-828c-8a0fcf84eaa6" providerId="AD" clId="Web-{5125989C-F0E3-4FFE-9426-8DE3C5567957}" dt="2020-04-26T12:59:36.549" v="444"/>
          <ac:spMkLst>
            <pc:docMk/>
            <pc:sldMk cId="896687834" sldId="272"/>
            <ac:spMk id="138" creationId="{79C13CA3-B6D9-45C7-9295-DBA61B87B77F}"/>
          </ac:spMkLst>
        </pc:spChg>
        <pc:spChg chg="add del">
          <ac:chgData name="PIYUSH GANDHI" userId="S::gandhipi@deakin.edu.au::db2efea0-bdcd-4e03-828c-8a0fcf84eaa6" providerId="AD" clId="Web-{5125989C-F0E3-4FFE-9426-8DE3C5567957}" dt="2020-04-26T12:59:36.549" v="444"/>
          <ac:spMkLst>
            <pc:docMk/>
            <pc:sldMk cId="896687834" sldId="272"/>
            <ac:spMk id="139" creationId="{03A06454-838C-4AF7-BFD1-3DCA125783AB}"/>
          </ac:spMkLst>
        </pc:spChg>
        <pc:spChg chg="add del">
          <ac:chgData name="PIYUSH GANDHI" userId="S::gandhipi@deakin.edu.au::db2efea0-bdcd-4e03-828c-8a0fcf84eaa6" providerId="AD" clId="Web-{5125989C-F0E3-4FFE-9426-8DE3C5567957}" dt="2020-04-26T12:59:36.549" v="444"/>
          <ac:spMkLst>
            <pc:docMk/>
            <pc:sldMk cId="896687834" sldId="272"/>
            <ac:spMk id="140" creationId="{B56B12CE-5467-45E7-A61A-7C1F48876CE0}"/>
          </ac:spMkLst>
        </pc:spChg>
        <pc:spChg chg="add del">
          <ac:chgData name="PIYUSH GANDHI" userId="S::gandhipi@deakin.edu.au::db2efea0-bdcd-4e03-828c-8a0fcf84eaa6" providerId="AD" clId="Web-{5125989C-F0E3-4FFE-9426-8DE3C5567957}" dt="2020-04-26T12:59:36.549" v="444"/>
          <ac:spMkLst>
            <pc:docMk/>
            <pc:sldMk cId="896687834" sldId="272"/>
            <ac:spMk id="141" creationId="{292FA1E6-7B1A-41CD-B6B6-59B7A71F8450}"/>
          </ac:spMkLst>
        </pc:spChg>
        <pc:spChg chg="add del">
          <ac:chgData name="PIYUSH GANDHI" userId="S::gandhipi@deakin.edu.au::db2efea0-bdcd-4e03-828c-8a0fcf84eaa6" providerId="AD" clId="Web-{5125989C-F0E3-4FFE-9426-8DE3C5567957}" dt="2020-04-26T12:59:36.549" v="444"/>
          <ac:spMkLst>
            <pc:docMk/>
            <pc:sldMk cId="896687834" sldId="272"/>
            <ac:spMk id="142" creationId="{8E328072-E150-4434-BD87-A36F8A8C1D15}"/>
          </ac:spMkLst>
        </pc:spChg>
        <pc:spChg chg="add del">
          <ac:chgData name="PIYUSH GANDHI" userId="S::gandhipi@deakin.edu.au::db2efea0-bdcd-4e03-828c-8a0fcf84eaa6" providerId="AD" clId="Web-{5125989C-F0E3-4FFE-9426-8DE3C5567957}" dt="2020-04-26T12:59:36.549" v="444"/>
          <ac:spMkLst>
            <pc:docMk/>
            <pc:sldMk cId="896687834" sldId="272"/>
            <ac:spMk id="143" creationId="{4A0A86FA-295F-42C1-9400-FF3327E2F01D}"/>
          </ac:spMkLst>
        </pc:spChg>
        <pc:spChg chg="add del">
          <ac:chgData name="PIYUSH GANDHI" userId="S::gandhipi@deakin.edu.au::db2efea0-bdcd-4e03-828c-8a0fcf84eaa6" providerId="AD" clId="Web-{5125989C-F0E3-4FFE-9426-8DE3C5567957}" dt="2020-04-26T12:59:36.549" v="444"/>
          <ac:spMkLst>
            <pc:docMk/>
            <pc:sldMk cId="896687834" sldId="272"/>
            <ac:spMk id="144" creationId="{5A27BFC3-8DF0-48E2-B221-E754B45414D8}"/>
          </ac:spMkLst>
        </pc:spChg>
        <pc:spChg chg="add del">
          <ac:chgData name="PIYUSH GANDHI" userId="S::gandhipi@deakin.edu.au::db2efea0-bdcd-4e03-828c-8a0fcf84eaa6" providerId="AD" clId="Web-{5125989C-F0E3-4FFE-9426-8DE3C5567957}" dt="2020-04-26T12:59:38.502" v="446"/>
          <ac:spMkLst>
            <pc:docMk/>
            <pc:sldMk cId="896687834" sldId="272"/>
            <ac:spMk id="145" creationId="{4A47B4F8-CC69-4956-BB6E-2F5BB4589789}"/>
          </ac:spMkLst>
        </pc:spChg>
        <pc:spChg chg="add del">
          <ac:chgData name="PIYUSH GANDHI" userId="S::gandhipi@deakin.edu.au::db2efea0-bdcd-4e03-828c-8a0fcf84eaa6" providerId="AD" clId="Web-{5125989C-F0E3-4FFE-9426-8DE3C5567957}" dt="2020-04-26T12:59:39.643" v="448"/>
          <ac:spMkLst>
            <pc:docMk/>
            <pc:sldMk cId="896687834" sldId="272"/>
            <ac:spMk id="146" creationId="{5F54226A-15A5-4F46-926F-81F3EC4664A8}"/>
          </ac:spMkLst>
        </pc:spChg>
        <pc:spChg chg="add del">
          <ac:chgData name="PIYUSH GANDHI" userId="S::gandhipi@deakin.edu.au::db2efea0-bdcd-4e03-828c-8a0fcf84eaa6" providerId="AD" clId="Web-{5125989C-F0E3-4FFE-9426-8DE3C5567957}" dt="2020-04-26T12:59:39.643" v="448"/>
          <ac:spMkLst>
            <pc:docMk/>
            <pc:sldMk cId="896687834" sldId="272"/>
            <ac:spMk id="147" creationId="{CFCF670F-3E94-4C8F-95AE-035FB459B9D2}"/>
          </ac:spMkLst>
        </pc:spChg>
        <pc:spChg chg="add del">
          <ac:chgData name="PIYUSH GANDHI" userId="S::gandhipi@deakin.edu.au::db2efea0-bdcd-4e03-828c-8a0fcf84eaa6" providerId="AD" clId="Web-{5125989C-F0E3-4FFE-9426-8DE3C5567957}" dt="2020-04-26T12:59:39.643" v="448"/>
          <ac:spMkLst>
            <pc:docMk/>
            <pc:sldMk cId="896687834" sldId="272"/>
            <ac:spMk id="149" creationId="{36D50BAE-2B1C-44EA-98D3-FF227A6942F3}"/>
          </ac:spMkLst>
        </pc:spChg>
        <pc:spChg chg="add del">
          <ac:chgData name="PIYUSH GANDHI" userId="S::gandhipi@deakin.edu.au::db2efea0-bdcd-4e03-828c-8a0fcf84eaa6" providerId="AD" clId="Web-{5125989C-F0E3-4FFE-9426-8DE3C5567957}" dt="2020-04-26T12:59:39.643" v="448"/>
          <ac:spMkLst>
            <pc:docMk/>
            <pc:sldMk cId="896687834" sldId="272"/>
            <ac:spMk id="150" creationId="{A0354A3E-8646-42D8-BBA1-296667346E2E}"/>
          </ac:spMkLst>
        </pc:spChg>
        <pc:spChg chg="add del">
          <ac:chgData name="PIYUSH GANDHI" userId="S::gandhipi@deakin.edu.au::db2efea0-bdcd-4e03-828c-8a0fcf84eaa6" providerId="AD" clId="Web-{5125989C-F0E3-4FFE-9426-8DE3C5567957}" dt="2020-04-26T12:59:39.643" v="448"/>
          <ac:spMkLst>
            <pc:docMk/>
            <pc:sldMk cId="896687834" sldId="272"/>
            <ac:spMk id="151" creationId="{8D8F64D4-85B6-4B50-8267-A34225759265}"/>
          </ac:spMkLst>
        </pc:spChg>
        <pc:spChg chg="add del">
          <ac:chgData name="PIYUSH GANDHI" userId="S::gandhipi@deakin.edu.au::db2efea0-bdcd-4e03-828c-8a0fcf84eaa6" providerId="AD" clId="Web-{5125989C-F0E3-4FFE-9426-8DE3C5567957}" dt="2020-04-26T12:59:39.643" v="448"/>
          <ac:spMkLst>
            <pc:docMk/>
            <pc:sldMk cId="896687834" sldId="272"/>
            <ac:spMk id="152" creationId="{982E57E1-FBFC-4937-B6B9-C381D1C95225}"/>
          </ac:spMkLst>
        </pc:spChg>
        <pc:spChg chg="add del">
          <ac:chgData name="PIYUSH GANDHI" userId="S::gandhipi@deakin.edu.au::db2efea0-bdcd-4e03-828c-8a0fcf84eaa6" providerId="AD" clId="Web-{5125989C-F0E3-4FFE-9426-8DE3C5567957}" dt="2020-04-26T12:59:39.643" v="448"/>
          <ac:spMkLst>
            <pc:docMk/>
            <pc:sldMk cId="896687834" sldId="272"/>
            <ac:spMk id="154" creationId="{A08B6943-0110-4993-B7F6-7A6A1EC667AE}"/>
          </ac:spMkLst>
        </pc:spChg>
        <pc:spChg chg="add del">
          <ac:chgData name="PIYUSH GANDHI" userId="S::gandhipi@deakin.edu.au::db2efea0-bdcd-4e03-828c-8a0fcf84eaa6" providerId="AD" clId="Web-{5125989C-F0E3-4FFE-9426-8DE3C5567957}" dt="2020-04-26T12:59:39.643" v="448"/>
          <ac:spMkLst>
            <pc:docMk/>
            <pc:sldMk cId="896687834" sldId="272"/>
            <ac:spMk id="155" creationId="{011BBFEE-907A-4DF1-9F7B-C5211B637BE9}"/>
          </ac:spMkLst>
        </pc:spChg>
        <pc:spChg chg="add">
          <ac:chgData name="PIYUSH GANDHI" userId="S::gandhipi@deakin.edu.au::db2efea0-bdcd-4e03-828c-8a0fcf84eaa6" providerId="AD" clId="Web-{5125989C-F0E3-4FFE-9426-8DE3C5567957}" dt="2020-04-26T12:59:39.659" v="449"/>
          <ac:spMkLst>
            <pc:docMk/>
            <pc:sldMk cId="896687834" sldId="272"/>
            <ac:spMk id="156" creationId="{0D3048CC-BFEE-499F-968D-9681FE25454C}"/>
          </ac:spMkLst>
        </pc:spChg>
        <pc:spChg chg="add">
          <ac:chgData name="PIYUSH GANDHI" userId="S::gandhipi@deakin.edu.au::db2efea0-bdcd-4e03-828c-8a0fcf84eaa6" providerId="AD" clId="Web-{5125989C-F0E3-4FFE-9426-8DE3C5567957}" dt="2020-04-26T12:59:39.659" v="449"/>
          <ac:spMkLst>
            <pc:docMk/>
            <pc:sldMk cId="896687834" sldId="272"/>
            <ac:spMk id="157" creationId="{2AF095ED-34C6-4B6B-BF2F-B18C3C6CD2B7}"/>
          </ac:spMkLst>
        </pc:spChg>
        <pc:spChg chg="add">
          <ac:chgData name="PIYUSH GANDHI" userId="S::gandhipi@deakin.edu.au::db2efea0-bdcd-4e03-828c-8a0fcf84eaa6" providerId="AD" clId="Web-{5125989C-F0E3-4FFE-9426-8DE3C5567957}" dt="2020-04-26T12:59:39.659" v="449"/>
          <ac:spMkLst>
            <pc:docMk/>
            <pc:sldMk cId="896687834" sldId="272"/>
            <ac:spMk id="158" creationId="{E80E2106-26D1-4CFC-9F58-A3D915C7A9D1}"/>
          </ac:spMkLst>
        </pc:spChg>
        <pc:spChg chg="add">
          <ac:chgData name="PIYUSH GANDHI" userId="S::gandhipi@deakin.edu.au::db2efea0-bdcd-4e03-828c-8a0fcf84eaa6" providerId="AD" clId="Web-{5125989C-F0E3-4FFE-9426-8DE3C5567957}" dt="2020-04-26T12:59:39.659" v="449"/>
          <ac:spMkLst>
            <pc:docMk/>
            <pc:sldMk cId="896687834" sldId="272"/>
            <ac:spMk id="160" creationId="{82C98A42-D33B-4523-A0B2-4904C32B7090}"/>
          </ac:spMkLst>
        </pc:spChg>
        <pc:spChg chg="add">
          <ac:chgData name="PIYUSH GANDHI" userId="S::gandhipi@deakin.edu.au::db2efea0-bdcd-4e03-828c-8a0fcf84eaa6" providerId="AD" clId="Web-{5125989C-F0E3-4FFE-9426-8DE3C5567957}" dt="2020-04-26T12:59:39.659" v="449"/>
          <ac:spMkLst>
            <pc:docMk/>
            <pc:sldMk cId="896687834" sldId="272"/>
            <ac:spMk id="161" creationId="{B314DF03-4B84-4C63-9500-DC80BCA1BBFF}"/>
          </ac:spMkLst>
        </pc:spChg>
        <pc:spChg chg="add mod">
          <ac:chgData name="PIYUSH GANDHI" userId="S::gandhipi@deakin.edu.au::db2efea0-bdcd-4e03-828c-8a0fcf84eaa6" providerId="AD" clId="Web-{5125989C-F0E3-4FFE-9426-8DE3C5567957}" dt="2020-04-26T13:15:10.559" v="1529" actId="20577"/>
          <ac:spMkLst>
            <pc:docMk/>
            <pc:sldMk cId="896687834" sldId="272"/>
            <ac:spMk id="162" creationId="{47BD2C86-218F-485A-BFE4-B6B3BC897D9B}"/>
          </ac:spMkLst>
        </pc:spChg>
        <pc:spChg chg="add">
          <ac:chgData name="PIYUSH GANDHI" userId="S::gandhipi@deakin.edu.au::db2efea0-bdcd-4e03-828c-8a0fcf84eaa6" providerId="AD" clId="Web-{5125989C-F0E3-4FFE-9426-8DE3C5567957}" dt="2020-04-26T12:59:39.659" v="449"/>
          <ac:spMkLst>
            <pc:docMk/>
            <pc:sldMk cId="896687834" sldId="272"/>
            <ac:spMk id="163" creationId="{C0C2C24D-DBC6-4FC3-8BD4-31D3CC1A3DF9}"/>
          </ac:spMkLst>
        </pc:spChg>
        <pc:spChg chg="add">
          <ac:chgData name="PIYUSH GANDHI" userId="S::gandhipi@deakin.edu.au::db2efea0-bdcd-4e03-828c-8a0fcf84eaa6" providerId="AD" clId="Web-{5125989C-F0E3-4FFE-9426-8DE3C5567957}" dt="2020-04-26T12:59:39.659" v="449"/>
          <ac:spMkLst>
            <pc:docMk/>
            <pc:sldMk cId="896687834" sldId="272"/>
            <ac:spMk id="164" creationId="{57B513E8-3CAA-4B4E-92DE-D3EA3E17B3B6}"/>
          </ac:spMkLst>
        </pc:spChg>
        <pc:spChg chg="add mod">
          <ac:chgData name="PIYUSH GANDHI" userId="S::gandhipi@deakin.edu.au::db2efea0-bdcd-4e03-828c-8a0fcf84eaa6" providerId="AD" clId="Web-{5125989C-F0E3-4FFE-9426-8DE3C5567957}" dt="2020-04-26T13:01:35.189" v="494" actId="1076"/>
          <ac:spMkLst>
            <pc:docMk/>
            <pc:sldMk cId="896687834" sldId="272"/>
            <ac:spMk id="165" creationId="{5B9640B7-09F2-469C-985F-1B53BB16F5F5}"/>
          </ac:spMkLst>
        </pc:spChg>
        <pc:spChg chg="add mod">
          <ac:chgData name="PIYUSH GANDHI" userId="S::gandhipi@deakin.edu.au::db2efea0-bdcd-4e03-828c-8a0fcf84eaa6" providerId="AD" clId="Web-{5125989C-F0E3-4FFE-9426-8DE3C5567957}" dt="2020-04-26T13:04:53.672" v="579" actId="1076"/>
          <ac:spMkLst>
            <pc:docMk/>
            <pc:sldMk cId="896687834" sldId="272"/>
            <ac:spMk id="166" creationId="{D39198B7-7CCF-427B-BF20-1E47F9CDCD5D}"/>
          </ac:spMkLst>
        </pc:spChg>
        <pc:spChg chg="add mod">
          <ac:chgData name="PIYUSH GANDHI" userId="S::gandhipi@deakin.edu.au::db2efea0-bdcd-4e03-828c-8a0fcf84eaa6" providerId="AD" clId="Web-{5125989C-F0E3-4FFE-9426-8DE3C5567957}" dt="2020-04-26T13:05:55.140" v="640" actId="20577"/>
          <ac:spMkLst>
            <pc:docMk/>
            <pc:sldMk cId="896687834" sldId="272"/>
            <ac:spMk id="167" creationId="{24599D3D-5517-41CD-94F9-3A2D30C55229}"/>
          </ac:spMkLst>
        </pc:spChg>
        <pc:spChg chg="add mod">
          <ac:chgData name="PIYUSH GANDHI" userId="S::gandhipi@deakin.edu.au::db2efea0-bdcd-4e03-828c-8a0fcf84eaa6" providerId="AD" clId="Web-{5125989C-F0E3-4FFE-9426-8DE3C5567957}" dt="2020-04-26T13:06:47.921" v="703" actId="1076"/>
          <ac:spMkLst>
            <pc:docMk/>
            <pc:sldMk cId="896687834" sldId="272"/>
            <ac:spMk id="168" creationId="{6639D875-EDEE-438F-BB88-30AE749D9E86}"/>
          </ac:spMkLst>
        </pc:spChg>
        <pc:picChg chg="add del mod ord">
          <ac:chgData name="PIYUSH GANDHI" userId="S::gandhipi@deakin.edu.au::db2efea0-bdcd-4e03-828c-8a0fcf84eaa6" providerId="AD" clId="Web-{5125989C-F0E3-4FFE-9426-8DE3C5567957}" dt="2020-04-26T12:58:53.518" v="428"/>
          <ac:picMkLst>
            <pc:docMk/>
            <pc:sldMk cId="896687834" sldId="272"/>
            <ac:picMk id="4" creationId="{A80601BB-60E3-467D-90A9-C20C82AB47B4}"/>
          </ac:picMkLst>
        </pc:picChg>
        <pc:picChg chg="add del mod">
          <ac:chgData name="PIYUSH GANDHI" userId="S::gandhipi@deakin.edu.au::db2efea0-bdcd-4e03-828c-8a0fcf84eaa6" providerId="AD" clId="Web-{5125989C-F0E3-4FFE-9426-8DE3C5567957}" dt="2020-04-26T12:56:48.129" v="402"/>
          <ac:picMkLst>
            <pc:docMk/>
            <pc:sldMk cId="896687834" sldId="272"/>
            <ac:picMk id="6" creationId="{38721F51-5A3E-4000-9F4A-A0848973DB86}"/>
          </ac:picMkLst>
        </pc:picChg>
        <pc:picChg chg="add mod ord modCrop">
          <ac:chgData name="PIYUSH GANDHI" userId="S::gandhipi@deakin.edu.au::db2efea0-bdcd-4e03-828c-8a0fcf84eaa6" providerId="AD" clId="Web-{5125989C-F0E3-4FFE-9426-8DE3C5567957}" dt="2020-04-26T13:05:31.531" v="637" actId="1076"/>
          <ac:picMkLst>
            <pc:docMk/>
            <pc:sldMk cId="896687834" sldId="272"/>
            <ac:picMk id="8" creationId="{5AC378D5-B692-4910-8127-54D4040C9745}"/>
          </ac:picMkLst>
        </pc:picChg>
        <pc:picChg chg="add mod ord modCrop">
          <ac:chgData name="PIYUSH GANDHI" userId="S::gandhipi@deakin.edu.au::db2efea0-bdcd-4e03-828c-8a0fcf84eaa6" providerId="AD" clId="Web-{5125989C-F0E3-4FFE-9426-8DE3C5567957}" dt="2020-04-26T13:04:01.016" v="511" actId="1076"/>
          <ac:picMkLst>
            <pc:docMk/>
            <pc:sldMk cId="896687834" sldId="272"/>
            <ac:picMk id="12" creationId="{D3E5F2A1-48E3-4C47-9555-43C8363B6714}"/>
          </ac:picMkLst>
        </pc:picChg>
        <pc:picChg chg="add mod ord">
          <ac:chgData name="PIYUSH GANDHI" userId="S::gandhipi@deakin.edu.au::db2efea0-bdcd-4e03-828c-8a0fcf84eaa6" providerId="AD" clId="Web-{5125989C-F0E3-4FFE-9426-8DE3C5567957}" dt="2020-04-26T13:04:05.563" v="512" actId="1076"/>
          <ac:picMkLst>
            <pc:docMk/>
            <pc:sldMk cId="896687834" sldId="272"/>
            <ac:picMk id="16" creationId="{086D9F1A-5E0B-404B-A07C-86824782D1C8}"/>
          </ac:picMkLst>
        </pc:picChg>
        <pc:picChg chg="add mod ord">
          <ac:chgData name="PIYUSH GANDHI" userId="S::gandhipi@deakin.edu.au::db2efea0-bdcd-4e03-828c-8a0fcf84eaa6" providerId="AD" clId="Web-{5125989C-F0E3-4FFE-9426-8DE3C5567957}" dt="2020-04-26T13:06:05.531" v="644" actId="14100"/>
          <ac:picMkLst>
            <pc:docMk/>
            <pc:sldMk cId="896687834" sldId="272"/>
            <ac:picMk id="20" creationId="{15B1A98C-A77A-4930-A6F5-97981E5A126D}"/>
          </ac:picMkLst>
        </pc:picChg>
        <pc:cxnChg chg="add del">
          <ac:chgData name="PIYUSH GANDHI" userId="S::gandhipi@deakin.edu.au::db2efea0-bdcd-4e03-828c-8a0fcf84eaa6" providerId="AD" clId="Web-{5125989C-F0E3-4FFE-9426-8DE3C5567957}" dt="2020-04-26T12:58:23.144" v="425"/>
          <ac:cxnSpMkLst>
            <pc:docMk/>
            <pc:sldMk cId="896687834" sldId="272"/>
            <ac:cxnSpMk id="13" creationId="{7E1D4427-852B-4B37-8E76-0E9F1810BA2A}"/>
          </ac:cxnSpMkLst>
        </pc:cxnChg>
        <pc:cxnChg chg="add del">
          <ac:chgData name="PIYUSH GANDHI" userId="S::gandhipi@deakin.edu.au::db2efea0-bdcd-4e03-828c-8a0fcf84eaa6" providerId="AD" clId="Web-{5125989C-F0E3-4FFE-9426-8DE3C5567957}" dt="2020-04-26T12:57:56.503" v="416"/>
          <ac:cxnSpMkLst>
            <pc:docMk/>
            <pc:sldMk cId="896687834" sldId="272"/>
            <ac:cxnSpMk id="27" creationId="{FDF97CA6-0525-4AD4-8E21-2C9A75DB7A01}"/>
          </ac:cxnSpMkLst>
        </pc:cxnChg>
        <pc:cxnChg chg="add del">
          <ac:chgData name="PIYUSH GANDHI" userId="S::gandhipi@deakin.edu.au::db2efea0-bdcd-4e03-828c-8a0fcf84eaa6" providerId="AD" clId="Web-{5125989C-F0E3-4FFE-9426-8DE3C5567957}" dt="2020-04-26T12:57:51.597" v="414"/>
          <ac:cxnSpMkLst>
            <pc:docMk/>
            <pc:sldMk cId="896687834" sldId="272"/>
            <ac:cxnSpMk id="34" creationId="{CF099F8D-E727-44BC-9275-1EC5736F04C7}"/>
          </ac:cxnSpMkLst>
        </pc:cxnChg>
        <pc:cxnChg chg="add del">
          <ac:chgData name="PIYUSH GANDHI" userId="S::gandhipi@deakin.edu.au::db2efea0-bdcd-4e03-828c-8a0fcf84eaa6" providerId="AD" clId="Web-{5125989C-F0E3-4FFE-9426-8DE3C5567957}" dt="2020-04-26T12:58:11.706" v="418"/>
          <ac:cxnSpMkLst>
            <pc:docMk/>
            <pc:sldMk cId="896687834" sldId="272"/>
            <ac:cxnSpMk id="43" creationId="{90479AEA-6C87-4786-A668-54BF815A73D7}"/>
          </ac:cxnSpMkLst>
        </pc:cxnChg>
        <pc:cxnChg chg="add del">
          <ac:chgData name="PIYUSH GANDHI" userId="S::gandhipi@deakin.edu.au::db2efea0-bdcd-4e03-828c-8a0fcf84eaa6" providerId="AD" clId="Web-{5125989C-F0E3-4FFE-9426-8DE3C5567957}" dt="2020-04-26T12:58:14.706" v="420"/>
          <ac:cxnSpMkLst>
            <pc:docMk/>
            <pc:sldMk cId="896687834" sldId="272"/>
            <ac:cxnSpMk id="53" creationId="{90479AEA-6C87-4786-A668-54BF815A73D7}"/>
          </ac:cxnSpMkLst>
        </pc:cxnChg>
        <pc:cxnChg chg="add del">
          <ac:chgData name="PIYUSH GANDHI" userId="S::gandhipi@deakin.edu.au::db2efea0-bdcd-4e03-828c-8a0fcf84eaa6" providerId="AD" clId="Web-{5125989C-F0E3-4FFE-9426-8DE3C5567957}" dt="2020-04-26T12:58:14.706" v="420"/>
          <ac:cxnSpMkLst>
            <pc:docMk/>
            <pc:sldMk cId="896687834" sldId="272"/>
            <ac:cxnSpMk id="58" creationId="{7105A204-F287-4494-909D-5FD20667E7D1}"/>
          </ac:cxnSpMkLst>
        </pc:cxnChg>
        <pc:cxnChg chg="add del">
          <ac:chgData name="PIYUSH GANDHI" userId="S::gandhipi@deakin.edu.au::db2efea0-bdcd-4e03-828c-8a0fcf84eaa6" providerId="AD" clId="Web-{5125989C-F0E3-4FFE-9426-8DE3C5567957}" dt="2020-04-26T12:58:15.925" v="422"/>
          <ac:cxnSpMkLst>
            <pc:docMk/>
            <pc:sldMk cId="896687834" sldId="272"/>
            <ac:cxnSpMk id="64" creationId="{FDF97CA6-0525-4AD4-8E21-2C9A75DB7A01}"/>
          </ac:cxnSpMkLst>
        </pc:cxnChg>
        <pc:cxnChg chg="add del">
          <ac:chgData name="PIYUSH GANDHI" userId="S::gandhipi@deakin.edu.au::db2efea0-bdcd-4e03-828c-8a0fcf84eaa6" providerId="AD" clId="Web-{5125989C-F0E3-4FFE-9426-8DE3C5567957}" dt="2020-04-26T12:58:23.112" v="424"/>
          <ac:cxnSpMkLst>
            <pc:docMk/>
            <pc:sldMk cId="896687834" sldId="272"/>
            <ac:cxnSpMk id="72" creationId="{90479AEA-6C87-4786-A668-54BF815A73D7}"/>
          </ac:cxnSpMkLst>
        </pc:cxnChg>
        <pc:cxnChg chg="add del">
          <ac:chgData name="PIYUSH GANDHI" userId="S::gandhipi@deakin.edu.au::db2efea0-bdcd-4e03-828c-8a0fcf84eaa6" providerId="AD" clId="Web-{5125989C-F0E3-4FFE-9426-8DE3C5567957}" dt="2020-04-26T12:59:39.659" v="449"/>
          <ac:cxnSpMkLst>
            <pc:docMk/>
            <pc:sldMk cId="896687834" sldId="272"/>
            <ac:cxnSpMk id="83" creationId="{9E02610F-7D0E-44AD-ADE2-F343EC06F793}"/>
          </ac:cxnSpMkLst>
        </pc:cxnChg>
        <pc:cxnChg chg="add del">
          <ac:chgData name="PIYUSH GANDHI" userId="S::gandhipi@deakin.edu.au::db2efea0-bdcd-4e03-828c-8a0fcf84eaa6" providerId="AD" clId="Web-{5125989C-F0E3-4FFE-9426-8DE3C5567957}" dt="2020-04-26T12:59:24.909" v="434"/>
          <ac:cxnSpMkLst>
            <pc:docMk/>
            <pc:sldMk cId="896687834" sldId="272"/>
            <ac:cxnSpMk id="91" creationId="{90479AEA-6C87-4786-A668-54BF815A73D7}"/>
          </ac:cxnSpMkLst>
        </pc:cxnChg>
        <pc:cxnChg chg="add del">
          <ac:chgData name="PIYUSH GANDHI" userId="S::gandhipi@deakin.edu.au::db2efea0-bdcd-4e03-828c-8a0fcf84eaa6" providerId="AD" clId="Web-{5125989C-F0E3-4FFE-9426-8DE3C5567957}" dt="2020-04-26T12:59:21.924" v="432"/>
          <ac:cxnSpMkLst>
            <pc:docMk/>
            <pc:sldMk cId="896687834" sldId="272"/>
            <ac:cxnSpMk id="101" creationId="{9E02610F-7D0E-44AD-ADE2-F343EC06F793}"/>
          </ac:cxnSpMkLst>
        </pc:cxnChg>
        <pc:cxnChg chg="add del">
          <ac:chgData name="PIYUSH GANDHI" userId="S::gandhipi@deakin.edu.au::db2efea0-bdcd-4e03-828c-8a0fcf84eaa6" providerId="AD" clId="Web-{5125989C-F0E3-4FFE-9426-8DE3C5567957}" dt="2020-04-26T12:59:24.909" v="434"/>
          <ac:cxnSpMkLst>
            <pc:docMk/>
            <pc:sldMk cId="896687834" sldId="272"/>
            <ac:cxnSpMk id="102" creationId="{7105A204-F287-4494-909D-5FD20667E7D1}"/>
          </ac:cxnSpMkLst>
        </pc:cxnChg>
        <pc:cxnChg chg="add del">
          <ac:chgData name="PIYUSH GANDHI" userId="S::gandhipi@deakin.edu.au::db2efea0-bdcd-4e03-828c-8a0fcf84eaa6" providerId="AD" clId="Web-{5125989C-F0E3-4FFE-9426-8DE3C5567957}" dt="2020-04-26T12:59:27.237" v="436"/>
          <ac:cxnSpMkLst>
            <pc:docMk/>
            <pc:sldMk cId="896687834" sldId="272"/>
            <ac:cxnSpMk id="110" creationId="{90479AEA-6C87-4786-A668-54BF815A73D7}"/>
          </ac:cxnSpMkLst>
        </pc:cxnChg>
        <pc:cxnChg chg="add del">
          <ac:chgData name="PIYUSH GANDHI" userId="S::gandhipi@deakin.edu.au::db2efea0-bdcd-4e03-828c-8a0fcf84eaa6" providerId="AD" clId="Web-{5125989C-F0E3-4FFE-9426-8DE3C5567957}" dt="2020-04-26T12:59:29.987" v="438"/>
          <ac:cxnSpMkLst>
            <pc:docMk/>
            <pc:sldMk cId="896687834" sldId="272"/>
            <ac:cxnSpMk id="122" creationId="{FDF97CA6-0525-4AD4-8E21-2C9A75DB7A01}"/>
          </ac:cxnSpMkLst>
        </pc:cxnChg>
        <pc:cxnChg chg="add del">
          <ac:chgData name="PIYUSH GANDHI" userId="S::gandhipi@deakin.edu.au::db2efea0-bdcd-4e03-828c-8a0fcf84eaa6" providerId="AD" clId="Web-{5125989C-F0E3-4FFE-9426-8DE3C5567957}" dt="2020-04-26T12:59:31.784" v="440"/>
          <ac:cxnSpMkLst>
            <pc:docMk/>
            <pc:sldMk cId="896687834" sldId="272"/>
            <ac:cxnSpMk id="129" creationId="{D8969DA3-1975-44C7-B7ED-053710F94528}"/>
          </ac:cxnSpMkLst>
        </pc:cxnChg>
        <pc:cxnChg chg="add del">
          <ac:chgData name="PIYUSH GANDHI" userId="S::gandhipi@deakin.edu.au::db2efea0-bdcd-4e03-828c-8a0fcf84eaa6" providerId="AD" clId="Web-{5125989C-F0E3-4FFE-9426-8DE3C5567957}" dt="2020-04-26T12:59:39.643" v="448"/>
          <ac:cxnSpMkLst>
            <pc:docMk/>
            <pc:sldMk cId="896687834" sldId="272"/>
            <ac:cxnSpMk id="148" creationId="{90479AEA-6C87-4786-A668-54BF815A73D7}"/>
          </ac:cxnSpMkLst>
        </pc:cxnChg>
        <pc:cxnChg chg="add del">
          <ac:chgData name="PIYUSH GANDHI" userId="S::gandhipi@deakin.edu.au::db2efea0-bdcd-4e03-828c-8a0fcf84eaa6" providerId="AD" clId="Web-{5125989C-F0E3-4FFE-9426-8DE3C5567957}" dt="2020-04-26T12:59:39.643" v="448"/>
          <ac:cxnSpMkLst>
            <pc:docMk/>
            <pc:sldMk cId="896687834" sldId="272"/>
            <ac:cxnSpMk id="153" creationId="{7105A204-F287-4494-909D-5FD20667E7D1}"/>
          </ac:cxnSpMkLst>
        </pc:cxnChg>
        <pc:cxnChg chg="add">
          <ac:chgData name="PIYUSH GANDHI" userId="S::gandhipi@deakin.edu.au::db2efea0-bdcd-4e03-828c-8a0fcf84eaa6" providerId="AD" clId="Web-{5125989C-F0E3-4FFE-9426-8DE3C5567957}" dt="2020-04-26T12:59:39.659" v="449"/>
          <ac:cxnSpMkLst>
            <pc:docMk/>
            <pc:sldMk cId="896687834" sldId="272"/>
            <ac:cxnSpMk id="159" creationId="{9E02610F-7D0E-44AD-ADE2-F343EC06F793}"/>
          </ac:cxnSpMkLst>
        </pc:cxnChg>
      </pc:sldChg>
    </pc:docChg>
  </pc:docChgLst>
  <pc:docChgLst>
    <pc:chgData name="MOHAN KIRAN BANDARU" userId="S::mbandaru@deakin.edu.au::db7bce66-5dc0-4d43-bccd-b3b8229be1ff" providerId="AD" clId="Web-{029ED44B-6D8D-4B27-B983-02B44C5CDD6C}"/>
    <pc:docChg chg="addSld modSld">
      <pc:chgData name="MOHAN KIRAN BANDARU" userId="S::mbandaru@deakin.edu.au::db7bce66-5dc0-4d43-bccd-b3b8229be1ff" providerId="AD" clId="Web-{029ED44B-6D8D-4B27-B983-02B44C5CDD6C}" dt="2020-04-26T12:28:20.775" v="84"/>
      <pc:docMkLst>
        <pc:docMk/>
      </pc:docMkLst>
      <pc:sldChg chg="modSp">
        <pc:chgData name="MOHAN KIRAN BANDARU" userId="S::mbandaru@deakin.edu.au::db7bce66-5dc0-4d43-bccd-b3b8229be1ff" providerId="AD" clId="Web-{029ED44B-6D8D-4B27-B983-02B44C5CDD6C}" dt="2020-04-26T12:25:49.244" v="83"/>
        <pc:sldMkLst>
          <pc:docMk/>
          <pc:sldMk cId="3090164404" sldId="258"/>
        </pc:sldMkLst>
        <pc:graphicFrameChg chg="mod modGraphic">
          <ac:chgData name="MOHAN KIRAN BANDARU" userId="S::mbandaru@deakin.edu.au::db7bce66-5dc0-4d43-bccd-b3b8229be1ff" providerId="AD" clId="Web-{029ED44B-6D8D-4B27-B983-02B44C5CDD6C}" dt="2020-04-26T12:25:49.244" v="83"/>
          <ac:graphicFrameMkLst>
            <pc:docMk/>
            <pc:sldMk cId="3090164404" sldId="258"/>
            <ac:graphicFrameMk id="7" creationId="{8BD3DBFC-D58C-4955-BEBA-1C0B83F9F7FC}"/>
          </ac:graphicFrameMkLst>
        </pc:graphicFrameChg>
      </pc:sldChg>
      <pc:sldChg chg="modSp">
        <pc:chgData name="MOHAN KIRAN BANDARU" userId="S::mbandaru@deakin.edu.au::db7bce66-5dc0-4d43-bccd-b3b8229be1ff" providerId="AD" clId="Web-{029ED44B-6D8D-4B27-B983-02B44C5CDD6C}" dt="2020-04-26T12:20:23.886" v="79"/>
        <pc:sldMkLst>
          <pc:docMk/>
          <pc:sldMk cId="1889072606" sldId="266"/>
        </pc:sldMkLst>
        <pc:graphicFrameChg chg="mod modGraphic">
          <ac:chgData name="MOHAN KIRAN BANDARU" userId="S::mbandaru@deakin.edu.au::db7bce66-5dc0-4d43-bccd-b3b8229be1ff" providerId="AD" clId="Web-{029ED44B-6D8D-4B27-B983-02B44C5CDD6C}" dt="2020-04-26T12:20:23.886" v="79"/>
          <ac:graphicFrameMkLst>
            <pc:docMk/>
            <pc:sldMk cId="1889072606" sldId="266"/>
            <ac:graphicFrameMk id="4" creationId="{2E50FB9E-3C01-4368-8BF9-5E83F8DDF7ED}"/>
          </ac:graphicFrameMkLst>
        </pc:graphicFrameChg>
      </pc:sldChg>
      <pc:sldChg chg="new">
        <pc:chgData name="MOHAN KIRAN BANDARU" userId="S::mbandaru@deakin.edu.au::db7bce66-5dc0-4d43-bccd-b3b8229be1ff" providerId="AD" clId="Web-{029ED44B-6D8D-4B27-B983-02B44C5CDD6C}" dt="2020-04-26T12:28:20.775" v="84"/>
        <pc:sldMkLst>
          <pc:docMk/>
          <pc:sldMk cId="1624552321" sldId="271"/>
        </pc:sldMkLst>
      </pc:sldChg>
    </pc:docChg>
  </pc:docChgLst>
  <pc:docChgLst>
    <pc:chgData name="AISWARYA SUBRAHMANIAN" userId="S::asubrahmanian@deakin.edu.au::b0c93bd5-9192-4621-af14-446f36c43c30" providerId="AD" clId="Web-{F34A03A7-DB35-40AF-B8F1-E94F7B8AC0AB}"/>
    <pc:docChg chg="modSld">
      <pc:chgData name="AISWARYA SUBRAHMANIAN" userId="S::asubrahmanian@deakin.edu.au::b0c93bd5-9192-4621-af14-446f36c43c30" providerId="AD" clId="Web-{F34A03A7-DB35-40AF-B8F1-E94F7B8AC0AB}" dt="2020-04-28T06:49:13.749" v="137" actId="1076"/>
      <pc:docMkLst>
        <pc:docMk/>
      </pc:docMkLst>
      <pc:sldChg chg="modSp">
        <pc:chgData name="AISWARYA SUBRAHMANIAN" userId="S::asubrahmanian@deakin.edu.au::b0c93bd5-9192-4621-af14-446f36c43c30" providerId="AD" clId="Web-{F34A03A7-DB35-40AF-B8F1-E94F7B8AC0AB}" dt="2020-04-28T06:35:28.648" v="16" actId="20577"/>
        <pc:sldMkLst>
          <pc:docMk/>
          <pc:sldMk cId="1427185584" sldId="257"/>
        </pc:sldMkLst>
        <pc:spChg chg="mod">
          <ac:chgData name="AISWARYA SUBRAHMANIAN" userId="S::asubrahmanian@deakin.edu.au::b0c93bd5-9192-4621-af14-446f36c43c30" providerId="AD" clId="Web-{F34A03A7-DB35-40AF-B8F1-E94F7B8AC0AB}" dt="2020-04-28T06:35:28.648" v="16" actId="20577"/>
          <ac:spMkLst>
            <pc:docMk/>
            <pc:sldMk cId="1427185584" sldId="257"/>
            <ac:spMk id="3" creationId="{544234B6-1F52-5E49-AD62-0D6833DCFF5A}"/>
          </ac:spMkLst>
        </pc:spChg>
      </pc:sldChg>
      <pc:sldChg chg="modSp">
        <pc:chgData name="AISWARYA SUBRAHMANIAN" userId="S::asubrahmanian@deakin.edu.au::b0c93bd5-9192-4621-af14-446f36c43c30" providerId="AD" clId="Web-{F34A03A7-DB35-40AF-B8F1-E94F7B8AC0AB}" dt="2020-04-28T06:41:06.135" v="27" actId="1076"/>
        <pc:sldMkLst>
          <pc:docMk/>
          <pc:sldMk cId="3242889452" sldId="259"/>
        </pc:sldMkLst>
        <pc:spChg chg="mod">
          <ac:chgData name="AISWARYA SUBRAHMANIAN" userId="S::asubrahmanian@deakin.edu.au::b0c93bd5-9192-4621-af14-446f36c43c30" providerId="AD" clId="Web-{F34A03A7-DB35-40AF-B8F1-E94F7B8AC0AB}" dt="2020-04-28T06:41:00.557" v="25" actId="14100"/>
          <ac:spMkLst>
            <pc:docMk/>
            <pc:sldMk cId="3242889452" sldId="259"/>
            <ac:spMk id="251" creationId="{67521EB8-221D-42F3-B919-224169179265}"/>
          </ac:spMkLst>
        </pc:spChg>
        <pc:picChg chg="mod">
          <ac:chgData name="AISWARYA SUBRAHMANIAN" userId="S::asubrahmanian@deakin.edu.au::b0c93bd5-9192-4621-af14-446f36c43c30" providerId="AD" clId="Web-{F34A03A7-DB35-40AF-B8F1-E94F7B8AC0AB}" dt="2020-04-28T06:41:06.135" v="27" actId="1076"/>
          <ac:picMkLst>
            <pc:docMk/>
            <pc:sldMk cId="3242889452" sldId="259"/>
            <ac:picMk id="112" creationId="{C839163A-5122-48DC-91CA-292BEA6EB736}"/>
          </ac:picMkLst>
        </pc:picChg>
      </pc:sldChg>
      <pc:sldChg chg="modSp">
        <pc:chgData name="AISWARYA SUBRAHMANIAN" userId="S::asubrahmanian@deakin.edu.au::b0c93bd5-9192-4621-af14-446f36c43c30" providerId="AD" clId="Web-{F34A03A7-DB35-40AF-B8F1-E94F7B8AC0AB}" dt="2020-04-28T06:41:26.385" v="31" actId="14100"/>
        <pc:sldMkLst>
          <pc:docMk/>
          <pc:sldMk cId="3494385870" sldId="268"/>
        </pc:sldMkLst>
        <pc:picChg chg="mod">
          <ac:chgData name="AISWARYA SUBRAHMANIAN" userId="S::asubrahmanian@deakin.edu.au::b0c93bd5-9192-4621-af14-446f36c43c30" providerId="AD" clId="Web-{F34A03A7-DB35-40AF-B8F1-E94F7B8AC0AB}" dt="2020-04-28T06:41:26.385" v="31" actId="14100"/>
          <ac:picMkLst>
            <pc:docMk/>
            <pc:sldMk cId="3494385870" sldId="268"/>
            <ac:picMk id="4" creationId="{8EFA209B-A776-49EA-A493-DEE67DDA9D97}"/>
          </ac:picMkLst>
        </pc:picChg>
      </pc:sldChg>
      <pc:sldChg chg="modSp">
        <pc:chgData name="AISWARYA SUBRAHMANIAN" userId="S::asubrahmanian@deakin.edu.au::b0c93bd5-9192-4621-af14-446f36c43c30" providerId="AD" clId="Web-{F34A03A7-DB35-40AF-B8F1-E94F7B8AC0AB}" dt="2020-04-28T06:44:12.402" v="136" actId="1076"/>
        <pc:sldMkLst>
          <pc:docMk/>
          <pc:sldMk cId="1624552321" sldId="271"/>
        </pc:sldMkLst>
        <pc:spChg chg="mod">
          <ac:chgData name="AISWARYA SUBRAHMANIAN" userId="S::asubrahmanian@deakin.edu.au::b0c93bd5-9192-4621-af14-446f36c43c30" providerId="AD" clId="Web-{F34A03A7-DB35-40AF-B8F1-E94F7B8AC0AB}" dt="2020-04-28T06:44:12.402" v="136" actId="1076"/>
          <ac:spMkLst>
            <pc:docMk/>
            <pc:sldMk cId="1624552321" sldId="271"/>
            <ac:spMk id="8" creationId="{25C47043-D178-4421-ACFB-D17B872CC0E6}"/>
          </ac:spMkLst>
        </pc:spChg>
      </pc:sldChg>
      <pc:sldChg chg="modSp">
        <pc:chgData name="AISWARYA SUBRAHMANIAN" userId="S::asubrahmanian@deakin.edu.au::b0c93bd5-9192-4621-af14-446f36c43c30" providerId="AD" clId="Web-{F34A03A7-DB35-40AF-B8F1-E94F7B8AC0AB}" dt="2020-04-28T06:49:13.749" v="137" actId="1076"/>
        <pc:sldMkLst>
          <pc:docMk/>
          <pc:sldMk cId="896687834" sldId="272"/>
        </pc:sldMkLst>
        <pc:picChg chg="mod">
          <ac:chgData name="AISWARYA SUBRAHMANIAN" userId="S::asubrahmanian@deakin.edu.au::b0c93bd5-9192-4621-af14-446f36c43c30" providerId="AD" clId="Web-{F34A03A7-DB35-40AF-B8F1-E94F7B8AC0AB}" dt="2020-04-28T06:49:13.749" v="137" actId="1076"/>
          <ac:picMkLst>
            <pc:docMk/>
            <pc:sldMk cId="896687834" sldId="272"/>
            <ac:picMk id="20" creationId="{15B1A98C-A77A-4930-A6F5-97981E5A126D}"/>
          </ac:picMkLst>
        </pc:picChg>
      </pc:sldChg>
    </pc:docChg>
  </pc:docChgLst>
  <pc:docChgLst>
    <pc:chgData name="BALA THARUN REDDY SHYAMALA" userId="S::bshyamala@deakin.edu.au::813c9ea2-586b-42c1-88de-9ca1dafc84f4" providerId="AD" clId="Web-{3FE6D382-028D-4001-8B0F-2D8972DA7269}"/>
    <pc:docChg chg="modSld">
      <pc:chgData name="BALA THARUN REDDY SHYAMALA" userId="S::bshyamala@deakin.edu.au::813c9ea2-586b-42c1-88de-9ca1dafc84f4" providerId="AD" clId="Web-{3FE6D382-028D-4001-8B0F-2D8972DA7269}" dt="2020-04-26T12:46:05.755" v="19"/>
      <pc:docMkLst>
        <pc:docMk/>
      </pc:docMkLst>
      <pc:sldChg chg="modSp">
        <pc:chgData name="BALA THARUN REDDY SHYAMALA" userId="S::bshyamala@deakin.edu.au::813c9ea2-586b-42c1-88de-9ca1dafc84f4" providerId="AD" clId="Web-{3FE6D382-028D-4001-8B0F-2D8972DA7269}" dt="2020-04-26T12:46:05.755" v="19"/>
        <pc:sldMkLst>
          <pc:docMk/>
          <pc:sldMk cId="3090164404" sldId="258"/>
        </pc:sldMkLst>
        <pc:graphicFrameChg chg="mod modGraphic">
          <ac:chgData name="BALA THARUN REDDY SHYAMALA" userId="S::bshyamala@deakin.edu.au::813c9ea2-586b-42c1-88de-9ca1dafc84f4" providerId="AD" clId="Web-{3FE6D382-028D-4001-8B0F-2D8972DA7269}" dt="2020-04-26T12:46:05.755" v="19"/>
          <ac:graphicFrameMkLst>
            <pc:docMk/>
            <pc:sldMk cId="3090164404" sldId="258"/>
            <ac:graphicFrameMk id="7" creationId="{8BD3DBFC-D58C-4955-BEBA-1C0B83F9F7FC}"/>
          </ac:graphicFrameMkLst>
        </pc:graphicFrameChg>
      </pc:sldChg>
    </pc:docChg>
  </pc:docChgLst>
  <pc:docChgLst>
    <pc:chgData name="NIKHIL REDDY VIRAATI" userId="S::nviraati@deakin.edu.au::7c8c6217-1cf1-45a5-a3fd-c0fa8f588f99" providerId="AD" clId="Web-{4659A1FC-26B6-4CC4-BF21-2563E5722C9C}"/>
    <pc:docChg chg="modSld">
      <pc:chgData name="NIKHIL REDDY VIRAATI" userId="S::nviraati@deakin.edu.au::7c8c6217-1cf1-45a5-a3fd-c0fa8f588f99" providerId="AD" clId="Web-{4659A1FC-26B6-4CC4-BF21-2563E5722C9C}" dt="2020-04-26T13:31:14.564" v="453"/>
      <pc:docMkLst>
        <pc:docMk/>
      </pc:docMkLst>
      <pc:sldChg chg="modSp">
        <pc:chgData name="NIKHIL REDDY VIRAATI" userId="S::nviraati@deakin.edu.au::7c8c6217-1cf1-45a5-a3fd-c0fa8f588f99" providerId="AD" clId="Web-{4659A1FC-26B6-4CC4-BF21-2563E5722C9C}" dt="2020-04-26T12:35:26.041" v="71"/>
        <pc:sldMkLst>
          <pc:docMk/>
          <pc:sldMk cId="3090164404" sldId="258"/>
        </pc:sldMkLst>
        <pc:graphicFrameChg chg="mod modGraphic">
          <ac:chgData name="NIKHIL REDDY VIRAATI" userId="S::nviraati@deakin.edu.au::7c8c6217-1cf1-45a5-a3fd-c0fa8f588f99" providerId="AD" clId="Web-{4659A1FC-26B6-4CC4-BF21-2563E5722C9C}" dt="2020-04-26T12:35:26.041" v="71"/>
          <ac:graphicFrameMkLst>
            <pc:docMk/>
            <pc:sldMk cId="3090164404" sldId="258"/>
            <ac:graphicFrameMk id="7" creationId="{8BD3DBFC-D58C-4955-BEBA-1C0B83F9F7FC}"/>
          </ac:graphicFrameMkLst>
        </pc:graphicFrameChg>
      </pc:sldChg>
      <pc:sldChg chg="modSp">
        <pc:chgData name="NIKHIL REDDY VIRAATI" userId="S::nviraati@deakin.edu.au::7c8c6217-1cf1-45a5-a3fd-c0fa8f588f99" providerId="AD" clId="Web-{4659A1FC-26B6-4CC4-BF21-2563E5722C9C}" dt="2020-04-26T13:31:14.564" v="453"/>
        <pc:sldMkLst>
          <pc:docMk/>
          <pc:sldMk cId="1889072606" sldId="266"/>
        </pc:sldMkLst>
        <pc:graphicFrameChg chg="mod modGraphic">
          <ac:chgData name="NIKHIL REDDY VIRAATI" userId="S::nviraati@deakin.edu.au::7c8c6217-1cf1-45a5-a3fd-c0fa8f588f99" providerId="AD" clId="Web-{4659A1FC-26B6-4CC4-BF21-2563E5722C9C}" dt="2020-04-26T13:31:14.564" v="453"/>
          <ac:graphicFrameMkLst>
            <pc:docMk/>
            <pc:sldMk cId="1889072606" sldId="266"/>
            <ac:graphicFrameMk id="4" creationId="{2E50FB9E-3C01-4368-8BF9-5E83F8DDF7ED}"/>
          </ac:graphicFrameMkLst>
        </pc:graphicFrameChg>
      </pc:sldChg>
    </pc:docChg>
  </pc:docChgLst>
  <pc:docChgLst>
    <pc:chgData name="AISWARYA SUBRAHMANIAN" userId="S::asubrahmanian@deakin.edu.au::b0c93bd5-9192-4621-af14-446f36c43c30" providerId="AD" clId="Web-{C2530921-6491-492B-8966-7245DB0673EB}"/>
    <pc:docChg chg="modSld">
      <pc:chgData name="AISWARYA SUBRAHMANIAN" userId="S::asubrahmanian@deakin.edu.au::b0c93bd5-9192-4621-af14-446f36c43c30" providerId="AD" clId="Web-{C2530921-6491-492B-8966-7245DB0673EB}" dt="2020-04-26T12:34:29.700" v="533" actId="1076"/>
      <pc:docMkLst>
        <pc:docMk/>
      </pc:docMkLst>
      <pc:sldChg chg="modSp">
        <pc:chgData name="AISWARYA SUBRAHMANIAN" userId="S::asubrahmanian@deakin.edu.au::b0c93bd5-9192-4621-af14-446f36c43c30" providerId="AD" clId="Web-{C2530921-6491-492B-8966-7245DB0673EB}" dt="2020-04-26T12:30:33.244" v="19"/>
        <pc:sldMkLst>
          <pc:docMk/>
          <pc:sldMk cId="3090164404" sldId="258"/>
        </pc:sldMkLst>
        <pc:graphicFrameChg chg="mod modGraphic">
          <ac:chgData name="AISWARYA SUBRAHMANIAN" userId="S::asubrahmanian@deakin.edu.au::b0c93bd5-9192-4621-af14-446f36c43c30" providerId="AD" clId="Web-{C2530921-6491-492B-8966-7245DB0673EB}" dt="2020-04-26T12:30:33.244" v="19"/>
          <ac:graphicFrameMkLst>
            <pc:docMk/>
            <pc:sldMk cId="3090164404" sldId="258"/>
            <ac:graphicFrameMk id="7" creationId="{8BD3DBFC-D58C-4955-BEBA-1C0B83F9F7FC}"/>
          </ac:graphicFrameMkLst>
        </pc:graphicFrameChg>
      </pc:sldChg>
      <pc:sldChg chg="modSp">
        <pc:chgData name="AISWARYA SUBRAHMANIAN" userId="S::asubrahmanian@deakin.edu.au::b0c93bd5-9192-4621-af14-446f36c43c30" providerId="AD" clId="Web-{C2530921-6491-492B-8966-7245DB0673EB}" dt="2020-04-26T12:32:26.183" v="345" actId="20577"/>
        <pc:sldMkLst>
          <pc:docMk/>
          <pc:sldMk cId="3242889452" sldId="259"/>
        </pc:sldMkLst>
        <pc:spChg chg="mod">
          <ac:chgData name="AISWARYA SUBRAHMANIAN" userId="S::asubrahmanian@deakin.edu.au::b0c93bd5-9192-4621-af14-446f36c43c30" providerId="AD" clId="Web-{C2530921-6491-492B-8966-7245DB0673EB}" dt="2020-04-26T12:32:26.183" v="345" actId="20577"/>
          <ac:spMkLst>
            <pc:docMk/>
            <pc:sldMk cId="3242889452" sldId="259"/>
            <ac:spMk id="251" creationId="{67521EB8-221D-42F3-B919-224169179265}"/>
          </ac:spMkLst>
        </pc:spChg>
      </pc:sldChg>
      <pc:sldChg chg="addSp delSp modSp">
        <pc:chgData name="AISWARYA SUBRAHMANIAN" userId="S::asubrahmanian@deakin.edu.au::b0c93bd5-9192-4621-af14-446f36c43c30" providerId="AD" clId="Web-{C2530921-6491-492B-8966-7245DB0673EB}" dt="2020-04-26T12:33:36.918" v="530" actId="20577"/>
        <pc:sldMkLst>
          <pc:docMk/>
          <pc:sldMk cId="3494385870" sldId="268"/>
        </pc:sldMkLst>
        <pc:spChg chg="add del">
          <ac:chgData name="AISWARYA SUBRAHMANIAN" userId="S::asubrahmanian@deakin.edu.au::b0c93bd5-9192-4621-af14-446f36c43c30" providerId="AD" clId="Web-{C2530921-6491-492B-8966-7245DB0673EB}" dt="2020-04-26T12:32:49.465" v="350"/>
          <ac:spMkLst>
            <pc:docMk/>
            <pc:sldMk cId="3494385870" sldId="268"/>
            <ac:spMk id="3" creationId="{DE17C804-22EF-454D-B62D-FC5A05B0EE9E}"/>
          </ac:spMkLst>
        </pc:spChg>
        <pc:spChg chg="add mod">
          <ac:chgData name="AISWARYA SUBRAHMANIAN" userId="S::asubrahmanian@deakin.edu.au::b0c93bd5-9192-4621-af14-446f36c43c30" providerId="AD" clId="Web-{C2530921-6491-492B-8966-7245DB0673EB}" dt="2020-04-26T12:33:36.918" v="530" actId="20577"/>
          <ac:spMkLst>
            <pc:docMk/>
            <pc:sldMk cId="3494385870" sldId="268"/>
            <ac:spMk id="5" creationId="{66688209-6616-4226-BC6D-4F17F4FD1C71}"/>
          </ac:spMkLst>
        </pc:spChg>
        <pc:picChg chg="mod">
          <ac:chgData name="AISWARYA SUBRAHMANIAN" userId="S::asubrahmanian@deakin.edu.au::b0c93bd5-9192-4621-af14-446f36c43c30" providerId="AD" clId="Web-{C2530921-6491-492B-8966-7245DB0673EB}" dt="2020-04-26T12:33:10.934" v="358" actId="1076"/>
          <ac:picMkLst>
            <pc:docMk/>
            <pc:sldMk cId="3494385870" sldId="268"/>
            <ac:picMk id="4" creationId="{8EFA209B-A776-49EA-A493-DEE67DDA9D97}"/>
          </ac:picMkLst>
        </pc:picChg>
      </pc:sldChg>
      <pc:sldChg chg="modSp">
        <pc:chgData name="AISWARYA SUBRAHMANIAN" userId="S::asubrahmanian@deakin.edu.au::b0c93bd5-9192-4621-af14-446f36c43c30" providerId="AD" clId="Web-{C2530921-6491-492B-8966-7245DB0673EB}" dt="2020-04-26T12:31:06.745" v="22" actId="14100"/>
        <pc:sldMkLst>
          <pc:docMk/>
          <pc:sldMk cId="3277704150" sldId="269"/>
        </pc:sldMkLst>
        <pc:picChg chg="mod">
          <ac:chgData name="AISWARYA SUBRAHMANIAN" userId="S::asubrahmanian@deakin.edu.au::b0c93bd5-9192-4621-af14-446f36c43c30" providerId="AD" clId="Web-{C2530921-6491-492B-8966-7245DB0673EB}" dt="2020-04-26T12:31:06.745" v="22" actId="14100"/>
          <ac:picMkLst>
            <pc:docMk/>
            <pc:sldMk cId="3277704150" sldId="269"/>
            <ac:picMk id="4" creationId="{23CBBD6C-7D4B-476D-953F-E707CDDB82F0}"/>
          </ac:picMkLst>
        </pc:picChg>
      </pc:sldChg>
      <pc:sldChg chg="modSp">
        <pc:chgData name="AISWARYA SUBRAHMANIAN" userId="S::asubrahmanian@deakin.edu.au::b0c93bd5-9192-4621-af14-446f36c43c30" providerId="AD" clId="Web-{C2530921-6491-492B-8966-7245DB0673EB}" dt="2020-04-26T12:34:29.700" v="533" actId="1076"/>
        <pc:sldMkLst>
          <pc:docMk/>
          <pc:sldMk cId="1624552321" sldId="271"/>
        </pc:sldMkLst>
        <pc:picChg chg="mod">
          <ac:chgData name="AISWARYA SUBRAHMANIAN" userId="S::asubrahmanian@deakin.edu.au::b0c93bd5-9192-4621-af14-446f36c43c30" providerId="AD" clId="Web-{C2530921-6491-492B-8966-7245DB0673EB}" dt="2020-04-26T12:34:29.700" v="533" actId="1076"/>
          <ac:picMkLst>
            <pc:docMk/>
            <pc:sldMk cId="1624552321" sldId="271"/>
            <ac:picMk id="4" creationId="{47235CB4-C74F-41E6-A023-CD7E5783FCC5}"/>
          </ac:picMkLst>
        </pc:picChg>
      </pc:sldChg>
    </pc:docChg>
  </pc:docChgLst>
  <pc:docChgLst>
    <pc:chgData name="HAMZA ZULFIQAR" userId="S::hzulfiqar@deakin.edu.au::7402c321-da14-4c4b-a4e0-9f1a9af91d8c" providerId="AD" clId="Web-{65A8A7D1-296C-4D29-A11A-FBA5168239EB}"/>
    <pc:docChg chg="modSld">
      <pc:chgData name="HAMZA ZULFIQAR" userId="S::hzulfiqar@deakin.edu.au::7402c321-da14-4c4b-a4e0-9f1a9af91d8c" providerId="AD" clId="Web-{65A8A7D1-296C-4D29-A11A-FBA5168239EB}" dt="2020-04-26T12:41:43.625" v="37"/>
      <pc:docMkLst>
        <pc:docMk/>
      </pc:docMkLst>
      <pc:sldChg chg="modSp">
        <pc:chgData name="HAMZA ZULFIQAR" userId="S::hzulfiqar@deakin.edu.au::7402c321-da14-4c4b-a4e0-9f1a9af91d8c" providerId="AD" clId="Web-{65A8A7D1-296C-4D29-A11A-FBA5168239EB}" dt="2020-04-26T12:41:43.625" v="37"/>
        <pc:sldMkLst>
          <pc:docMk/>
          <pc:sldMk cId="3090164404" sldId="258"/>
        </pc:sldMkLst>
        <pc:graphicFrameChg chg="mod modGraphic">
          <ac:chgData name="HAMZA ZULFIQAR" userId="S::hzulfiqar@deakin.edu.au::7402c321-da14-4c4b-a4e0-9f1a9af91d8c" providerId="AD" clId="Web-{65A8A7D1-296C-4D29-A11A-FBA5168239EB}" dt="2020-04-26T12:41:43.625" v="37"/>
          <ac:graphicFrameMkLst>
            <pc:docMk/>
            <pc:sldMk cId="3090164404" sldId="258"/>
            <ac:graphicFrameMk id="7" creationId="{8BD3DBFC-D58C-4955-BEBA-1C0B83F9F7FC}"/>
          </ac:graphicFrameMkLst>
        </pc:graphicFrameChg>
      </pc:sldChg>
      <pc:sldChg chg="modSp">
        <pc:chgData name="HAMZA ZULFIQAR" userId="S::hzulfiqar@deakin.edu.au::7402c321-da14-4c4b-a4e0-9f1a9af91d8c" providerId="AD" clId="Web-{65A8A7D1-296C-4D29-A11A-FBA5168239EB}" dt="2020-04-26T12:41:02.563" v="21"/>
        <pc:sldMkLst>
          <pc:docMk/>
          <pc:sldMk cId="1889072606" sldId="266"/>
        </pc:sldMkLst>
        <pc:graphicFrameChg chg="mod modGraphic">
          <ac:chgData name="HAMZA ZULFIQAR" userId="S::hzulfiqar@deakin.edu.au::7402c321-da14-4c4b-a4e0-9f1a9af91d8c" providerId="AD" clId="Web-{65A8A7D1-296C-4D29-A11A-FBA5168239EB}" dt="2020-04-26T12:41:02.563" v="21"/>
          <ac:graphicFrameMkLst>
            <pc:docMk/>
            <pc:sldMk cId="1889072606" sldId="266"/>
            <ac:graphicFrameMk id="4" creationId="{2E50FB9E-3C01-4368-8BF9-5E83F8DDF7ED}"/>
          </ac:graphicFrameMkLst>
        </pc:graphicFrameChg>
      </pc:sldChg>
    </pc:docChg>
  </pc:docChgLst>
  <pc:docChgLst>
    <pc:chgData name="NITHIN REDDY GUNDRE" userId="S::ngundre@deakin.edu.au::20eeb3f7-0834-41f4-a21a-1150a1b92ce9" providerId="AD" clId="Web-{D22594D5-4F49-4844-896E-002E1A903C88}"/>
    <pc:docChg chg="modSld">
      <pc:chgData name="NITHIN REDDY GUNDRE" userId="S::ngundre@deakin.edu.au::20eeb3f7-0834-41f4-a21a-1150a1b92ce9" providerId="AD" clId="Web-{D22594D5-4F49-4844-896E-002E1A903C88}" dt="2020-04-26T12:16:42.875" v="227"/>
      <pc:docMkLst>
        <pc:docMk/>
      </pc:docMkLst>
      <pc:sldChg chg="modSp">
        <pc:chgData name="NITHIN REDDY GUNDRE" userId="S::ngundre@deakin.edu.au::20eeb3f7-0834-41f4-a21a-1150a1b92ce9" providerId="AD" clId="Web-{D22594D5-4F49-4844-896E-002E1A903C88}" dt="2020-04-26T12:16:42.875" v="227"/>
        <pc:sldMkLst>
          <pc:docMk/>
          <pc:sldMk cId="3090164404" sldId="258"/>
        </pc:sldMkLst>
        <pc:graphicFrameChg chg="mod modGraphic">
          <ac:chgData name="NITHIN REDDY GUNDRE" userId="S::ngundre@deakin.edu.au::20eeb3f7-0834-41f4-a21a-1150a1b92ce9" providerId="AD" clId="Web-{D22594D5-4F49-4844-896E-002E1A903C88}" dt="2020-04-26T12:16:42.875" v="227"/>
          <ac:graphicFrameMkLst>
            <pc:docMk/>
            <pc:sldMk cId="3090164404" sldId="258"/>
            <ac:graphicFrameMk id="7" creationId="{8BD3DBFC-D58C-4955-BEBA-1C0B83F9F7FC}"/>
          </ac:graphicFrameMkLst>
        </pc:graphicFrameChg>
      </pc:sldChg>
      <pc:sldChg chg="modSp">
        <pc:chgData name="NITHIN REDDY GUNDRE" userId="S::ngundre@deakin.edu.au::20eeb3f7-0834-41f4-a21a-1150a1b92ce9" providerId="AD" clId="Web-{D22594D5-4F49-4844-896E-002E1A903C88}" dt="2020-04-26T12:16:22.311" v="199"/>
        <pc:sldMkLst>
          <pc:docMk/>
          <pc:sldMk cId="3105714111" sldId="263"/>
        </pc:sldMkLst>
        <pc:graphicFrameChg chg="mod modGraphic">
          <ac:chgData name="NITHIN REDDY GUNDRE" userId="S::ngundre@deakin.edu.au::20eeb3f7-0834-41f4-a21a-1150a1b92ce9" providerId="AD" clId="Web-{D22594D5-4F49-4844-896E-002E1A903C88}" dt="2020-04-26T12:16:22.311" v="199"/>
          <ac:graphicFrameMkLst>
            <pc:docMk/>
            <pc:sldMk cId="3105714111" sldId="263"/>
            <ac:graphicFrameMk id="4" creationId="{6595D8E4-74AF-4A46-8E1C-853C077F9D6A}"/>
          </ac:graphicFrameMkLst>
        </pc:graphicFrameChg>
      </pc:sldChg>
    </pc:docChg>
  </pc:docChgLst>
  <pc:docChgLst>
    <pc:chgData name="MOHAN KIRAN BANDARU" userId="S::mbandaru@deakin.edu.au::db7bce66-5dc0-4d43-bccd-b3b8229be1ff" providerId="AD" clId="Web-{906BDB09-7080-406F-ADF3-9EE81B05B051}"/>
    <pc:docChg chg="modSld">
      <pc:chgData name="MOHAN KIRAN BANDARU" userId="S::mbandaru@deakin.edu.au::db7bce66-5dc0-4d43-bccd-b3b8229be1ff" providerId="AD" clId="Web-{906BDB09-7080-406F-ADF3-9EE81B05B051}" dt="2020-04-26T12:15:34.984" v="8"/>
      <pc:docMkLst>
        <pc:docMk/>
      </pc:docMkLst>
      <pc:sldChg chg="modSp">
        <pc:chgData name="MOHAN KIRAN BANDARU" userId="S::mbandaru@deakin.edu.au::db7bce66-5dc0-4d43-bccd-b3b8229be1ff" providerId="AD" clId="Web-{906BDB09-7080-406F-ADF3-9EE81B05B051}" dt="2020-04-26T12:15:34.984" v="8"/>
        <pc:sldMkLst>
          <pc:docMk/>
          <pc:sldMk cId="3105714111" sldId="263"/>
        </pc:sldMkLst>
        <pc:graphicFrameChg chg="mod modGraphic">
          <ac:chgData name="MOHAN KIRAN BANDARU" userId="S::mbandaru@deakin.edu.au::db7bce66-5dc0-4d43-bccd-b3b8229be1ff" providerId="AD" clId="Web-{906BDB09-7080-406F-ADF3-9EE81B05B051}" dt="2020-04-26T12:15:34.984" v="8"/>
          <ac:graphicFrameMkLst>
            <pc:docMk/>
            <pc:sldMk cId="3105714111" sldId="263"/>
            <ac:graphicFrameMk id="4" creationId="{6595D8E4-74AF-4A46-8E1C-853C077F9D6A}"/>
          </ac:graphicFrameMkLst>
        </pc:graphicFrameChg>
      </pc:sldChg>
    </pc:docChg>
  </pc:docChgLst>
  <pc:docChgLst>
    <pc:chgData name="NIKITA SHISHUPAL DIGHE" userId="S::ndighe@deakin.edu.au::80ba4b5d-1ff7-422d-9e1a-8c0d3e5df900" providerId="AD" clId="Web-{B451BFE4-2923-49F8-AD8B-2BDB2495AD5C}"/>
    <pc:docChg chg="delSld modSld">
      <pc:chgData name="NIKITA SHISHUPAL DIGHE" userId="S::ndighe@deakin.edu.au::80ba4b5d-1ff7-422d-9e1a-8c0d3e5df900" providerId="AD" clId="Web-{B451BFE4-2923-49F8-AD8B-2BDB2495AD5C}" dt="2020-04-26T13:10:10.465" v="340"/>
      <pc:docMkLst>
        <pc:docMk/>
      </pc:docMkLst>
      <pc:sldChg chg="modSp">
        <pc:chgData name="NIKITA SHISHUPAL DIGHE" userId="S::ndighe@deakin.edu.au::80ba4b5d-1ff7-422d-9e1a-8c0d3e5df900" providerId="AD" clId="Web-{B451BFE4-2923-49F8-AD8B-2BDB2495AD5C}" dt="2020-04-26T12:58:40.650" v="39"/>
        <pc:sldMkLst>
          <pc:docMk/>
          <pc:sldMk cId="3090164404" sldId="258"/>
        </pc:sldMkLst>
        <pc:graphicFrameChg chg="mod modGraphic">
          <ac:chgData name="NIKITA SHISHUPAL DIGHE" userId="S::ndighe@deakin.edu.au::80ba4b5d-1ff7-422d-9e1a-8c0d3e5df900" providerId="AD" clId="Web-{B451BFE4-2923-49F8-AD8B-2BDB2495AD5C}" dt="2020-04-26T12:58:40.650" v="39"/>
          <ac:graphicFrameMkLst>
            <pc:docMk/>
            <pc:sldMk cId="3090164404" sldId="258"/>
            <ac:graphicFrameMk id="7" creationId="{8BD3DBFC-D58C-4955-BEBA-1C0B83F9F7FC}"/>
          </ac:graphicFrameMkLst>
        </pc:graphicFrameChg>
      </pc:sldChg>
      <pc:sldChg chg="modSp">
        <pc:chgData name="NIKITA SHISHUPAL DIGHE" userId="S::ndighe@deakin.edu.au::80ba4b5d-1ff7-422d-9e1a-8c0d3e5df900" providerId="AD" clId="Web-{B451BFE4-2923-49F8-AD8B-2BDB2495AD5C}" dt="2020-04-26T13:10:10.465" v="340"/>
        <pc:sldMkLst>
          <pc:docMk/>
          <pc:sldMk cId="3105714111" sldId="263"/>
        </pc:sldMkLst>
        <pc:graphicFrameChg chg="mod modGraphic">
          <ac:chgData name="NIKITA SHISHUPAL DIGHE" userId="S::ndighe@deakin.edu.au::80ba4b5d-1ff7-422d-9e1a-8c0d3e5df900" providerId="AD" clId="Web-{B451BFE4-2923-49F8-AD8B-2BDB2495AD5C}" dt="2020-04-26T13:10:10.465" v="340"/>
          <ac:graphicFrameMkLst>
            <pc:docMk/>
            <pc:sldMk cId="3105714111" sldId="263"/>
            <ac:graphicFrameMk id="4" creationId="{6595D8E4-74AF-4A46-8E1C-853C077F9D6A}"/>
          </ac:graphicFrameMkLst>
        </pc:graphicFrameChg>
      </pc:sldChg>
      <pc:sldChg chg="del">
        <pc:chgData name="NIKITA SHISHUPAL DIGHE" userId="S::ndighe@deakin.edu.au::80ba4b5d-1ff7-422d-9e1a-8c0d3e5df900" providerId="AD" clId="Web-{B451BFE4-2923-49F8-AD8B-2BDB2495AD5C}" dt="2020-04-26T12:59:13.775" v="40"/>
        <pc:sldMkLst>
          <pc:docMk/>
          <pc:sldMk cId="1493853791" sldId="267"/>
        </pc:sldMkLst>
      </pc:sldChg>
      <pc:sldChg chg="del">
        <pc:chgData name="NIKITA SHISHUPAL DIGHE" userId="S::ndighe@deakin.edu.au::80ba4b5d-1ff7-422d-9e1a-8c0d3e5df900" providerId="AD" clId="Web-{B451BFE4-2923-49F8-AD8B-2BDB2495AD5C}" dt="2020-04-26T12:59:29.025" v="41"/>
        <pc:sldMkLst>
          <pc:docMk/>
          <pc:sldMk cId="3499052872" sldId="273"/>
        </pc:sldMkLst>
      </pc:sldChg>
      <pc:sldChg chg="del">
        <pc:chgData name="NIKITA SHISHUPAL DIGHE" userId="S::ndighe@deakin.edu.au::80ba4b5d-1ff7-422d-9e1a-8c0d3e5df900" providerId="AD" clId="Web-{B451BFE4-2923-49F8-AD8B-2BDB2495AD5C}" dt="2020-04-26T12:59:32.728" v="42"/>
        <pc:sldMkLst>
          <pc:docMk/>
          <pc:sldMk cId="1004520831" sldId="275"/>
        </pc:sldMkLst>
      </pc:sldChg>
    </pc:docChg>
  </pc:docChgLst>
  <pc:docChgLst>
    <pc:chgData name="SIMRAN RASHPAL DHILLON" userId="S::srdhillon@deakin.edu.au::c3addc3f-7851-4f2d-a8c4-feab37e24b6c" providerId="AD" clId="Web-{797BA4B1-98F0-43FA-8E4A-06E38439C6AD}"/>
    <pc:docChg chg="modSld">
      <pc:chgData name="SIMRAN RASHPAL DHILLON" userId="S::srdhillon@deakin.edu.au::c3addc3f-7851-4f2d-a8c4-feab37e24b6c" providerId="AD" clId="Web-{797BA4B1-98F0-43FA-8E4A-06E38439C6AD}" dt="2020-04-26T12:47:37.887" v="159"/>
      <pc:docMkLst>
        <pc:docMk/>
      </pc:docMkLst>
      <pc:sldChg chg="modSp">
        <pc:chgData name="SIMRAN RASHPAL DHILLON" userId="S::srdhillon@deakin.edu.au::c3addc3f-7851-4f2d-a8c4-feab37e24b6c" providerId="AD" clId="Web-{797BA4B1-98F0-43FA-8E4A-06E38439C6AD}" dt="2020-04-26T12:35:13.648" v="81"/>
        <pc:sldMkLst>
          <pc:docMk/>
          <pc:sldMk cId="3090164404" sldId="258"/>
        </pc:sldMkLst>
        <pc:graphicFrameChg chg="mod modGraphic">
          <ac:chgData name="SIMRAN RASHPAL DHILLON" userId="S::srdhillon@deakin.edu.au::c3addc3f-7851-4f2d-a8c4-feab37e24b6c" providerId="AD" clId="Web-{797BA4B1-98F0-43FA-8E4A-06E38439C6AD}" dt="2020-04-26T12:35:13.648" v="81"/>
          <ac:graphicFrameMkLst>
            <pc:docMk/>
            <pc:sldMk cId="3090164404" sldId="258"/>
            <ac:graphicFrameMk id="7" creationId="{8BD3DBFC-D58C-4955-BEBA-1C0B83F9F7FC}"/>
          </ac:graphicFrameMkLst>
        </pc:graphicFrameChg>
      </pc:sldChg>
      <pc:sldChg chg="modSp">
        <pc:chgData name="SIMRAN RASHPAL DHILLON" userId="S::srdhillon@deakin.edu.au::c3addc3f-7851-4f2d-a8c4-feab37e24b6c" providerId="AD" clId="Web-{797BA4B1-98F0-43FA-8E4A-06E38439C6AD}" dt="2020-04-26T12:47:37.887" v="159"/>
        <pc:sldMkLst>
          <pc:docMk/>
          <pc:sldMk cId="3105714111" sldId="263"/>
        </pc:sldMkLst>
        <pc:graphicFrameChg chg="mod modGraphic">
          <ac:chgData name="SIMRAN RASHPAL DHILLON" userId="S::srdhillon@deakin.edu.au::c3addc3f-7851-4f2d-a8c4-feab37e24b6c" providerId="AD" clId="Web-{797BA4B1-98F0-43FA-8E4A-06E38439C6AD}" dt="2020-04-26T12:47:37.887" v="159"/>
          <ac:graphicFrameMkLst>
            <pc:docMk/>
            <pc:sldMk cId="3105714111" sldId="263"/>
            <ac:graphicFrameMk id="4" creationId="{6595D8E4-74AF-4A46-8E1C-853C077F9D6A}"/>
          </ac:graphicFrameMkLst>
        </pc:graphicFrameChg>
      </pc:sldChg>
    </pc:docChg>
  </pc:docChgLst>
  <pc:docChgLst>
    <pc:chgData name="VIJAY BATHINI" userId="S::vbathini@deakin.edu.au::83ff7ee2-00a6-49be-a1f4-37b2e699252b" providerId="AD" clId="Web-{C44EC692-AF36-4DD9-A301-E7413B3CC8A4}"/>
    <pc:docChg chg="modSld">
      <pc:chgData name="VIJAY BATHINI" userId="S::vbathini@deakin.edu.au::83ff7ee2-00a6-49be-a1f4-37b2e699252b" providerId="AD" clId="Web-{C44EC692-AF36-4DD9-A301-E7413B3CC8A4}" dt="2020-04-28T05:39:23.511" v="211" actId="20577"/>
      <pc:docMkLst>
        <pc:docMk/>
      </pc:docMkLst>
      <pc:sldChg chg="modSp">
        <pc:chgData name="VIJAY BATHINI" userId="S::vbathini@deakin.edu.au::83ff7ee2-00a6-49be-a1f4-37b2e699252b" providerId="AD" clId="Web-{C44EC692-AF36-4DD9-A301-E7413B3CC8A4}" dt="2020-04-28T05:39:20.135" v="209" actId="20577"/>
        <pc:sldMkLst>
          <pc:docMk/>
          <pc:sldMk cId="1427185584" sldId="257"/>
        </pc:sldMkLst>
        <pc:spChg chg="mod">
          <ac:chgData name="VIJAY BATHINI" userId="S::vbathini@deakin.edu.au::83ff7ee2-00a6-49be-a1f4-37b2e699252b" providerId="AD" clId="Web-{C44EC692-AF36-4DD9-A301-E7413B3CC8A4}" dt="2020-04-28T05:39:20.135" v="209" actId="20577"/>
          <ac:spMkLst>
            <pc:docMk/>
            <pc:sldMk cId="1427185584" sldId="257"/>
            <ac:spMk id="3" creationId="{544234B6-1F52-5E49-AD62-0D6833DCFF5A}"/>
          </ac:spMkLst>
        </pc:spChg>
      </pc:sldChg>
      <pc:sldChg chg="modSp">
        <pc:chgData name="VIJAY BATHINI" userId="S::vbathini@deakin.edu.au::83ff7ee2-00a6-49be-a1f4-37b2e699252b" providerId="AD" clId="Web-{C44EC692-AF36-4DD9-A301-E7413B3CC8A4}" dt="2020-04-28T05:30:48.166" v="191"/>
        <pc:sldMkLst>
          <pc:docMk/>
          <pc:sldMk cId="3090164404" sldId="258"/>
        </pc:sldMkLst>
        <pc:spChg chg="mod">
          <ac:chgData name="VIJAY BATHINI" userId="S::vbathini@deakin.edu.au::83ff7ee2-00a6-49be-a1f4-37b2e699252b" providerId="AD" clId="Web-{C44EC692-AF36-4DD9-A301-E7413B3CC8A4}" dt="2020-04-28T05:29:32.223" v="145" actId="20577"/>
          <ac:spMkLst>
            <pc:docMk/>
            <pc:sldMk cId="3090164404" sldId="258"/>
            <ac:spMk id="3" creationId="{06A9712D-1363-B948-8291-AE0D6C0D371E}"/>
          </ac:spMkLst>
        </pc:spChg>
        <pc:graphicFrameChg chg="mod modGraphic">
          <ac:chgData name="VIJAY BATHINI" userId="S::vbathini@deakin.edu.au::83ff7ee2-00a6-49be-a1f4-37b2e699252b" providerId="AD" clId="Web-{C44EC692-AF36-4DD9-A301-E7413B3CC8A4}" dt="2020-04-28T05:30:48.166" v="191"/>
          <ac:graphicFrameMkLst>
            <pc:docMk/>
            <pc:sldMk cId="3090164404" sldId="258"/>
            <ac:graphicFrameMk id="7" creationId="{8BD3DBFC-D58C-4955-BEBA-1C0B83F9F7FC}"/>
          </ac:graphicFrameMkLst>
        </pc:graphicFrameChg>
      </pc:sldChg>
    </pc:docChg>
  </pc:docChgLst>
  <pc:docChgLst>
    <pc:chgData name="VARSHA SANKAR" userId="S::vsankar@deakin.edu.au::9f1990bb-9f30-4da1-9747-f8e5989195ab" providerId="AD" clId="Web-{08C382C3-C9E4-46E4-A8D1-805048F9E263}"/>
    <pc:docChg chg="modSld">
      <pc:chgData name="VARSHA SANKAR" userId="S::vsankar@deakin.edu.au::9f1990bb-9f30-4da1-9747-f8e5989195ab" providerId="AD" clId="Web-{08C382C3-C9E4-46E4-A8D1-805048F9E263}" dt="2020-04-26T13:31:31.027" v="201"/>
      <pc:docMkLst>
        <pc:docMk/>
      </pc:docMkLst>
      <pc:sldChg chg="modSp">
        <pc:chgData name="VARSHA SANKAR" userId="S::vsankar@deakin.edu.au::9f1990bb-9f30-4da1-9747-f8e5989195ab" providerId="AD" clId="Web-{08C382C3-C9E4-46E4-A8D1-805048F9E263}" dt="2020-04-26T13:31:31.027" v="201"/>
        <pc:sldMkLst>
          <pc:docMk/>
          <pc:sldMk cId="3090164404" sldId="258"/>
        </pc:sldMkLst>
        <pc:graphicFrameChg chg="mod modGraphic">
          <ac:chgData name="VARSHA SANKAR" userId="S::vsankar@deakin.edu.au::9f1990bb-9f30-4da1-9747-f8e5989195ab" providerId="AD" clId="Web-{08C382C3-C9E4-46E4-A8D1-805048F9E263}" dt="2020-04-26T13:31:31.027" v="201"/>
          <ac:graphicFrameMkLst>
            <pc:docMk/>
            <pc:sldMk cId="3090164404" sldId="258"/>
            <ac:graphicFrameMk id="7" creationId="{8BD3DBFC-D58C-4955-BEBA-1C0B83F9F7FC}"/>
          </ac:graphicFrameMkLst>
        </pc:graphicFrameChg>
      </pc:sldChg>
      <pc:sldChg chg="modSp">
        <pc:chgData name="VARSHA SANKAR" userId="S::vsankar@deakin.edu.au::9f1990bb-9f30-4da1-9747-f8e5989195ab" providerId="AD" clId="Web-{08C382C3-C9E4-46E4-A8D1-805048F9E263}" dt="2020-04-26T13:31:10.402" v="189"/>
        <pc:sldMkLst>
          <pc:docMk/>
          <pc:sldMk cId="3105714111" sldId="263"/>
        </pc:sldMkLst>
        <pc:graphicFrameChg chg="mod modGraphic">
          <ac:chgData name="VARSHA SANKAR" userId="S::vsankar@deakin.edu.au::9f1990bb-9f30-4da1-9747-f8e5989195ab" providerId="AD" clId="Web-{08C382C3-C9E4-46E4-A8D1-805048F9E263}" dt="2020-04-26T13:31:10.402" v="189"/>
          <ac:graphicFrameMkLst>
            <pc:docMk/>
            <pc:sldMk cId="3105714111" sldId="263"/>
            <ac:graphicFrameMk id="4" creationId="{6595D8E4-74AF-4A46-8E1C-853C077F9D6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9E8D8-F3D3-4E1D-A705-3A0EA057F828}" type="datetimeFigureOut">
              <a:rPr lang="en-AU" smtClean="0"/>
              <a:t>15/05/2020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467C6-C6D7-46D5-8D0A-511626C7FF21}" type="slidenum">
              <a:rPr lang="en-AU" smtClean="0"/>
              <a:t>‹#›</a:t>
            </a:fld>
            <a:endParaRPr lang="en-AU"/>
          </a:p>
        </p:txBody>
      </p:sp>
    </p:spTree>
    <p:extLst>
      <p:ext uri="{BB962C8B-B14F-4D97-AF65-F5344CB8AC3E}">
        <p14:creationId xmlns:p14="http://schemas.microsoft.com/office/powerpoint/2010/main" val="320572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6D467C6-C6D7-46D5-8D0A-511626C7FF21}" type="slidenum">
              <a:rPr lang="en-AU" smtClean="0"/>
              <a:t>8</a:t>
            </a:fld>
            <a:endParaRPr lang="en-AU"/>
          </a:p>
        </p:txBody>
      </p:sp>
    </p:spTree>
    <p:extLst>
      <p:ext uri="{BB962C8B-B14F-4D97-AF65-F5344CB8AC3E}">
        <p14:creationId xmlns:p14="http://schemas.microsoft.com/office/powerpoint/2010/main" val="298048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65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8549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4240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51608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11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993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4591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8726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9987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5773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7864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190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0AFD-29F3-CC4C-BCF1-211A6179904D}"/>
              </a:ext>
            </a:extLst>
          </p:cNvPr>
          <p:cNvSpPr>
            <a:spLocks noGrp="1"/>
          </p:cNvSpPr>
          <p:nvPr>
            <p:ph type="ctrTitle"/>
          </p:nvPr>
        </p:nvSpPr>
        <p:spPr/>
        <p:txBody>
          <a:bodyPr>
            <a:normAutofit/>
          </a:bodyPr>
          <a:lstStyle/>
          <a:p>
            <a:r>
              <a:rPr lang="en-US" dirty="0">
                <a:latin typeface="Times New Roman"/>
                <a:cs typeface="Times New Roman"/>
              </a:rPr>
              <a:t>EMERGENCY MANAGEMENT</a:t>
            </a:r>
            <a:endParaRPr lang="en-US" b="1" dirty="0">
              <a:latin typeface="Times New Roman"/>
              <a:cs typeface="Times New Roman"/>
            </a:endParaRPr>
          </a:p>
        </p:txBody>
      </p:sp>
      <p:sp>
        <p:nvSpPr>
          <p:cNvPr id="3" name="Subtitle 2">
            <a:extLst>
              <a:ext uri="{FF2B5EF4-FFF2-40B4-BE49-F238E27FC236}">
                <a16:creationId xmlns:a16="http://schemas.microsoft.com/office/drawing/2014/main" id="{D6C5FA00-0F2A-EC4C-9F2A-F4CB5A3436F9}"/>
              </a:ext>
            </a:extLst>
          </p:cNvPr>
          <p:cNvSpPr>
            <a:spLocks noGrp="1"/>
          </p:cNvSpPr>
          <p:nvPr>
            <p:ph type="subTitle" idx="1"/>
          </p:nvPr>
        </p:nvSpPr>
        <p:spPr/>
        <p:txBody>
          <a:bodyPr/>
          <a:lstStyle/>
          <a:p>
            <a:r>
              <a:rPr lang="en-US" b="1" dirty="0"/>
              <a:t>Projects:</a:t>
            </a:r>
          </a:p>
          <a:p>
            <a:r>
              <a:rPr lang="en-US" b="1" dirty="0"/>
              <a:t>Australian Bushfires &amp; Ambulance</a:t>
            </a:r>
          </a:p>
        </p:txBody>
      </p:sp>
    </p:spTree>
    <p:extLst>
      <p:ext uri="{BB962C8B-B14F-4D97-AF65-F5344CB8AC3E}">
        <p14:creationId xmlns:p14="http://schemas.microsoft.com/office/powerpoint/2010/main" val="522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8E12-8449-43A4-A748-23B0E4A292BE}"/>
              </a:ext>
            </a:extLst>
          </p:cNvPr>
          <p:cNvSpPr>
            <a:spLocks noGrp="1"/>
          </p:cNvSpPr>
          <p:nvPr>
            <p:ph type="title"/>
          </p:nvPr>
        </p:nvSpPr>
        <p:spPr>
          <a:xfrm>
            <a:off x="1197397" y="219858"/>
            <a:ext cx="9924911" cy="749940"/>
          </a:xfrm>
        </p:spPr>
        <p:txBody>
          <a:bodyPr/>
          <a:lstStyle/>
          <a:p>
            <a:r>
              <a:rPr lang="en-GB" b="1">
                <a:cs typeface="Calibri Light"/>
              </a:rPr>
              <a:t>Team Contribution</a:t>
            </a:r>
          </a:p>
        </p:txBody>
      </p:sp>
      <p:graphicFrame>
        <p:nvGraphicFramePr>
          <p:cNvPr id="4" name="Table 4">
            <a:extLst>
              <a:ext uri="{FF2B5EF4-FFF2-40B4-BE49-F238E27FC236}">
                <a16:creationId xmlns:a16="http://schemas.microsoft.com/office/drawing/2014/main" id="{6595D8E4-74AF-4A46-8E1C-853C077F9D6A}"/>
              </a:ext>
            </a:extLst>
          </p:cNvPr>
          <p:cNvGraphicFramePr>
            <a:graphicFrameLocks noGrp="1"/>
          </p:cNvGraphicFramePr>
          <p:nvPr>
            <p:ph idx="1"/>
            <p:extLst>
              <p:ext uri="{D42A27DB-BD31-4B8C-83A1-F6EECF244321}">
                <p14:modId xmlns:p14="http://schemas.microsoft.com/office/powerpoint/2010/main" val="3299963181"/>
              </p:ext>
            </p:extLst>
          </p:nvPr>
        </p:nvGraphicFramePr>
        <p:xfrm>
          <a:off x="1195839" y="967795"/>
          <a:ext cx="10403951" cy="5622808"/>
        </p:xfrm>
        <a:graphic>
          <a:graphicData uri="http://schemas.openxmlformats.org/drawingml/2006/table">
            <a:tbl>
              <a:tblPr firstRow="1" bandRow="1">
                <a:tableStyleId>{5C22544A-7EE6-4342-B048-85BDC9FD1C3A}</a:tableStyleId>
              </a:tblPr>
              <a:tblGrid>
                <a:gridCol w="2993624">
                  <a:extLst>
                    <a:ext uri="{9D8B030D-6E8A-4147-A177-3AD203B41FA5}">
                      <a16:colId xmlns:a16="http://schemas.microsoft.com/office/drawing/2014/main" val="1369225477"/>
                    </a:ext>
                  </a:extLst>
                </a:gridCol>
                <a:gridCol w="4600501">
                  <a:extLst>
                    <a:ext uri="{9D8B030D-6E8A-4147-A177-3AD203B41FA5}">
                      <a16:colId xmlns:a16="http://schemas.microsoft.com/office/drawing/2014/main" val="2469474873"/>
                    </a:ext>
                  </a:extLst>
                </a:gridCol>
                <a:gridCol w="2809826">
                  <a:extLst>
                    <a:ext uri="{9D8B030D-6E8A-4147-A177-3AD203B41FA5}">
                      <a16:colId xmlns:a16="http://schemas.microsoft.com/office/drawing/2014/main" val="53202214"/>
                    </a:ext>
                  </a:extLst>
                </a:gridCol>
              </a:tblGrid>
              <a:tr h="358453">
                <a:tc>
                  <a:txBody>
                    <a:bodyPr/>
                    <a:lstStyle/>
                    <a:p>
                      <a:r>
                        <a:rPr lang="en-GB" sz="1400" dirty="0">
                          <a:latin typeface="Times New Roman"/>
                        </a:rPr>
                        <a:t>Team Member</a:t>
                      </a:r>
                    </a:p>
                  </a:txBody>
                  <a:tcPr/>
                </a:tc>
                <a:tc>
                  <a:txBody>
                    <a:bodyPr/>
                    <a:lstStyle/>
                    <a:p>
                      <a:r>
                        <a:rPr lang="en-GB" sz="1400" dirty="0">
                          <a:latin typeface="Times New Roman"/>
                        </a:rPr>
                        <a:t>Major Contribution(s)</a:t>
                      </a:r>
                    </a:p>
                  </a:txBody>
                  <a:tcPr/>
                </a:tc>
                <a:tc>
                  <a:txBody>
                    <a:bodyPr/>
                    <a:lstStyle/>
                    <a:p>
                      <a:r>
                        <a:rPr lang="en-GB" sz="1400" dirty="0">
                          <a:latin typeface="Times New Roman"/>
                        </a:rPr>
                        <a:t>Hours Recorded </a:t>
                      </a:r>
                    </a:p>
                  </a:txBody>
                  <a:tcPr/>
                </a:tc>
                <a:extLst>
                  <a:ext uri="{0D108BD9-81ED-4DB2-BD59-A6C34878D82A}">
                    <a16:rowId xmlns:a16="http://schemas.microsoft.com/office/drawing/2014/main" val="3754212376"/>
                  </a:ext>
                </a:extLst>
              </a:tr>
              <a:tr h="853770">
                <a:tc>
                  <a:txBody>
                    <a:bodyPr/>
                    <a:lstStyle/>
                    <a:p>
                      <a:r>
                        <a:rPr lang="en-GB" sz="1400" dirty="0">
                          <a:latin typeface="Times New Roman"/>
                        </a:rPr>
                        <a:t>Pavan </a:t>
                      </a:r>
                      <a:r>
                        <a:rPr lang="en-GB" sz="1400" dirty="0" err="1">
                          <a:latin typeface="Times New Roman"/>
                        </a:rPr>
                        <a:t>Vadla</a:t>
                      </a:r>
                      <a:endParaRPr lang="en-GB" sz="1400" dirty="0">
                        <a:latin typeface="Times New Roman"/>
                      </a:endParaRPr>
                    </a:p>
                  </a:txBody>
                  <a:tcPr/>
                </a:tc>
                <a:tc>
                  <a:txBody>
                    <a:bodyPr/>
                    <a:lstStyle/>
                    <a:p>
                      <a:pPr lvl="0">
                        <a:buNone/>
                      </a:pPr>
                      <a:r>
                        <a:rPr lang="en-US" sz="1400" b="0" i="0" u="none" strike="noStrike" noProof="0" dirty="0">
                          <a:latin typeface="Times New Roman"/>
                        </a:rPr>
                        <a:t>Data Sourcing,  Visualization of Ambulance Victoria Data, Predicting future Emergency Requirements and final documentation.</a:t>
                      </a:r>
                      <a:endParaRPr lang="en-GB" sz="1400" dirty="0">
                        <a:latin typeface="Times New Roman"/>
                      </a:endParaRPr>
                    </a:p>
                  </a:txBody>
                  <a:tcPr/>
                </a:tc>
                <a:tc>
                  <a:txBody>
                    <a:bodyPr/>
                    <a:lstStyle/>
                    <a:p>
                      <a:r>
                        <a:rPr lang="en-GB" sz="1400">
                          <a:latin typeface="Times New Roman"/>
                        </a:rPr>
                        <a:t>50</a:t>
                      </a:r>
                    </a:p>
                  </a:txBody>
                  <a:tcPr/>
                </a:tc>
                <a:extLst>
                  <a:ext uri="{0D108BD9-81ED-4DB2-BD59-A6C34878D82A}">
                    <a16:rowId xmlns:a16="http://schemas.microsoft.com/office/drawing/2014/main" val="888691087"/>
                  </a:ext>
                </a:extLst>
              </a:tr>
              <a:tr h="345419">
                <a:tc>
                  <a:txBody>
                    <a:bodyPr/>
                    <a:lstStyle/>
                    <a:p>
                      <a:r>
                        <a:rPr lang="en-GB" sz="1400" dirty="0">
                          <a:latin typeface="Times New Roman"/>
                        </a:rPr>
                        <a:t>Nikita </a:t>
                      </a:r>
                      <a:r>
                        <a:rPr lang="en-GB" sz="1400" dirty="0" err="1">
                          <a:latin typeface="Times New Roman"/>
                        </a:rPr>
                        <a:t>Shishupal</a:t>
                      </a:r>
                      <a:r>
                        <a:rPr lang="en-GB" sz="1400" dirty="0">
                          <a:latin typeface="Times New Roman"/>
                        </a:rPr>
                        <a:t> </a:t>
                      </a:r>
                      <a:r>
                        <a:rPr lang="en-GB" sz="1400" dirty="0" err="1">
                          <a:latin typeface="Times New Roman"/>
                        </a:rPr>
                        <a:t>Dighe</a:t>
                      </a:r>
                      <a:endParaRPr lang="en-GB" sz="1400" dirty="0">
                        <a:latin typeface="Times New Roman"/>
                      </a:endParaRPr>
                    </a:p>
                  </a:txBody>
                  <a:tcPr/>
                </a:tc>
                <a:tc>
                  <a:txBody>
                    <a:bodyPr/>
                    <a:lstStyle/>
                    <a:p>
                      <a:r>
                        <a:rPr lang="en-GB" sz="1400" dirty="0">
                          <a:latin typeface="Times New Roman"/>
                        </a:rPr>
                        <a:t>Mentoring and Managing, Distribution of tasks, Data Sourcing, Preparing User Interface, Planning and execution of UI, Presenting the presentation </a:t>
                      </a:r>
                    </a:p>
                  </a:txBody>
                  <a:tcPr/>
                </a:tc>
                <a:tc>
                  <a:txBody>
                    <a:bodyPr/>
                    <a:lstStyle/>
                    <a:p>
                      <a:r>
                        <a:rPr lang="en-GB" sz="1400">
                          <a:latin typeface="Times New Roman"/>
                        </a:rPr>
                        <a:t>57</a:t>
                      </a:r>
                    </a:p>
                  </a:txBody>
                  <a:tcPr/>
                </a:tc>
                <a:extLst>
                  <a:ext uri="{0D108BD9-81ED-4DB2-BD59-A6C34878D82A}">
                    <a16:rowId xmlns:a16="http://schemas.microsoft.com/office/drawing/2014/main" val="3182268032"/>
                  </a:ext>
                </a:extLst>
              </a:tr>
              <a:tr h="853770">
                <a:tc>
                  <a:txBody>
                    <a:bodyPr/>
                    <a:lstStyle/>
                    <a:p>
                      <a:r>
                        <a:rPr lang="en-GB" sz="1400" dirty="0" err="1">
                          <a:latin typeface="Times New Roman"/>
                        </a:rPr>
                        <a:t>Aiswaraya</a:t>
                      </a:r>
                      <a:r>
                        <a:rPr lang="en-GB" sz="1400" dirty="0">
                          <a:latin typeface="Times New Roman"/>
                        </a:rPr>
                        <a:t> </a:t>
                      </a:r>
                      <a:r>
                        <a:rPr lang="en-GB" sz="1400" dirty="0" err="1">
                          <a:latin typeface="Times New Roman"/>
                        </a:rPr>
                        <a:t>Subrahmanian</a:t>
                      </a:r>
                      <a:endParaRPr lang="en-GB" sz="1400" dirty="0">
                        <a:latin typeface="Times New Roman"/>
                      </a:endParaRPr>
                    </a:p>
                  </a:txBody>
                  <a:tcPr/>
                </a:tc>
                <a:tc>
                  <a:txBody>
                    <a:bodyPr/>
                    <a:lstStyle/>
                    <a:p>
                      <a:pPr lvl="0">
                        <a:buNone/>
                      </a:pPr>
                      <a:r>
                        <a:rPr lang="en-US" sz="1400" b="0" i="0" u="none" strike="noStrike" noProof="0" dirty="0">
                          <a:latin typeface="Times New Roman"/>
                        </a:rPr>
                        <a:t>Data sourcing for bushfire and weather data. Created heat maps for data. Did reverse geocoding for the bushfire data. </a:t>
                      </a:r>
                      <a:endParaRPr lang="en-US" sz="1400" dirty="0">
                        <a:latin typeface="Times New Roman"/>
                      </a:endParaRPr>
                    </a:p>
                  </a:txBody>
                  <a:tcPr/>
                </a:tc>
                <a:tc>
                  <a:txBody>
                    <a:bodyPr/>
                    <a:lstStyle/>
                    <a:p>
                      <a:r>
                        <a:rPr lang="en-GB" sz="1400">
                          <a:latin typeface="Times New Roman"/>
                        </a:rPr>
                        <a:t>55</a:t>
                      </a:r>
                    </a:p>
                  </a:txBody>
                  <a:tcPr/>
                </a:tc>
                <a:extLst>
                  <a:ext uri="{0D108BD9-81ED-4DB2-BD59-A6C34878D82A}">
                    <a16:rowId xmlns:a16="http://schemas.microsoft.com/office/drawing/2014/main" val="443010207"/>
                  </a:ext>
                </a:extLst>
              </a:tr>
              <a:tr h="599595">
                <a:tc>
                  <a:txBody>
                    <a:bodyPr/>
                    <a:lstStyle/>
                    <a:p>
                      <a:r>
                        <a:rPr lang="en-GB" sz="1400" dirty="0">
                          <a:latin typeface="Times New Roman"/>
                        </a:rPr>
                        <a:t>Vijay bathini</a:t>
                      </a:r>
                    </a:p>
                  </a:txBody>
                  <a:tcPr/>
                </a:tc>
                <a:tc>
                  <a:txBody>
                    <a:bodyPr/>
                    <a:lstStyle/>
                    <a:p>
                      <a:r>
                        <a:rPr lang="en-GB" sz="1400" dirty="0">
                          <a:latin typeface="Times New Roman"/>
                        </a:rPr>
                        <a:t>Data souring, making presentations and Data Cleaning</a:t>
                      </a:r>
                    </a:p>
                  </a:txBody>
                  <a:tcPr/>
                </a:tc>
                <a:tc>
                  <a:txBody>
                    <a:bodyPr/>
                    <a:lstStyle/>
                    <a:p>
                      <a:r>
                        <a:rPr lang="en-GB" sz="1400">
                          <a:latin typeface="Times New Roman"/>
                        </a:rPr>
                        <a:t>50</a:t>
                      </a:r>
                    </a:p>
                  </a:txBody>
                  <a:tcPr/>
                </a:tc>
                <a:extLst>
                  <a:ext uri="{0D108BD9-81ED-4DB2-BD59-A6C34878D82A}">
                    <a16:rowId xmlns:a16="http://schemas.microsoft.com/office/drawing/2014/main" val="20510402"/>
                  </a:ext>
                </a:extLst>
              </a:tr>
              <a:tr h="853770">
                <a:tc>
                  <a:txBody>
                    <a:bodyPr/>
                    <a:lstStyle/>
                    <a:p>
                      <a:r>
                        <a:rPr lang="en-GB" sz="1400" dirty="0" err="1">
                          <a:latin typeface="Times New Roman"/>
                        </a:rPr>
                        <a:t>Bala</a:t>
                      </a:r>
                      <a:r>
                        <a:rPr lang="en-GB" sz="1400" dirty="0">
                          <a:latin typeface="Times New Roman"/>
                        </a:rPr>
                        <a:t> </a:t>
                      </a:r>
                      <a:r>
                        <a:rPr lang="en-GB" sz="1400" dirty="0" err="1">
                          <a:latin typeface="Times New Roman"/>
                        </a:rPr>
                        <a:t>Tharun</a:t>
                      </a:r>
                      <a:r>
                        <a:rPr lang="en-GB" sz="1400" dirty="0">
                          <a:latin typeface="Times New Roman"/>
                        </a:rPr>
                        <a:t> Reddy </a:t>
                      </a:r>
                      <a:r>
                        <a:rPr lang="en-GB" sz="1400" dirty="0" err="1">
                          <a:latin typeface="Times New Roman"/>
                        </a:rPr>
                        <a:t>Shymala</a:t>
                      </a:r>
                      <a:endParaRPr lang="en-GB" sz="1400" dirty="0">
                        <a:latin typeface="Times New Roman"/>
                      </a:endParaRPr>
                    </a:p>
                  </a:txBody>
                  <a:tcPr/>
                </a:tc>
                <a:tc>
                  <a:txBody>
                    <a:bodyPr/>
                    <a:lstStyle/>
                    <a:p>
                      <a:pPr lvl="0">
                        <a:buNone/>
                      </a:pPr>
                      <a:r>
                        <a:rPr lang="en-US" sz="1400" b="0" i="0" u="none" strike="noStrike" noProof="0" dirty="0">
                          <a:latin typeface="Times New Roman"/>
                        </a:rPr>
                        <a:t>Data Sourcing for Bushfire, Data Cleaning, extraction of weather data in respective with the bushfire locations</a:t>
                      </a:r>
                      <a:endParaRPr lang="en-US" sz="1400" dirty="0">
                        <a:latin typeface="Times New Roman"/>
                      </a:endParaRPr>
                    </a:p>
                  </a:txBody>
                  <a:tcPr/>
                </a:tc>
                <a:tc>
                  <a:txBody>
                    <a:bodyPr/>
                    <a:lstStyle/>
                    <a:p>
                      <a:r>
                        <a:rPr lang="en-GB" sz="1400">
                          <a:latin typeface="Times New Roman"/>
                        </a:rPr>
                        <a:t>52</a:t>
                      </a:r>
                    </a:p>
                  </a:txBody>
                  <a:tcPr/>
                </a:tc>
                <a:extLst>
                  <a:ext uri="{0D108BD9-81ED-4DB2-BD59-A6C34878D82A}">
                    <a16:rowId xmlns:a16="http://schemas.microsoft.com/office/drawing/2014/main" val="3081746431"/>
                  </a:ext>
                </a:extLst>
              </a:tr>
              <a:tr h="853770">
                <a:tc>
                  <a:txBody>
                    <a:bodyPr/>
                    <a:lstStyle/>
                    <a:p>
                      <a:r>
                        <a:rPr lang="en-GB" sz="1400" dirty="0">
                          <a:latin typeface="Times New Roman"/>
                        </a:rPr>
                        <a:t>Simran </a:t>
                      </a:r>
                      <a:r>
                        <a:rPr lang="en-GB" sz="1400" dirty="0" err="1">
                          <a:latin typeface="Times New Roman"/>
                        </a:rPr>
                        <a:t>Rashpal</a:t>
                      </a:r>
                      <a:r>
                        <a:rPr lang="en-GB" sz="1400" dirty="0">
                          <a:latin typeface="Times New Roman"/>
                        </a:rPr>
                        <a:t> Dhillon</a:t>
                      </a:r>
                    </a:p>
                  </a:txBody>
                  <a:tcPr/>
                </a:tc>
                <a:tc>
                  <a:txBody>
                    <a:bodyPr/>
                    <a:lstStyle/>
                    <a:p>
                      <a:r>
                        <a:rPr lang="en-GB" sz="1400" dirty="0">
                          <a:latin typeface="Times New Roman"/>
                        </a:rPr>
                        <a:t>Planning of UI design, Wireframe representation, Implementation and Execution of UI</a:t>
                      </a:r>
                    </a:p>
                  </a:txBody>
                  <a:tcPr/>
                </a:tc>
                <a:tc>
                  <a:txBody>
                    <a:bodyPr/>
                    <a:lstStyle/>
                    <a:p>
                      <a:r>
                        <a:rPr lang="en-GB" sz="1400">
                          <a:latin typeface="Times New Roman"/>
                        </a:rPr>
                        <a:t>42.5</a:t>
                      </a:r>
                    </a:p>
                  </a:txBody>
                  <a:tcPr/>
                </a:tc>
                <a:extLst>
                  <a:ext uri="{0D108BD9-81ED-4DB2-BD59-A6C34878D82A}">
                    <a16:rowId xmlns:a16="http://schemas.microsoft.com/office/drawing/2014/main" val="3231021344"/>
                  </a:ext>
                </a:extLst>
              </a:tr>
              <a:tr h="345419">
                <a:tc>
                  <a:txBody>
                    <a:bodyPr/>
                    <a:lstStyle/>
                    <a:p>
                      <a:pPr lvl="0">
                        <a:buNone/>
                      </a:pPr>
                      <a:r>
                        <a:rPr lang="en-GB" sz="1400" dirty="0">
                          <a:latin typeface="Times New Roman"/>
                        </a:rPr>
                        <a:t>Varsha  Shankar</a:t>
                      </a:r>
                    </a:p>
                  </a:txBody>
                  <a:tcPr/>
                </a:tc>
                <a:tc>
                  <a:txBody>
                    <a:bodyPr/>
                    <a:lstStyle/>
                    <a:p>
                      <a:pPr lvl="0">
                        <a:buNone/>
                      </a:pPr>
                      <a:r>
                        <a:rPr lang="en-GB" sz="1400" dirty="0">
                          <a:latin typeface="Times New Roman"/>
                        </a:rPr>
                        <a:t>Data Sourcing, planning to </a:t>
                      </a:r>
                      <a:r>
                        <a:rPr lang="en-GB" sz="1400" dirty="0" err="1">
                          <a:latin typeface="Times New Roman"/>
                        </a:rPr>
                        <a:t>conribute</a:t>
                      </a:r>
                      <a:r>
                        <a:rPr lang="en-GB" sz="1400" dirty="0">
                          <a:latin typeface="Times New Roman"/>
                        </a:rPr>
                        <a:t> in UI design and final documentation</a:t>
                      </a:r>
                    </a:p>
                  </a:txBody>
                  <a:tcPr/>
                </a:tc>
                <a:tc>
                  <a:txBody>
                    <a:bodyPr/>
                    <a:lstStyle/>
                    <a:p>
                      <a:pPr lvl="0">
                        <a:buNone/>
                      </a:pPr>
                      <a:r>
                        <a:rPr lang="en-GB" sz="1400" dirty="0">
                          <a:latin typeface="Times New Roman"/>
                        </a:rPr>
                        <a:t>45</a:t>
                      </a:r>
                    </a:p>
                  </a:txBody>
                  <a:tcPr/>
                </a:tc>
                <a:extLst>
                  <a:ext uri="{0D108BD9-81ED-4DB2-BD59-A6C34878D82A}">
                    <a16:rowId xmlns:a16="http://schemas.microsoft.com/office/drawing/2014/main" val="4230919292"/>
                  </a:ext>
                </a:extLst>
              </a:tr>
            </a:tbl>
          </a:graphicData>
        </a:graphic>
      </p:graphicFrame>
    </p:spTree>
    <p:extLst>
      <p:ext uri="{BB962C8B-B14F-4D97-AF65-F5344CB8AC3E}">
        <p14:creationId xmlns:p14="http://schemas.microsoft.com/office/powerpoint/2010/main" val="3105714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50FB9E-3C01-4368-8BF9-5E83F8DDF7ED}"/>
              </a:ext>
            </a:extLst>
          </p:cNvPr>
          <p:cNvGraphicFramePr>
            <a:graphicFrameLocks noGrp="1"/>
          </p:cNvGraphicFramePr>
          <p:nvPr>
            <p:ph idx="1"/>
            <p:extLst>
              <p:ext uri="{D42A27DB-BD31-4B8C-83A1-F6EECF244321}">
                <p14:modId xmlns:p14="http://schemas.microsoft.com/office/powerpoint/2010/main" val="1103451809"/>
              </p:ext>
            </p:extLst>
          </p:nvPr>
        </p:nvGraphicFramePr>
        <p:xfrm>
          <a:off x="979581" y="363284"/>
          <a:ext cx="10058397" cy="60401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2152188739"/>
                    </a:ext>
                  </a:extLst>
                </a:gridCol>
                <a:gridCol w="3352799">
                  <a:extLst>
                    <a:ext uri="{9D8B030D-6E8A-4147-A177-3AD203B41FA5}">
                      <a16:colId xmlns:a16="http://schemas.microsoft.com/office/drawing/2014/main" val="25140301"/>
                    </a:ext>
                  </a:extLst>
                </a:gridCol>
                <a:gridCol w="3352799">
                  <a:extLst>
                    <a:ext uri="{9D8B030D-6E8A-4147-A177-3AD203B41FA5}">
                      <a16:colId xmlns:a16="http://schemas.microsoft.com/office/drawing/2014/main" val="2654046121"/>
                    </a:ext>
                  </a:extLst>
                </a:gridCol>
              </a:tblGrid>
              <a:tr h="370840">
                <a:tc>
                  <a:txBody>
                    <a:bodyPr/>
                    <a:lstStyle/>
                    <a:p>
                      <a:r>
                        <a:rPr lang="en-US" sz="1400">
                          <a:latin typeface="Times New Roman"/>
                        </a:rPr>
                        <a:t>Team Member</a:t>
                      </a:r>
                    </a:p>
                  </a:txBody>
                  <a:tcPr/>
                </a:tc>
                <a:tc>
                  <a:txBody>
                    <a:bodyPr/>
                    <a:lstStyle/>
                    <a:p>
                      <a:r>
                        <a:rPr lang="en-US" sz="1400" err="1">
                          <a:latin typeface="Times New Roman"/>
                        </a:rPr>
                        <a:t>Majort</a:t>
                      </a:r>
                      <a:r>
                        <a:rPr lang="en-US" sz="1400">
                          <a:latin typeface="Times New Roman"/>
                        </a:rPr>
                        <a:t> Contributions</a:t>
                      </a:r>
                    </a:p>
                  </a:txBody>
                  <a:tcPr/>
                </a:tc>
                <a:tc>
                  <a:txBody>
                    <a:bodyPr/>
                    <a:lstStyle/>
                    <a:p>
                      <a:r>
                        <a:rPr lang="en-US" sz="1400">
                          <a:latin typeface="Times New Roman"/>
                        </a:rPr>
                        <a:t>Hours Recorded</a:t>
                      </a:r>
                    </a:p>
                  </a:txBody>
                  <a:tcPr/>
                </a:tc>
                <a:extLst>
                  <a:ext uri="{0D108BD9-81ED-4DB2-BD59-A6C34878D82A}">
                    <a16:rowId xmlns:a16="http://schemas.microsoft.com/office/drawing/2014/main" val="599941451"/>
                  </a:ext>
                </a:extLst>
              </a:tr>
              <a:tr h="370840">
                <a:tc>
                  <a:txBody>
                    <a:bodyPr/>
                    <a:lstStyle/>
                    <a:p>
                      <a:r>
                        <a:rPr lang="en-US" sz="1400" dirty="0">
                          <a:latin typeface="Times New Roman"/>
                        </a:rPr>
                        <a:t>Mohan Kiran </a:t>
                      </a:r>
                      <a:r>
                        <a:rPr lang="en-US" sz="1400" dirty="0" err="1">
                          <a:latin typeface="Times New Roman"/>
                        </a:rPr>
                        <a:t>Bandaru</a:t>
                      </a:r>
                      <a:endParaRPr lang="en-US" sz="1400" dirty="0">
                        <a:latin typeface="Times New Roman"/>
                      </a:endParaRPr>
                    </a:p>
                  </a:txBody>
                  <a:tcPr/>
                </a:tc>
                <a:tc>
                  <a:txBody>
                    <a:bodyPr/>
                    <a:lstStyle/>
                    <a:p>
                      <a:pPr marL="285750" indent="-285750">
                        <a:buFont typeface="Arial"/>
                        <a:buChar char="•"/>
                      </a:pPr>
                      <a:r>
                        <a:rPr lang="en-US" sz="1400" dirty="0">
                          <a:latin typeface="Times New Roman"/>
                        </a:rPr>
                        <a:t>Visualization using Tableau and Python( time series for Canberra)</a:t>
                      </a:r>
                    </a:p>
                    <a:p>
                      <a:pPr marL="285750" lvl="0" indent="-285750">
                        <a:buFont typeface="Arial"/>
                        <a:buChar char="•"/>
                      </a:pPr>
                      <a:r>
                        <a:rPr lang="en-US" sz="1400" dirty="0">
                          <a:latin typeface="Times New Roman"/>
                        </a:rPr>
                        <a:t>Data sourcing for bushfire locations</a:t>
                      </a:r>
                    </a:p>
                    <a:p>
                      <a:pPr marL="285750" lvl="0" indent="-285750">
                        <a:buFont typeface="Arial"/>
                        <a:buChar char="•"/>
                      </a:pPr>
                      <a:r>
                        <a:rPr lang="en-US" sz="1400" dirty="0">
                          <a:latin typeface="Times New Roman"/>
                        </a:rPr>
                        <a:t>Documentation and it is showcased in folder "Mohan"</a:t>
                      </a:r>
                    </a:p>
                  </a:txBody>
                  <a:tcPr/>
                </a:tc>
                <a:tc>
                  <a:txBody>
                    <a:bodyPr/>
                    <a:lstStyle/>
                    <a:p>
                      <a:r>
                        <a:rPr lang="en-US" sz="1400">
                          <a:latin typeface="Times New Roman"/>
                        </a:rPr>
                        <a:t>41.5 </a:t>
                      </a:r>
                    </a:p>
                  </a:txBody>
                  <a:tcPr/>
                </a:tc>
                <a:extLst>
                  <a:ext uri="{0D108BD9-81ED-4DB2-BD59-A6C34878D82A}">
                    <a16:rowId xmlns:a16="http://schemas.microsoft.com/office/drawing/2014/main" val="2230670646"/>
                  </a:ext>
                </a:extLst>
              </a:tr>
              <a:tr h="370839">
                <a:tc>
                  <a:txBody>
                    <a:bodyPr/>
                    <a:lstStyle/>
                    <a:p>
                      <a:pPr lvl="0">
                        <a:buNone/>
                      </a:pPr>
                      <a:r>
                        <a:rPr lang="en-US" sz="1400" dirty="0">
                          <a:latin typeface="Times New Roman"/>
                        </a:rPr>
                        <a:t>Hamza Zulfiqar</a:t>
                      </a: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Data extraction for the bushfires, got familiar with python for my part in Iteration 2, learnt how to plot graphs and visualize data in python</a:t>
                      </a:r>
                    </a:p>
                  </a:txBody>
                  <a:tcPr/>
                </a:tc>
                <a:tc>
                  <a:txBody>
                    <a:bodyPr/>
                    <a:lstStyle/>
                    <a:p>
                      <a:pPr lvl="0">
                        <a:buNone/>
                      </a:pPr>
                      <a:r>
                        <a:rPr lang="en-US" sz="1400">
                          <a:latin typeface="Times New Roman"/>
                        </a:rPr>
                        <a:t>25.3 </a:t>
                      </a:r>
                    </a:p>
                  </a:txBody>
                  <a:tcPr/>
                </a:tc>
                <a:extLst>
                  <a:ext uri="{0D108BD9-81ED-4DB2-BD59-A6C34878D82A}">
                    <a16:rowId xmlns:a16="http://schemas.microsoft.com/office/drawing/2014/main" val="1109892018"/>
                  </a:ext>
                </a:extLst>
              </a:tr>
              <a:tr h="370840">
                <a:tc>
                  <a:txBody>
                    <a:bodyPr/>
                    <a:lstStyle/>
                    <a:p>
                      <a:r>
                        <a:rPr lang="en-US" sz="1400" dirty="0">
                          <a:latin typeface="Times New Roman"/>
                        </a:rPr>
                        <a:t>Shikhar </a:t>
                      </a:r>
                      <a:r>
                        <a:rPr lang="en-US" sz="1400" dirty="0" err="1">
                          <a:latin typeface="Times New Roman"/>
                        </a:rPr>
                        <a:t>Dhyani</a:t>
                      </a: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Data sourcing, documentation of presentations, upskilling in python, using python to create graphs for data analysis in iteration 2</a:t>
                      </a:r>
                      <a:endParaRPr lang="en-US" sz="1400" dirty="0">
                        <a:latin typeface="Times New Roman"/>
                      </a:endParaRPr>
                    </a:p>
                    <a:p>
                      <a:pPr lvl="0">
                        <a:buNone/>
                      </a:pPr>
                      <a:endParaRPr lang="en-US" sz="1400" dirty="0">
                        <a:latin typeface="Times New Roman"/>
                      </a:endParaRPr>
                    </a:p>
                  </a:txBody>
                  <a:tcPr/>
                </a:tc>
                <a:tc>
                  <a:txBody>
                    <a:bodyPr/>
                    <a:lstStyle/>
                    <a:p>
                      <a:r>
                        <a:rPr lang="en-US" sz="1400">
                          <a:latin typeface="Times New Roman"/>
                        </a:rPr>
                        <a:t>35.3 </a:t>
                      </a:r>
                    </a:p>
                  </a:txBody>
                  <a:tcPr/>
                </a:tc>
                <a:extLst>
                  <a:ext uri="{0D108BD9-81ED-4DB2-BD59-A6C34878D82A}">
                    <a16:rowId xmlns:a16="http://schemas.microsoft.com/office/drawing/2014/main" val="1377547786"/>
                  </a:ext>
                </a:extLst>
              </a:tr>
              <a:tr h="370840">
                <a:tc>
                  <a:txBody>
                    <a:bodyPr/>
                    <a:lstStyle/>
                    <a:p>
                      <a:r>
                        <a:rPr lang="en-US" sz="1400" dirty="0">
                          <a:latin typeface="Times New Roman"/>
                        </a:rPr>
                        <a:t>Piyush Gandhi</a:t>
                      </a:r>
                    </a:p>
                  </a:txBody>
                  <a:tcPr/>
                </a:tc>
                <a:tc>
                  <a:txBody>
                    <a:bodyPr/>
                    <a:lstStyle/>
                    <a:p>
                      <a:r>
                        <a:rPr lang="en-US" sz="1400" dirty="0">
                          <a:latin typeface="Times New Roman"/>
                        </a:rPr>
                        <a:t>Data Sourcing, Analysis and Visualization of Ambulance Victoria Data, Predicting future Emergency Requirements.</a:t>
                      </a:r>
                    </a:p>
                  </a:txBody>
                  <a:tcPr/>
                </a:tc>
                <a:tc>
                  <a:txBody>
                    <a:bodyPr/>
                    <a:lstStyle/>
                    <a:p>
                      <a:r>
                        <a:rPr lang="en-US" sz="1400">
                          <a:latin typeface="Times New Roman"/>
                        </a:rPr>
                        <a:t>55 </a:t>
                      </a:r>
                    </a:p>
                  </a:txBody>
                  <a:tcPr/>
                </a:tc>
                <a:extLst>
                  <a:ext uri="{0D108BD9-81ED-4DB2-BD59-A6C34878D82A}">
                    <a16:rowId xmlns:a16="http://schemas.microsoft.com/office/drawing/2014/main" val="2450378797"/>
                  </a:ext>
                </a:extLst>
              </a:tr>
              <a:tr h="370839">
                <a:tc>
                  <a:txBody>
                    <a:bodyPr/>
                    <a:lstStyle/>
                    <a:p>
                      <a:pPr lvl="0">
                        <a:buNone/>
                      </a:pPr>
                      <a:r>
                        <a:rPr lang="en-GB" sz="1400" b="0" i="0" u="none" strike="noStrike" noProof="0" dirty="0" err="1">
                          <a:latin typeface="Times New Roman"/>
                        </a:rPr>
                        <a:t>Nithin</a:t>
                      </a:r>
                      <a:r>
                        <a:rPr lang="en-GB" sz="1400" b="0" i="0" u="none" strike="noStrike" noProof="0" dirty="0">
                          <a:latin typeface="Times New Roman"/>
                        </a:rPr>
                        <a:t> Reddy </a:t>
                      </a:r>
                      <a:r>
                        <a:rPr lang="en-GB" sz="1400" b="0" i="0" u="none" strike="noStrike" noProof="0" dirty="0" err="1">
                          <a:latin typeface="Times New Roman"/>
                        </a:rPr>
                        <a:t>Gundre</a:t>
                      </a:r>
                      <a:endParaRPr lang="en-US" sz="1400" dirty="0">
                        <a:latin typeface="Times New Roman"/>
                      </a:endParaRPr>
                    </a:p>
                  </a:txBody>
                  <a:tcPr/>
                </a:tc>
                <a:tc>
                  <a:txBody>
                    <a:bodyPr/>
                    <a:lstStyle/>
                    <a:p>
                      <a:pPr lvl="0">
                        <a:buNone/>
                      </a:pPr>
                      <a:r>
                        <a:rPr lang="en-GB" sz="1400" b="0" i="0" u="none" strike="noStrike" noProof="0" dirty="0">
                          <a:latin typeface="Times New Roman"/>
                        </a:rPr>
                        <a:t>Data Sourcing, Extracting weather data, Visualisation, Documentation of UI (prototype)</a:t>
                      </a:r>
                      <a:endParaRPr lang="en-US" sz="1400" b="0" dirty="0">
                        <a:latin typeface="Times New Roman"/>
                      </a:endParaRPr>
                    </a:p>
                  </a:txBody>
                  <a:tcPr/>
                </a:tc>
                <a:tc>
                  <a:txBody>
                    <a:bodyPr/>
                    <a:lstStyle/>
                    <a:p>
                      <a:pPr lvl="0">
                        <a:buNone/>
                      </a:pPr>
                      <a:r>
                        <a:rPr lang="en-GB" sz="1400" b="0" i="0" u="none" strike="noStrike" noProof="0">
                          <a:latin typeface="Times New Roman"/>
                        </a:rPr>
                        <a:t>39</a:t>
                      </a:r>
                      <a:endParaRPr lang="en-US" sz="1400">
                        <a:latin typeface="Times New Roman"/>
                      </a:endParaRPr>
                    </a:p>
                  </a:txBody>
                  <a:tcPr/>
                </a:tc>
                <a:extLst>
                  <a:ext uri="{0D108BD9-81ED-4DB2-BD59-A6C34878D82A}">
                    <a16:rowId xmlns:a16="http://schemas.microsoft.com/office/drawing/2014/main" val="2136546795"/>
                  </a:ext>
                </a:extLst>
              </a:tr>
              <a:tr h="370838">
                <a:tc>
                  <a:txBody>
                    <a:bodyPr/>
                    <a:lstStyle/>
                    <a:p>
                      <a:pPr lvl="0">
                        <a:buNone/>
                      </a:pPr>
                      <a:r>
                        <a:rPr lang="en-US" sz="1400" dirty="0">
                          <a:latin typeface="Times New Roman"/>
                        </a:rPr>
                        <a:t>Nikhil Reddy </a:t>
                      </a:r>
                      <a:r>
                        <a:rPr lang="en-US" sz="1400" dirty="0" err="1">
                          <a:latin typeface="Times New Roman"/>
                        </a:rPr>
                        <a:t>Viraati</a:t>
                      </a:r>
                      <a:endParaRPr lang="en-US" sz="1400" dirty="0">
                        <a:latin typeface="Times New Roman"/>
                      </a:endParaRPr>
                    </a:p>
                  </a:txBody>
                  <a:tcPr/>
                </a:tc>
                <a:tc>
                  <a:txBody>
                    <a:bodyPr/>
                    <a:lstStyle/>
                    <a:p>
                      <a:pPr lvl="0">
                        <a:buNone/>
                      </a:pPr>
                      <a:r>
                        <a:rPr lang="en-US" sz="1400" dirty="0">
                          <a:latin typeface="Times New Roman"/>
                        </a:rPr>
                        <a:t>Data Sourcing, Data visualization, Working on the previous year's project Ambulance Data, Extracting Weather data relevant to the Bushfire Data.</a:t>
                      </a:r>
                    </a:p>
                  </a:txBody>
                  <a:tcPr/>
                </a:tc>
                <a:tc>
                  <a:txBody>
                    <a:bodyPr/>
                    <a:lstStyle/>
                    <a:p>
                      <a:pPr lvl="0">
                        <a:buNone/>
                      </a:pPr>
                      <a:r>
                        <a:rPr lang="en-US" sz="1400" dirty="0">
                          <a:latin typeface="Times New Roman"/>
                        </a:rPr>
                        <a:t>48</a:t>
                      </a:r>
                    </a:p>
                  </a:txBody>
                  <a:tcPr/>
                </a:tc>
                <a:extLst>
                  <a:ext uri="{0D108BD9-81ED-4DB2-BD59-A6C34878D82A}">
                    <a16:rowId xmlns:a16="http://schemas.microsoft.com/office/drawing/2014/main" val="3227504503"/>
                  </a:ext>
                </a:extLst>
              </a:tr>
            </a:tbl>
          </a:graphicData>
        </a:graphic>
      </p:graphicFrame>
    </p:spTree>
    <p:extLst>
      <p:ext uri="{BB962C8B-B14F-4D97-AF65-F5344CB8AC3E}">
        <p14:creationId xmlns:p14="http://schemas.microsoft.com/office/powerpoint/2010/main" val="188907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B19E-0CE9-494E-920C-0F3C1E88FE06}"/>
              </a:ext>
            </a:extLst>
          </p:cNvPr>
          <p:cNvSpPr>
            <a:spLocks noGrp="1"/>
          </p:cNvSpPr>
          <p:nvPr>
            <p:ph type="title"/>
          </p:nvPr>
        </p:nvSpPr>
        <p:spPr/>
        <p:txBody>
          <a:bodyPr/>
          <a:lstStyle/>
          <a:p>
            <a:r>
              <a:rPr lang="en-US" b="1">
                <a:latin typeface="Times New Roman"/>
                <a:cs typeface="Times New Roman"/>
              </a:rPr>
              <a:t>Plan for the next iteration</a:t>
            </a:r>
          </a:p>
        </p:txBody>
      </p:sp>
      <p:sp>
        <p:nvSpPr>
          <p:cNvPr id="3" name="Content Placeholder 2">
            <a:extLst>
              <a:ext uri="{FF2B5EF4-FFF2-40B4-BE49-F238E27FC236}">
                <a16:creationId xmlns:a16="http://schemas.microsoft.com/office/drawing/2014/main" id="{0D0055F6-4835-2A43-961A-98165898E2DE}"/>
              </a:ext>
            </a:extLst>
          </p:cNvPr>
          <p:cNvSpPr>
            <a:spLocks noGrp="1"/>
          </p:cNvSpPr>
          <p:nvPr>
            <p:ph idx="1"/>
          </p:nvPr>
        </p:nvSpPr>
        <p:spPr/>
        <p:txBody>
          <a:bodyPr vert="horz" lIns="0" tIns="45720" rIns="0" bIns="45720" rtlCol="0" anchor="t">
            <a:normAutofit/>
          </a:bodyPr>
          <a:lstStyle/>
          <a:p>
            <a:r>
              <a:rPr lang="en-US" b="1">
                <a:latin typeface="Times New Roman"/>
                <a:cs typeface="Calibri"/>
              </a:rPr>
              <a:t>Finalizing our Ambulance project: </a:t>
            </a:r>
          </a:p>
          <a:p>
            <a:r>
              <a:rPr lang="en-US">
                <a:latin typeface="Times New Roman"/>
                <a:cs typeface="Calibri"/>
              </a:rPr>
              <a:t>Completing the visualization and final report of our project.</a:t>
            </a:r>
          </a:p>
          <a:p>
            <a:r>
              <a:rPr lang="en-US" b="1">
                <a:latin typeface="Times New Roman"/>
                <a:cs typeface="Calibri"/>
              </a:rPr>
              <a:t>Predicting bushfire prone areas:</a:t>
            </a:r>
            <a:endParaRPr lang="en-US">
              <a:latin typeface="Times New Roman"/>
              <a:cs typeface="Calibri"/>
            </a:endParaRPr>
          </a:p>
          <a:p>
            <a:r>
              <a:rPr lang="en-US">
                <a:latin typeface="Times New Roman"/>
                <a:cs typeface="Calibri"/>
              </a:rPr>
              <a:t>Finalizing the user interface and start working on developing the website.</a:t>
            </a:r>
          </a:p>
          <a:p>
            <a:r>
              <a:rPr lang="en-US">
                <a:latin typeface="Times New Roman"/>
                <a:cs typeface="Calibri"/>
              </a:rPr>
              <a:t>Start building models for predicting bushfire prone areas.</a:t>
            </a:r>
          </a:p>
          <a:p>
            <a:endParaRPr lang="en-US">
              <a:latin typeface="Times New Roman"/>
              <a:cs typeface="Calibri"/>
            </a:endParaRPr>
          </a:p>
          <a:p>
            <a:endParaRPr lang="en-US">
              <a:latin typeface="Times New Roman"/>
              <a:cs typeface="Calibri"/>
            </a:endParaRPr>
          </a:p>
        </p:txBody>
      </p:sp>
    </p:spTree>
    <p:extLst>
      <p:ext uri="{BB962C8B-B14F-4D97-AF65-F5344CB8AC3E}">
        <p14:creationId xmlns:p14="http://schemas.microsoft.com/office/powerpoint/2010/main" val="35366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84CF-2B76-B04F-8CE1-C80E74D5ACCB}"/>
              </a:ext>
            </a:extLst>
          </p:cNvPr>
          <p:cNvSpPr>
            <a:spLocks noGrp="1"/>
          </p:cNvSpPr>
          <p:nvPr>
            <p:ph type="title"/>
          </p:nvPr>
        </p:nvSpPr>
        <p:spPr/>
        <p:txBody>
          <a:bodyPr>
            <a:normAutofit/>
          </a:bodyPr>
          <a:lstStyle/>
          <a:p>
            <a:r>
              <a:rPr lang="en-US" b="1">
                <a:latin typeface="Times New Roman"/>
                <a:cs typeface="Times New Roman"/>
              </a:rPr>
              <a:t>Project Overview</a:t>
            </a:r>
          </a:p>
        </p:txBody>
      </p:sp>
      <p:sp>
        <p:nvSpPr>
          <p:cNvPr id="3" name="Content Placeholder 2">
            <a:extLst>
              <a:ext uri="{FF2B5EF4-FFF2-40B4-BE49-F238E27FC236}">
                <a16:creationId xmlns:a16="http://schemas.microsoft.com/office/drawing/2014/main" id="{544234B6-1F52-5E49-AD62-0D6833DCFF5A}"/>
              </a:ext>
            </a:extLst>
          </p:cNvPr>
          <p:cNvSpPr>
            <a:spLocks noGrp="1"/>
          </p:cNvSpPr>
          <p:nvPr>
            <p:ph idx="1"/>
          </p:nvPr>
        </p:nvSpPr>
        <p:spPr/>
        <p:txBody>
          <a:bodyPr vert="horz" lIns="91440" tIns="45720" rIns="91440" bIns="45720" rtlCol="0" anchor="t">
            <a:normAutofit/>
          </a:bodyPr>
          <a:lstStyle/>
          <a:p>
            <a:pPr marL="457200" lvl="1" indent="0">
              <a:buNone/>
            </a:pPr>
            <a:r>
              <a:rPr lang="en-IN" sz="2000" b="1" dirty="0">
                <a:latin typeface="Times New Roman"/>
                <a:cs typeface="Times New Roman"/>
              </a:rPr>
              <a:t>Ambulance :</a:t>
            </a:r>
            <a:endParaRPr lang="en-US" sz="2000" b="1" dirty="0">
              <a:latin typeface="Times New Roman"/>
              <a:cs typeface="Times New Roman"/>
            </a:endParaRPr>
          </a:p>
          <a:p>
            <a:pPr marL="457200" lvl="1" indent="0">
              <a:buNone/>
            </a:pPr>
            <a:endParaRPr lang="en-IN" sz="2000" dirty="0">
              <a:latin typeface="Times New Roman"/>
              <a:cs typeface="Times New Roman"/>
            </a:endParaRPr>
          </a:p>
          <a:p>
            <a:pPr marL="457200" lvl="1" indent="0">
              <a:buNone/>
            </a:pPr>
            <a:r>
              <a:rPr lang="en-IN" sz="2000" dirty="0">
                <a:latin typeface="Times New Roman"/>
                <a:cs typeface="Times New Roman"/>
              </a:rPr>
              <a:t>The project is about performing data analysis on Road Accidents data, Ambulance Victoria data and finding the correlation between characteristics of the local populations(age groups, gender), ambulance services used and the weather conditions.</a:t>
            </a:r>
          </a:p>
          <a:p>
            <a:pPr marL="457200" lvl="1" indent="0">
              <a:buNone/>
            </a:pPr>
            <a:endParaRPr lang="en-IN" sz="2000" b="1" dirty="0">
              <a:latin typeface="Times New Roman"/>
              <a:cs typeface="Calibri" panose="020F0502020204030204"/>
            </a:endParaRPr>
          </a:p>
          <a:p>
            <a:pPr marL="457200" lvl="1" indent="0">
              <a:buNone/>
            </a:pPr>
            <a:r>
              <a:rPr lang="en-US" sz="2000" b="1" dirty="0">
                <a:latin typeface="Times New Roman"/>
                <a:cs typeface="Calibri" panose="020F0502020204030204"/>
              </a:rPr>
              <a:t>Bushfire:</a:t>
            </a:r>
          </a:p>
          <a:p>
            <a:pPr marL="457200" lvl="1" indent="0">
              <a:buNone/>
            </a:pPr>
            <a:r>
              <a:rPr lang="en-US" sz="2000" dirty="0">
                <a:latin typeface="Times New Roman"/>
                <a:cs typeface="Times New Roman"/>
              </a:rPr>
              <a:t>To cluster bushfire prone areas and to understand what areas in the future are more prone to bushfire.</a:t>
            </a:r>
          </a:p>
          <a:p>
            <a:pPr marL="457200" lvl="1" indent="0">
              <a:buNone/>
            </a:pPr>
            <a:r>
              <a:rPr lang="en-US" sz="2000" dirty="0">
                <a:latin typeface="Times New Roman"/>
                <a:cs typeface="Times New Roman"/>
              </a:rPr>
              <a:t>We are developing an appropriate website using the required tools.</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42718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9599-3B6A-B04A-918F-2FACC4DAE815}"/>
              </a:ext>
            </a:extLst>
          </p:cNvPr>
          <p:cNvSpPr>
            <a:spLocks noGrp="1"/>
          </p:cNvSpPr>
          <p:nvPr>
            <p:ph type="title"/>
          </p:nvPr>
        </p:nvSpPr>
        <p:spPr>
          <a:xfrm>
            <a:off x="1097280" y="286603"/>
            <a:ext cx="10058400" cy="1122597"/>
          </a:xfrm>
        </p:spPr>
        <p:txBody>
          <a:bodyPr/>
          <a:lstStyle/>
          <a:p>
            <a:r>
              <a:rPr lang="en-US" b="1">
                <a:latin typeface="Times New Roman"/>
                <a:cs typeface="Times New Roman"/>
              </a:rPr>
              <a:t>Deliverables of the Overall Project</a:t>
            </a:r>
          </a:p>
        </p:txBody>
      </p:sp>
      <p:sp>
        <p:nvSpPr>
          <p:cNvPr id="3" name="Content Placeholder 2">
            <a:extLst>
              <a:ext uri="{FF2B5EF4-FFF2-40B4-BE49-F238E27FC236}">
                <a16:creationId xmlns:a16="http://schemas.microsoft.com/office/drawing/2014/main" id="{06A9712D-1363-B948-8291-AE0D6C0D371E}"/>
              </a:ext>
            </a:extLst>
          </p:cNvPr>
          <p:cNvSpPr>
            <a:spLocks noGrp="1"/>
          </p:cNvSpPr>
          <p:nvPr>
            <p:ph idx="1"/>
          </p:nvPr>
        </p:nvSpPr>
        <p:spPr>
          <a:xfrm>
            <a:off x="1224279" y="1727475"/>
            <a:ext cx="9931401" cy="4631144"/>
          </a:xfrm>
        </p:spPr>
        <p:txBody>
          <a:bodyPr vert="horz" lIns="91440" tIns="45720" rIns="91440" bIns="45720" rtlCol="0" anchor="t">
            <a:normAutofit/>
          </a:bodyPr>
          <a:lstStyle/>
          <a:p>
            <a:pPr marL="914400" lvl="2" indent="0">
              <a:buNone/>
            </a:pPr>
            <a:r>
              <a:rPr lang="en-US" sz="2000" b="1" dirty="0">
                <a:latin typeface="Times New Roman"/>
                <a:cs typeface="Times New Roman"/>
              </a:rPr>
              <a:t>Main deliverable:</a:t>
            </a:r>
            <a:r>
              <a:rPr lang="en-US" sz="2000" dirty="0">
                <a:latin typeface="Times New Roman"/>
                <a:cs typeface="Times New Roman"/>
              </a:rPr>
              <a:t> </a:t>
            </a:r>
            <a:r>
              <a:rPr lang="en-US" sz="2000" spc="-75" dirty="0">
                <a:latin typeface="Times New Roman"/>
                <a:cs typeface="Times New Roman"/>
              </a:rPr>
              <a:t>Predictions on fire prone areas  and completing the ambulance data project</a:t>
            </a:r>
          </a:p>
          <a:p>
            <a:pPr marL="914400" lvl="2" indent="0">
              <a:buNone/>
            </a:pPr>
            <a:r>
              <a:rPr lang="en-US" sz="2000" b="1" dirty="0">
                <a:latin typeface="Times New Roman"/>
                <a:cs typeface="Times New Roman"/>
              </a:rPr>
              <a:t>Support:</a:t>
            </a:r>
            <a:endParaRPr lang="en-US" sz="2000" b="1" spc="-75" dirty="0">
              <a:latin typeface="Times New Roman"/>
              <a:cs typeface="Times New Roman"/>
            </a:endParaRPr>
          </a:p>
          <a:p>
            <a:pPr marL="914400" lvl="2" indent="0">
              <a:buNone/>
            </a:pPr>
            <a:endParaRPr lang="en-US" sz="2000" dirty="0">
              <a:latin typeface="Times New Roman"/>
              <a:cs typeface="Times New Roman"/>
            </a:endParaRPr>
          </a:p>
          <a:p>
            <a:pPr marL="914400" lvl="2" indent="0">
              <a:buNone/>
            </a:pPr>
            <a:endParaRPr lang="en-US" sz="2000" dirty="0">
              <a:latin typeface="Times New Roman"/>
              <a:cs typeface="Calibri" panose="020F0502020204030204"/>
            </a:endParaRPr>
          </a:p>
          <a:p>
            <a:pPr marL="0" indent="0">
              <a:buNone/>
            </a:pPr>
            <a:endParaRPr lang="en-US" dirty="0">
              <a:latin typeface="Times New Roman"/>
              <a:cs typeface="Calibri" panose="020F0502020204030204"/>
            </a:endParaRPr>
          </a:p>
        </p:txBody>
      </p:sp>
      <p:graphicFrame>
        <p:nvGraphicFramePr>
          <p:cNvPr id="7" name="Table 7">
            <a:extLst>
              <a:ext uri="{FF2B5EF4-FFF2-40B4-BE49-F238E27FC236}">
                <a16:creationId xmlns:a16="http://schemas.microsoft.com/office/drawing/2014/main" id="{8BD3DBFC-D58C-4955-BEBA-1C0B83F9F7FC}"/>
              </a:ext>
            </a:extLst>
          </p:cNvPr>
          <p:cNvGraphicFramePr>
            <a:graphicFrameLocks noGrp="1"/>
          </p:cNvGraphicFramePr>
          <p:nvPr>
            <p:extLst>
              <p:ext uri="{D42A27DB-BD31-4B8C-83A1-F6EECF244321}">
                <p14:modId xmlns:p14="http://schemas.microsoft.com/office/powerpoint/2010/main" val="3824285964"/>
              </p:ext>
            </p:extLst>
          </p:nvPr>
        </p:nvGraphicFramePr>
        <p:xfrm>
          <a:off x="2008187" y="2952750"/>
          <a:ext cx="8127999" cy="339782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29573663"/>
                    </a:ext>
                  </a:extLst>
                </a:gridCol>
                <a:gridCol w="2709333">
                  <a:extLst>
                    <a:ext uri="{9D8B030D-6E8A-4147-A177-3AD203B41FA5}">
                      <a16:colId xmlns:a16="http://schemas.microsoft.com/office/drawing/2014/main" val="1595621067"/>
                    </a:ext>
                  </a:extLst>
                </a:gridCol>
                <a:gridCol w="2709333">
                  <a:extLst>
                    <a:ext uri="{9D8B030D-6E8A-4147-A177-3AD203B41FA5}">
                      <a16:colId xmlns:a16="http://schemas.microsoft.com/office/drawing/2014/main" val="1803879835"/>
                    </a:ext>
                  </a:extLst>
                </a:gridCol>
              </a:tblGrid>
              <a:tr h="558105">
                <a:tc>
                  <a:txBody>
                    <a:bodyPr/>
                    <a:lstStyle/>
                    <a:p>
                      <a:r>
                        <a:rPr lang="en-IN" dirty="0"/>
                        <a:t>Task</a:t>
                      </a:r>
                    </a:p>
                  </a:txBody>
                  <a:tcPr/>
                </a:tc>
                <a:tc>
                  <a:txBody>
                    <a:bodyPr/>
                    <a:lstStyle/>
                    <a:p>
                      <a:r>
                        <a:rPr lang="en-IN" dirty="0"/>
                        <a:t>Member</a:t>
                      </a:r>
                    </a:p>
                  </a:txBody>
                  <a:tcPr/>
                </a:tc>
                <a:tc>
                  <a:txBody>
                    <a:bodyPr/>
                    <a:lstStyle/>
                    <a:p>
                      <a:r>
                        <a:rPr lang="en-IN" dirty="0"/>
                        <a:t>Technologies</a:t>
                      </a:r>
                    </a:p>
                  </a:txBody>
                  <a:tcPr/>
                </a:tc>
                <a:extLst>
                  <a:ext uri="{0D108BD9-81ED-4DB2-BD59-A6C34878D82A}">
                    <a16:rowId xmlns:a16="http://schemas.microsoft.com/office/drawing/2014/main" val="1112523003"/>
                  </a:ext>
                </a:extLst>
              </a:tr>
              <a:tr h="370840">
                <a:tc>
                  <a:txBody>
                    <a:bodyPr/>
                    <a:lstStyle/>
                    <a:p>
                      <a:r>
                        <a:rPr lang="en-IN"/>
                        <a:t>Data sourcing</a:t>
                      </a:r>
                    </a:p>
                  </a:txBody>
                  <a:tcPr/>
                </a:tc>
                <a:tc>
                  <a:txBody>
                    <a:bodyPr/>
                    <a:lstStyle/>
                    <a:p>
                      <a:r>
                        <a:rPr lang="en-IN" dirty="0" err="1"/>
                        <a:t>Nithin</a:t>
                      </a:r>
                      <a:r>
                        <a:rPr lang="en-IN" dirty="0"/>
                        <a:t>, Mohan, Nikhil Reddy,  Nikita , </a:t>
                      </a:r>
                      <a:r>
                        <a:rPr lang="en-IN" dirty="0" err="1"/>
                        <a:t>Bala</a:t>
                      </a:r>
                      <a:r>
                        <a:rPr lang="en-IN" dirty="0"/>
                        <a:t>, Varsha, Vijay</a:t>
                      </a:r>
                    </a:p>
                  </a:txBody>
                  <a:tcPr/>
                </a:tc>
                <a:tc>
                  <a:txBody>
                    <a:bodyPr/>
                    <a:lstStyle/>
                    <a:p>
                      <a:r>
                        <a:rPr lang="en-IN" dirty="0"/>
                        <a:t>Various websites</a:t>
                      </a:r>
                    </a:p>
                  </a:txBody>
                  <a:tcPr/>
                </a:tc>
                <a:extLst>
                  <a:ext uri="{0D108BD9-81ED-4DB2-BD59-A6C34878D82A}">
                    <a16:rowId xmlns:a16="http://schemas.microsoft.com/office/drawing/2014/main" val="2520007302"/>
                  </a:ext>
                </a:extLst>
              </a:tr>
              <a:tr h="370840">
                <a:tc>
                  <a:txBody>
                    <a:bodyPr/>
                    <a:lstStyle/>
                    <a:p>
                      <a:r>
                        <a:rPr lang="en-IN"/>
                        <a:t>Data Cleaning</a:t>
                      </a:r>
                    </a:p>
                  </a:txBody>
                  <a:tcPr/>
                </a:tc>
                <a:tc>
                  <a:txBody>
                    <a:bodyPr/>
                    <a:lstStyle/>
                    <a:p>
                      <a:r>
                        <a:rPr lang="en-IN" dirty="0" err="1"/>
                        <a:t>Nithin</a:t>
                      </a:r>
                      <a:r>
                        <a:rPr lang="en-IN" dirty="0"/>
                        <a:t>, </a:t>
                      </a:r>
                      <a:r>
                        <a:rPr lang="en-IN" dirty="0" err="1"/>
                        <a:t>Bala</a:t>
                      </a:r>
                      <a:r>
                        <a:rPr lang="en-IN" dirty="0"/>
                        <a:t> </a:t>
                      </a:r>
                      <a:r>
                        <a:rPr lang="en-IN" dirty="0" err="1"/>
                        <a:t>Tharun</a:t>
                      </a:r>
                      <a:endParaRPr lang="en-IN" dirty="0"/>
                    </a:p>
                  </a:txBody>
                  <a:tcPr/>
                </a:tc>
                <a:tc>
                  <a:txBody>
                    <a:bodyPr/>
                    <a:lstStyle/>
                    <a:p>
                      <a:r>
                        <a:rPr lang="en-IN" dirty="0"/>
                        <a:t>Python</a:t>
                      </a:r>
                    </a:p>
                  </a:txBody>
                  <a:tcPr/>
                </a:tc>
                <a:extLst>
                  <a:ext uri="{0D108BD9-81ED-4DB2-BD59-A6C34878D82A}">
                    <a16:rowId xmlns:a16="http://schemas.microsoft.com/office/drawing/2014/main" val="380047450"/>
                  </a:ext>
                </a:extLst>
              </a:tr>
              <a:tr h="370840">
                <a:tc>
                  <a:txBody>
                    <a:bodyPr/>
                    <a:lstStyle/>
                    <a:p>
                      <a:r>
                        <a:rPr lang="en-IN"/>
                        <a:t>Data visualisation</a:t>
                      </a:r>
                    </a:p>
                  </a:txBody>
                  <a:tcPr/>
                </a:tc>
                <a:tc>
                  <a:txBody>
                    <a:bodyPr/>
                    <a:lstStyle/>
                    <a:p>
                      <a:r>
                        <a:rPr lang="en-IN" dirty="0"/>
                        <a:t>Pavan, Mohan, </a:t>
                      </a:r>
                      <a:r>
                        <a:rPr lang="en-IN" dirty="0" err="1"/>
                        <a:t>Aiswarya</a:t>
                      </a:r>
                      <a:r>
                        <a:rPr lang="en-IN" dirty="0"/>
                        <a:t>, Nikhil Reddy, Hamza, Piyush Gandhi</a:t>
                      </a:r>
                    </a:p>
                  </a:txBody>
                  <a:tcPr/>
                </a:tc>
                <a:tc>
                  <a:txBody>
                    <a:bodyPr/>
                    <a:lstStyle/>
                    <a:p>
                      <a:r>
                        <a:rPr lang="en-IN" dirty="0"/>
                        <a:t>Tableau, Python</a:t>
                      </a:r>
                    </a:p>
                  </a:txBody>
                  <a:tcPr/>
                </a:tc>
                <a:extLst>
                  <a:ext uri="{0D108BD9-81ED-4DB2-BD59-A6C34878D82A}">
                    <a16:rowId xmlns:a16="http://schemas.microsoft.com/office/drawing/2014/main" val="504132642"/>
                  </a:ext>
                </a:extLst>
              </a:tr>
              <a:tr h="370840">
                <a:tc>
                  <a:txBody>
                    <a:bodyPr/>
                    <a:lstStyle/>
                    <a:p>
                      <a:r>
                        <a:rPr lang="en-IN"/>
                        <a:t>Developing UI</a:t>
                      </a:r>
                    </a:p>
                  </a:txBody>
                  <a:tcPr/>
                </a:tc>
                <a:tc>
                  <a:txBody>
                    <a:bodyPr/>
                    <a:lstStyle/>
                    <a:p>
                      <a:r>
                        <a:rPr lang="en-IN"/>
                        <a:t>Pavan, Simran, Nikita, Varsha</a:t>
                      </a:r>
                    </a:p>
                  </a:txBody>
                  <a:tcPr/>
                </a:tc>
                <a:tc>
                  <a:txBody>
                    <a:bodyPr/>
                    <a:lstStyle/>
                    <a:p>
                      <a:r>
                        <a:rPr lang="en-IN" dirty="0"/>
                        <a:t>Html, </a:t>
                      </a:r>
                      <a:r>
                        <a:rPr lang="en-IN" dirty="0" err="1"/>
                        <a:t>css</a:t>
                      </a:r>
                      <a:endParaRPr lang="en-IN" dirty="0"/>
                    </a:p>
                  </a:txBody>
                  <a:tcPr/>
                </a:tc>
                <a:extLst>
                  <a:ext uri="{0D108BD9-81ED-4DB2-BD59-A6C34878D82A}">
                    <a16:rowId xmlns:a16="http://schemas.microsoft.com/office/drawing/2014/main" val="3200033104"/>
                  </a:ext>
                </a:extLst>
              </a:tr>
            </a:tbl>
          </a:graphicData>
        </a:graphic>
      </p:graphicFrame>
    </p:spTree>
    <p:extLst>
      <p:ext uri="{BB962C8B-B14F-4D97-AF65-F5344CB8AC3E}">
        <p14:creationId xmlns:p14="http://schemas.microsoft.com/office/powerpoint/2010/main" val="309016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5" descr="A picture containing bird&#10;&#10;Description generated with very high confidence">
            <a:extLst>
              <a:ext uri="{FF2B5EF4-FFF2-40B4-BE49-F238E27FC236}">
                <a16:creationId xmlns:a16="http://schemas.microsoft.com/office/drawing/2014/main" id="{F614CE9E-D624-478E-ABCB-5956BD366429}"/>
              </a:ext>
            </a:extLst>
          </p:cNvPr>
          <p:cNvPicPr>
            <a:picLocks noGrp="1" noChangeAspect="1"/>
          </p:cNvPicPr>
          <p:nvPr>
            <p:ph idx="1"/>
          </p:nvPr>
        </p:nvPicPr>
        <p:blipFill>
          <a:blip r:embed="rId2"/>
          <a:stretch>
            <a:fillRect/>
          </a:stretch>
        </p:blipFill>
        <p:spPr>
          <a:xfrm>
            <a:off x="634685" y="1518268"/>
            <a:ext cx="1219200" cy="733425"/>
          </a:xfrm>
        </p:spPr>
      </p:pic>
      <p:pic>
        <p:nvPicPr>
          <p:cNvPr id="17" name="Picture 17" descr="A picture containing bird&#10;&#10;Description generated with very high confidence">
            <a:extLst>
              <a:ext uri="{FF2B5EF4-FFF2-40B4-BE49-F238E27FC236}">
                <a16:creationId xmlns:a16="http://schemas.microsoft.com/office/drawing/2014/main" id="{201D23FE-C5D2-45B6-84EF-C7D7B21D5158}"/>
              </a:ext>
            </a:extLst>
          </p:cNvPr>
          <p:cNvPicPr>
            <a:picLocks noChangeAspect="1"/>
          </p:cNvPicPr>
          <p:nvPr/>
        </p:nvPicPr>
        <p:blipFill>
          <a:blip r:embed="rId2"/>
          <a:stretch>
            <a:fillRect/>
          </a:stretch>
        </p:blipFill>
        <p:spPr>
          <a:xfrm>
            <a:off x="8723549" y="1484244"/>
            <a:ext cx="1219200" cy="733425"/>
          </a:xfrm>
          <a:prstGeom prst="rect">
            <a:avLst/>
          </a:prstGeom>
        </p:spPr>
      </p:pic>
      <p:pic>
        <p:nvPicPr>
          <p:cNvPr id="19" name="Picture 19" descr="A picture containing bird&#10;&#10;Description generated with very high confidence">
            <a:extLst>
              <a:ext uri="{FF2B5EF4-FFF2-40B4-BE49-F238E27FC236}">
                <a16:creationId xmlns:a16="http://schemas.microsoft.com/office/drawing/2014/main" id="{94DFF01F-E23E-475F-B2C4-48AD1FF9C046}"/>
              </a:ext>
            </a:extLst>
          </p:cNvPr>
          <p:cNvPicPr>
            <a:picLocks noChangeAspect="1"/>
          </p:cNvPicPr>
          <p:nvPr/>
        </p:nvPicPr>
        <p:blipFill>
          <a:blip r:embed="rId2"/>
          <a:stretch>
            <a:fillRect/>
          </a:stretch>
        </p:blipFill>
        <p:spPr>
          <a:xfrm>
            <a:off x="10847421" y="1484244"/>
            <a:ext cx="1219200" cy="733425"/>
          </a:xfrm>
          <a:prstGeom prst="rect">
            <a:avLst/>
          </a:prstGeom>
        </p:spPr>
      </p:pic>
      <p:pic>
        <p:nvPicPr>
          <p:cNvPr id="21" name="Picture 21" descr="A picture containing bird&#10;&#10;Description generated with very high confidence">
            <a:extLst>
              <a:ext uri="{FF2B5EF4-FFF2-40B4-BE49-F238E27FC236}">
                <a16:creationId xmlns:a16="http://schemas.microsoft.com/office/drawing/2014/main" id="{DCBC6031-E7F1-4A20-BB58-CFB3A3AFED4C}"/>
              </a:ext>
            </a:extLst>
          </p:cNvPr>
          <p:cNvPicPr>
            <a:picLocks noChangeAspect="1"/>
          </p:cNvPicPr>
          <p:nvPr/>
        </p:nvPicPr>
        <p:blipFill>
          <a:blip r:embed="rId2"/>
          <a:stretch>
            <a:fillRect/>
          </a:stretch>
        </p:blipFill>
        <p:spPr>
          <a:xfrm>
            <a:off x="2748595" y="1518057"/>
            <a:ext cx="1219200" cy="733425"/>
          </a:xfrm>
          <a:prstGeom prst="rect">
            <a:avLst/>
          </a:prstGeom>
        </p:spPr>
      </p:pic>
      <p:pic>
        <p:nvPicPr>
          <p:cNvPr id="23" name="Picture 23">
            <a:extLst>
              <a:ext uri="{FF2B5EF4-FFF2-40B4-BE49-F238E27FC236}">
                <a16:creationId xmlns:a16="http://schemas.microsoft.com/office/drawing/2014/main" id="{42A67A59-083B-4115-AC17-38E251BBBA77}"/>
              </a:ext>
            </a:extLst>
          </p:cNvPr>
          <p:cNvPicPr>
            <a:picLocks noChangeAspect="1"/>
          </p:cNvPicPr>
          <p:nvPr/>
        </p:nvPicPr>
        <p:blipFill>
          <a:blip r:embed="rId3"/>
          <a:stretch>
            <a:fillRect/>
          </a:stretch>
        </p:blipFill>
        <p:spPr>
          <a:xfrm>
            <a:off x="2105405" y="1711339"/>
            <a:ext cx="428625" cy="333375"/>
          </a:xfrm>
          <a:prstGeom prst="rect">
            <a:avLst/>
          </a:prstGeom>
        </p:spPr>
      </p:pic>
      <p:pic>
        <p:nvPicPr>
          <p:cNvPr id="25" name="Picture 25">
            <a:extLst>
              <a:ext uri="{FF2B5EF4-FFF2-40B4-BE49-F238E27FC236}">
                <a16:creationId xmlns:a16="http://schemas.microsoft.com/office/drawing/2014/main" id="{BC2D9E21-AA1D-46D5-B3AC-9DE3F44129A5}"/>
              </a:ext>
            </a:extLst>
          </p:cNvPr>
          <p:cNvPicPr>
            <a:picLocks noChangeAspect="1"/>
          </p:cNvPicPr>
          <p:nvPr/>
        </p:nvPicPr>
        <p:blipFill>
          <a:blip r:embed="rId3"/>
          <a:stretch>
            <a:fillRect/>
          </a:stretch>
        </p:blipFill>
        <p:spPr>
          <a:xfrm>
            <a:off x="7908283" y="1711290"/>
            <a:ext cx="428625" cy="333375"/>
          </a:xfrm>
          <a:prstGeom prst="rect">
            <a:avLst/>
          </a:prstGeom>
        </p:spPr>
      </p:pic>
      <p:pic>
        <p:nvPicPr>
          <p:cNvPr id="27" name="Picture 27">
            <a:extLst>
              <a:ext uri="{FF2B5EF4-FFF2-40B4-BE49-F238E27FC236}">
                <a16:creationId xmlns:a16="http://schemas.microsoft.com/office/drawing/2014/main" id="{36323863-7D37-44FF-A19E-A246BF5DFB73}"/>
              </a:ext>
            </a:extLst>
          </p:cNvPr>
          <p:cNvPicPr>
            <a:picLocks noChangeAspect="1"/>
          </p:cNvPicPr>
          <p:nvPr/>
        </p:nvPicPr>
        <p:blipFill>
          <a:blip r:embed="rId3"/>
          <a:stretch>
            <a:fillRect/>
          </a:stretch>
        </p:blipFill>
        <p:spPr>
          <a:xfrm>
            <a:off x="4391405" y="1711339"/>
            <a:ext cx="428625" cy="333375"/>
          </a:xfrm>
          <a:prstGeom prst="rect">
            <a:avLst/>
          </a:prstGeom>
        </p:spPr>
      </p:pic>
      <p:pic>
        <p:nvPicPr>
          <p:cNvPr id="29" name="Picture 29" descr="A close up of a logo&#10;&#10;Description generated with very high confidence">
            <a:extLst>
              <a:ext uri="{FF2B5EF4-FFF2-40B4-BE49-F238E27FC236}">
                <a16:creationId xmlns:a16="http://schemas.microsoft.com/office/drawing/2014/main" id="{1E88C19B-7C89-475D-A6B4-C02227FD3444}"/>
              </a:ext>
            </a:extLst>
          </p:cNvPr>
          <p:cNvPicPr>
            <a:picLocks noChangeAspect="1"/>
          </p:cNvPicPr>
          <p:nvPr/>
        </p:nvPicPr>
        <p:blipFill>
          <a:blip r:embed="rId4"/>
          <a:stretch>
            <a:fillRect/>
          </a:stretch>
        </p:blipFill>
        <p:spPr>
          <a:xfrm>
            <a:off x="5086485" y="487495"/>
            <a:ext cx="2743200" cy="3137647"/>
          </a:xfrm>
          <a:prstGeom prst="rect">
            <a:avLst/>
          </a:prstGeom>
        </p:spPr>
      </p:pic>
      <p:pic>
        <p:nvPicPr>
          <p:cNvPr id="31" name="Picture 25" descr="A picture containing table, drawing&#10;&#10;Description generated with very high confidence">
            <a:extLst>
              <a:ext uri="{FF2B5EF4-FFF2-40B4-BE49-F238E27FC236}">
                <a16:creationId xmlns:a16="http://schemas.microsoft.com/office/drawing/2014/main" id="{1E412DDD-0102-49A5-B7C5-A37B45CC2D03}"/>
              </a:ext>
            </a:extLst>
          </p:cNvPr>
          <p:cNvPicPr>
            <a:picLocks noChangeAspect="1"/>
          </p:cNvPicPr>
          <p:nvPr/>
        </p:nvPicPr>
        <p:blipFill>
          <a:blip r:embed="rId3"/>
          <a:stretch>
            <a:fillRect/>
          </a:stretch>
        </p:blipFill>
        <p:spPr>
          <a:xfrm>
            <a:off x="10161857" y="1662651"/>
            <a:ext cx="428625" cy="333375"/>
          </a:xfrm>
          <a:prstGeom prst="rect">
            <a:avLst/>
          </a:prstGeom>
        </p:spPr>
      </p:pic>
      <p:sp>
        <p:nvSpPr>
          <p:cNvPr id="33" name="TextBox 32">
            <a:extLst>
              <a:ext uri="{FF2B5EF4-FFF2-40B4-BE49-F238E27FC236}">
                <a16:creationId xmlns:a16="http://schemas.microsoft.com/office/drawing/2014/main" id="{AE4DDEF3-CA9C-449D-93CF-E68295E1A746}"/>
              </a:ext>
            </a:extLst>
          </p:cNvPr>
          <p:cNvSpPr txBox="1"/>
          <p:nvPr/>
        </p:nvSpPr>
        <p:spPr>
          <a:xfrm>
            <a:off x="776254" y="1716594"/>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Data sourcing</a:t>
            </a:r>
          </a:p>
        </p:txBody>
      </p:sp>
      <p:sp>
        <p:nvSpPr>
          <p:cNvPr id="35" name="TextBox 34">
            <a:extLst>
              <a:ext uri="{FF2B5EF4-FFF2-40B4-BE49-F238E27FC236}">
                <a16:creationId xmlns:a16="http://schemas.microsoft.com/office/drawing/2014/main" id="{A1961160-A5E5-4CB3-9BBA-BA594860BD55}"/>
              </a:ext>
            </a:extLst>
          </p:cNvPr>
          <p:cNvSpPr txBox="1"/>
          <p:nvPr/>
        </p:nvSpPr>
        <p:spPr>
          <a:xfrm>
            <a:off x="2937955" y="1732806"/>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Data cleaning</a:t>
            </a:r>
          </a:p>
        </p:txBody>
      </p:sp>
      <p:sp>
        <p:nvSpPr>
          <p:cNvPr id="36" name="TextBox 35">
            <a:extLst>
              <a:ext uri="{FF2B5EF4-FFF2-40B4-BE49-F238E27FC236}">
                <a16:creationId xmlns:a16="http://schemas.microsoft.com/office/drawing/2014/main" id="{9178B0B3-B1E4-409E-ADF9-2FC22EAFB917}"/>
              </a:ext>
            </a:extLst>
          </p:cNvPr>
          <p:cNvSpPr txBox="1"/>
          <p:nvPr/>
        </p:nvSpPr>
        <p:spPr>
          <a:xfrm>
            <a:off x="8833997" y="1662550"/>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Visualization</a:t>
            </a:r>
          </a:p>
        </p:txBody>
      </p:sp>
      <p:sp>
        <p:nvSpPr>
          <p:cNvPr id="37" name="TextBox 36">
            <a:extLst>
              <a:ext uri="{FF2B5EF4-FFF2-40B4-BE49-F238E27FC236}">
                <a16:creationId xmlns:a16="http://schemas.microsoft.com/office/drawing/2014/main" id="{2C605F1B-C697-4758-B8D7-F35AABFFA8A7}"/>
              </a:ext>
            </a:extLst>
          </p:cNvPr>
          <p:cNvSpPr txBox="1"/>
          <p:nvPr/>
        </p:nvSpPr>
        <p:spPr>
          <a:xfrm>
            <a:off x="10957870" y="1565273"/>
            <a:ext cx="10030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     Creating          website </a:t>
            </a:r>
          </a:p>
        </p:txBody>
      </p:sp>
      <p:sp>
        <p:nvSpPr>
          <p:cNvPr id="39" name="TextBox 38">
            <a:extLst>
              <a:ext uri="{FF2B5EF4-FFF2-40B4-BE49-F238E27FC236}">
                <a16:creationId xmlns:a16="http://schemas.microsoft.com/office/drawing/2014/main" id="{AE71D076-31A0-4529-A15F-0D429BC37BF2}"/>
              </a:ext>
            </a:extLst>
          </p:cNvPr>
          <p:cNvSpPr txBox="1"/>
          <p:nvPr/>
        </p:nvSpPr>
        <p:spPr>
          <a:xfrm>
            <a:off x="948514" y="5271918"/>
            <a:ext cx="8325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latin typeface="Times New Roman"/>
                <a:cs typeface="Times New Roman"/>
              </a:rPr>
              <a:t>Methodology/Process</a:t>
            </a:r>
          </a:p>
        </p:txBody>
      </p:sp>
    </p:spTree>
    <p:extLst>
      <p:ext uri="{BB962C8B-B14F-4D97-AF65-F5344CB8AC3E}">
        <p14:creationId xmlns:p14="http://schemas.microsoft.com/office/powerpoint/2010/main" val="189370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9" name="Rectangle 118">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32C62-9193-C749-A449-33AFE21F6A5C}"/>
              </a:ext>
            </a:extLst>
          </p:cNvPr>
          <p:cNvSpPr>
            <a:spLocks noGrp="1"/>
          </p:cNvSpPr>
          <p:nvPr>
            <p:ph type="title"/>
          </p:nvPr>
        </p:nvSpPr>
        <p:spPr>
          <a:xfrm>
            <a:off x="438602" y="89553"/>
            <a:ext cx="6405063" cy="1450757"/>
          </a:xfrm>
        </p:spPr>
        <p:txBody>
          <a:bodyPr>
            <a:normAutofit/>
          </a:bodyPr>
          <a:lstStyle/>
          <a:p>
            <a:r>
              <a:rPr lang="en-US" b="1">
                <a:latin typeface="Times New Roman"/>
                <a:cs typeface="Times New Roman"/>
              </a:rPr>
              <a:t>Goals Acquired</a:t>
            </a:r>
            <a:endParaRPr lang="en-US">
              <a:latin typeface="Times New Roman"/>
              <a:cs typeface="Times New Roman"/>
            </a:endParaRPr>
          </a:p>
        </p:txBody>
      </p:sp>
      <p:pic>
        <p:nvPicPr>
          <p:cNvPr id="112" name="Picture 112" descr="A screenshot of a cell phone&#10;&#10;Description generated with high confidence">
            <a:extLst>
              <a:ext uri="{FF2B5EF4-FFF2-40B4-BE49-F238E27FC236}">
                <a16:creationId xmlns:a16="http://schemas.microsoft.com/office/drawing/2014/main" id="{C839163A-5122-48DC-91CA-292BEA6EB736}"/>
              </a:ext>
            </a:extLst>
          </p:cNvPr>
          <p:cNvPicPr>
            <a:picLocks noChangeAspect="1"/>
          </p:cNvPicPr>
          <p:nvPr/>
        </p:nvPicPr>
        <p:blipFill rotWithShape="1">
          <a:blip r:embed="rId2"/>
          <a:srcRect t="5604" r="3" b="11167"/>
          <a:stretch/>
        </p:blipFill>
        <p:spPr>
          <a:xfrm>
            <a:off x="330926" y="1658961"/>
            <a:ext cx="7532359" cy="4668796"/>
          </a:xfrm>
          <a:prstGeom prst="rect">
            <a:avLst/>
          </a:prstGeom>
        </p:spPr>
      </p:pic>
      <p:cxnSp>
        <p:nvCxnSpPr>
          <p:cNvPr id="250" name="Straight Connector 120">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51" name="Content Placeholder 115">
            <a:extLst>
              <a:ext uri="{FF2B5EF4-FFF2-40B4-BE49-F238E27FC236}">
                <a16:creationId xmlns:a16="http://schemas.microsoft.com/office/drawing/2014/main" id="{67521EB8-221D-42F3-B919-224169179265}"/>
              </a:ext>
            </a:extLst>
          </p:cNvPr>
          <p:cNvSpPr>
            <a:spLocks noGrp="1"/>
          </p:cNvSpPr>
          <p:nvPr>
            <p:ph idx="1"/>
          </p:nvPr>
        </p:nvSpPr>
        <p:spPr>
          <a:xfrm>
            <a:off x="8092892" y="2180772"/>
            <a:ext cx="3456850" cy="3688322"/>
          </a:xfrm>
        </p:spPr>
        <p:txBody>
          <a:bodyPr vert="horz" lIns="0" tIns="45720" rIns="0" bIns="45720" rtlCol="0" anchor="t">
            <a:normAutofit/>
          </a:bodyPr>
          <a:lstStyle/>
          <a:p>
            <a:r>
              <a:rPr lang="en-US" dirty="0">
                <a:latin typeface="Times New Roman"/>
                <a:cs typeface="Calibri"/>
              </a:rPr>
              <a:t>This graph shows the total number of bushfire cases across Australia. The fires have different levels of intensity which is demonstrated by the color map.</a:t>
            </a:r>
          </a:p>
        </p:txBody>
      </p:sp>
      <p:sp>
        <p:nvSpPr>
          <p:cNvPr id="252" name="Rectangle 122">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Rectangle 124">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288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8EFA209B-A776-49EA-A493-DEE67DDA9D97}"/>
              </a:ext>
            </a:extLst>
          </p:cNvPr>
          <p:cNvPicPr>
            <a:picLocks noGrp="1" noChangeAspect="1"/>
          </p:cNvPicPr>
          <p:nvPr>
            <p:ph idx="1"/>
          </p:nvPr>
        </p:nvPicPr>
        <p:blipFill>
          <a:blip r:embed="rId2"/>
          <a:stretch>
            <a:fillRect/>
          </a:stretch>
        </p:blipFill>
        <p:spPr>
          <a:xfrm>
            <a:off x="4275004" y="1806046"/>
            <a:ext cx="6049050" cy="4344262"/>
          </a:xfrm>
        </p:spPr>
      </p:pic>
      <p:sp>
        <p:nvSpPr>
          <p:cNvPr id="5" name="TextBox 4">
            <a:extLst>
              <a:ext uri="{FF2B5EF4-FFF2-40B4-BE49-F238E27FC236}">
                <a16:creationId xmlns:a16="http://schemas.microsoft.com/office/drawing/2014/main" id="{66688209-6616-4226-BC6D-4F17F4FD1C71}"/>
              </a:ext>
            </a:extLst>
          </p:cNvPr>
          <p:cNvSpPr txBox="1"/>
          <p:nvPr/>
        </p:nvSpPr>
        <p:spPr>
          <a:xfrm>
            <a:off x="993775" y="2808059"/>
            <a:ext cx="29257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Times New Roman"/>
                <a:cs typeface="Calibri"/>
              </a:rPr>
              <a:t>This heat map explains the places in Australia which have experienced the most intense fires.</a:t>
            </a:r>
          </a:p>
        </p:txBody>
      </p:sp>
    </p:spTree>
    <p:extLst>
      <p:ext uri="{BB962C8B-B14F-4D97-AF65-F5344CB8AC3E}">
        <p14:creationId xmlns:p14="http://schemas.microsoft.com/office/powerpoint/2010/main" val="349438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1C5A06-68F7-41E0-A600-1C69E0632ABE}"/>
              </a:ext>
            </a:extLst>
          </p:cNvPr>
          <p:cNvSpPr>
            <a:spLocks noGrp="1"/>
          </p:cNvSpPr>
          <p:nvPr>
            <p:ph type="title"/>
          </p:nvPr>
        </p:nvSpPr>
        <p:spPr>
          <a:xfrm>
            <a:off x="492370" y="516835"/>
            <a:ext cx="3084844" cy="2103875"/>
          </a:xfrm>
        </p:spPr>
        <p:txBody>
          <a:bodyPr>
            <a:normAutofit/>
          </a:bodyPr>
          <a:lstStyle/>
          <a:p>
            <a:r>
              <a:rPr lang="en-US" sz="2800" b="1">
                <a:solidFill>
                  <a:srgbClr val="FFFFFF"/>
                </a:solidFill>
                <a:latin typeface="Times New Roman"/>
                <a:cs typeface="Calibri Light"/>
              </a:rPr>
              <a:t>Canberra time series visualization:</a:t>
            </a:r>
          </a:p>
        </p:txBody>
      </p:sp>
      <p:sp>
        <p:nvSpPr>
          <p:cNvPr id="8" name="Content Placeholder 7">
            <a:extLst>
              <a:ext uri="{FF2B5EF4-FFF2-40B4-BE49-F238E27FC236}">
                <a16:creationId xmlns:a16="http://schemas.microsoft.com/office/drawing/2014/main" id="{25C47043-D178-4421-ACFB-D17B872CC0E6}"/>
              </a:ext>
            </a:extLst>
          </p:cNvPr>
          <p:cNvSpPr>
            <a:spLocks noGrp="1"/>
          </p:cNvSpPr>
          <p:nvPr>
            <p:ph idx="1"/>
          </p:nvPr>
        </p:nvSpPr>
        <p:spPr>
          <a:xfrm>
            <a:off x="483300" y="2771729"/>
            <a:ext cx="3084844" cy="1466804"/>
          </a:xfrm>
        </p:spPr>
        <p:txBody>
          <a:bodyPr vert="horz" lIns="0" tIns="45720" rIns="0" bIns="45720" rtlCol="0" anchor="t">
            <a:normAutofit/>
          </a:bodyPr>
          <a:lstStyle/>
          <a:p>
            <a:r>
              <a:rPr lang="en-US" sz="1800">
                <a:ea typeface="+mn-lt"/>
                <a:cs typeface="+mn-lt"/>
              </a:rPr>
              <a:t>The picture is one of the samples which we got by analyzing the real-time data using latitude and longitude and the fire radiation per day.</a:t>
            </a:r>
            <a:endParaRPr lang="en-US" sz="1800">
              <a:solidFill>
                <a:srgbClr val="404040"/>
              </a:solidFill>
              <a:latin typeface="Calibri"/>
              <a:cs typeface="Calibri"/>
            </a:endParaRPr>
          </a:p>
        </p:txBody>
      </p:sp>
      <p:sp>
        <p:nvSpPr>
          <p:cNvPr id="19"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close up of a map&#10;&#10;Description generated with very high confidence">
            <a:extLst>
              <a:ext uri="{FF2B5EF4-FFF2-40B4-BE49-F238E27FC236}">
                <a16:creationId xmlns:a16="http://schemas.microsoft.com/office/drawing/2014/main" id="{47235CB4-C74F-41E6-A023-CD7E5783FCC5}"/>
              </a:ext>
            </a:extLst>
          </p:cNvPr>
          <p:cNvPicPr>
            <a:picLocks noChangeAspect="1"/>
          </p:cNvPicPr>
          <p:nvPr/>
        </p:nvPicPr>
        <p:blipFill rotWithShape="1">
          <a:blip r:embed="rId2"/>
          <a:srcRect r="26374"/>
          <a:stretch/>
        </p:blipFill>
        <p:spPr>
          <a:xfrm>
            <a:off x="4751758" y="640080"/>
            <a:ext cx="6597172" cy="5577840"/>
          </a:xfrm>
          <a:prstGeom prst="rect">
            <a:avLst/>
          </a:prstGeom>
        </p:spPr>
      </p:pic>
    </p:spTree>
    <p:extLst>
      <p:ext uri="{BB962C8B-B14F-4D97-AF65-F5344CB8AC3E}">
        <p14:creationId xmlns:p14="http://schemas.microsoft.com/office/powerpoint/2010/main" val="162455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6" name="Rectangle 94">
            <a:extLst>
              <a:ext uri="{FF2B5EF4-FFF2-40B4-BE49-F238E27FC236}">
                <a16:creationId xmlns:a16="http://schemas.microsoft.com/office/drawing/2014/main" id="{0D3048CC-BFEE-499F-968D-9681FE25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9CE9F-A08B-4726-9355-F57CDB6416A4}"/>
              </a:ext>
            </a:extLst>
          </p:cNvPr>
          <p:cNvSpPr>
            <a:spLocks noGrp="1"/>
          </p:cNvSpPr>
          <p:nvPr>
            <p:ph type="title"/>
          </p:nvPr>
        </p:nvSpPr>
        <p:spPr>
          <a:xfrm>
            <a:off x="6620933" y="634946"/>
            <a:ext cx="4928809" cy="1450757"/>
          </a:xfrm>
        </p:spPr>
        <p:txBody>
          <a:bodyPr vert="horz" lIns="91440" tIns="45720" rIns="91440" bIns="45720" rtlCol="0">
            <a:noAutofit/>
          </a:bodyPr>
          <a:lstStyle/>
          <a:p>
            <a:r>
              <a:rPr lang="en-US" sz="3200" b="1">
                <a:latin typeface="Times New Roman"/>
                <a:cs typeface="Times New Roman"/>
              </a:rPr>
              <a:t>Ambulance Victoria Data Visualization Graph</a:t>
            </a:r>
          </a:p>
        </p:txBody>
      </p:sp>
      <p:sp>
        <p:nvSpPr>
          <p:cNvPr id="157" name="Rectangle 96">
            <a:extLst>
              <a:ext uri="{FF2B5EF4-FFF2-40B4-BE49-F238E27FC236}">
                <a16:creationId xmlns:a16="http://schemas.microsoft.com/office/drawing/2014/main" id="{2AF095ED-34C6-4B6B-BF2F-B18C3C6CD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7" descr="A picture containing sitting, side, white, bus&#10;&#10;Description generated with very high confidence">
            <a:extLst>
              <a:ext uri="{FF2B5EF4-FFF2-40B4-BE49-F238E27FC236}">
                <a16:creationId xmlns:a16="http://schemas.microsoft.com/office/drawing/2014/main" id="{086D9F1A-5E0B-404B-A07C-86824782D1C8}"/>
              </a:ext>
            </a:extLst>
          </p:cNvPr>
          <p:cNvPicPr>
            <a:picLocks noChangeAspect="1"/>
          </p:cNvPicPr>
          <p:nvPr/>
        </p:nvPicPr>
        <p:blipFill>
          <a:blip r:embed="rId3"/>
          <a:stretch>
            <a:fillRect/>
          </a:stretch>
        </p:blipFill>
        <p:spPr>
          <a:xfrm>
            <a:off x="458337" y="1350563"/>
            <a:ext cx="2784700" cy="1350578"/>
          </a:xfrm>
          <a:prstGeom prst="rect">
            <a:avLst/>
          </a:prstGeom>
        </p:spPr>
      </p:pic>
      <p:sp>
        <p:nvSpPr>
          <p:cNvPr id="158" name="Rectangle 98">
            <a:extLst>
              <a:ext uri="{FF2B5EF4-FFF2-40B4-BE49-F238E27FC236}">
                <a16:creationId xmlns:a16="http://schemas.microsoft.com/office/drawing/2014/main" id="{E80E2106-26D1-4CFC-9F58-A3D915C7A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A screenshot of a social media post&#10;&#10;Description generated with very high confidence">
            <a:extLst>
              <a:ext uri="{FF2B5EF4-FFF2-40B4-BE49-F238E27FC236}">
                <a16:creationId xmlns:a16="http://schemas.microsoft.com/office/drawing/2014/main" id="{5AC378D5-B692-4910-8127-54D4040C9745}"/>
              </a:ext>
            </a:extLst>
          </p:cNvPr>
          <p:cNvPicPr>
            <a:picLocks noChangeAspect="1"/>
          </p:cNvPicPr>
          <p:nvPr/>
        </p:nvPicPr>
        <p:blipFill rotWithShape="1">
          <a:blip r:embed="rId4"/>
          <a:srcRect l="-685" t="-1481" r="35616" b="-4445"/>
          <a:stretch/>
        </p:blipFill>
        <p:spPr>
          <a:xfrm>
            <a:off x="3601908" y="427119"/>
            <a:ext cx="2291030" cy="1288740"/>
          </a:xfrm>
          <a:prstGeom prst="rect">
            <a:avLst/>
          </a:prstGeom>
        </p:spPr>
      </p:pic>
      <p:cxnSp>
        <p:nvCxnSpPr>
          <p:cNvPr id="159" name="Straight Connector 100">
            <a:extLst>
              <a:ext uri="{FF2B5EF4-FFF2-40B4-BE49-F238E27FC236}">
                <a16:creationId xmlns:a16="http://schemas.microsoft.com/office/drawing/2014/main" id="{9E02610F-7D0E-44AD-ADE2-F343EC06F7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4695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60" name="Rectangle 102">
            <a:extLst>
              <a:ext uri="{FF2B5EF4-FFF2-40B4-BE49-F238E27FC236}">
                <a16:creationId xmlns:a16="http://schemas.microsoft.com/office/drawing/2014/main" id="{82C98A42-D33B-4523-A0B2-4904C32B7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3" descr="A screenshot of a cell phone&#10;&#10;Description generated with high confidence">
            <a:extLst>
              <a:ext uri="{FF2B5EF4-FFF2-40B4-BE49-F238E27FC236}">
                <a16:creationId xmlns:a16="http://schemas.microsoft.com/office/drawing/2014/main" id="{D3E5F2A1-48E3-4C47-9555-43C8363B6714}"/>
              </a:ext>
            </a:extLst>
          </p:cNvPr>
          <p:cNvPicPr>
            <a:picLocks noChangeAspect="1"/>
          </p:cNvPicPr>
          <p:nvPr/>
        </p:nvPicPr>
        <p:blipFill rotWithShape="1">
          <a:blip r:embed="rId5"/>
          <a:srcRect r="35876" b="685"/>
          <a:stretch/>
        </p:blipFill>
        <p:spPr>
          <a:xfrm>
            <a:off x="395492" y="4132214"/>
            <a:ext cx="2649793" cy="1428363"/>
          </a:xfrm>
          <a:prstGeom prst="rect">
            <a:avLst/>
          </a:prstGeom>
        </p:spPr>
      </p:pic>
      <p:sp>
        <p:nvSpPr>
          <p:cNvPr id="161" name="Rectangle 104">
            <a:extLst>
              <a:ext uri="{FF2B5EF4-FFF2-40B4-BE49-F238E27FC236}">
                <a16:creationId xmlns:a16="http://schemas.microsoft.com/office/drawing/2014/main" id="{B314DF03-4B84-4C63-9500-DC80BCA1B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88" descr="A close up of a device&#10;&#10;Description generated with high confidence">
            <a:extLst>
              <a:ext uri="{FF2B5EF4-FFF2-40B4-BE49-F238E27FC236}">
                <a16:creationId xmlns:a16="http://schemas.microsoft.com/office/drawing/2014/main" id="{15B1A98C-A77A-4930-A6F5-97981E5A126D}"/>
              </a:ext>
            </a:extLst>
          </p:cNvPr>
          <p:cNvPicPr>
            <a:picLocks noChangeAspect="1"/>
          </p:cNvPicPr>
          <p:nvPr/>
        </p:nvPicPr>
        <p:blipFill>
          <a:blip r:embed="rId6"/>
          <a:stretch>
            <a:fillRect/>
          </a:stretch>
        </p:blipFill>
        <p:spPr>
          <a:xfrm>
            <a:off x="3601251" y="2776281"/>
            <a:ext cx="2295082" cy="2425294"/>
          </a:xfrm>
          <a:prstGeom prst="rect">
            <a:avLst/>
          </a:prstGeom>
        </p:spPr>
      </p:pic>
      <p:sp>
        <p:nvSpPr>
          <p:cNvPr id="162" name="Content Placeholder 91">
            <a:extLst>
              <a:ext uri="{FF2B5EF4-FFF2-40B4-BE49-F238E27FC236}">
                <a16:creationId xmlns:a16="http://schemas.microsoft.com/office/drawing/2014/main" id="{47BD2C86-218F-485A-BFE4-B6B3BC897D9B}"/>
              </a:ext>
            </a:extLst>
          </p:cNvPr>
          <p:cNvSpPr>
            <a:spLocks noGrp="1"/>
          </p:cNvSpPr>
          <p:nvPr>
            <p:ph idx="1"/>
          </p:nvPr>
        </p:nvSpPr>
        <p:spPr>
          <a:xfrm>
            <a:off x="6620933" y="2198914"/>
            <a:ext cx="4928809" cy="3670180"/>
          </a:xfrm>
        </p:spPr>
        <p:txBody>
          <a:bodyPr vert="horz" lIns="0" tIns="45720" rIns="0" bIns="45720" rtlCol="0" anchor="t">
            <a:normAutofit/>
          </a:bodyPr>
          <a:lstStyle/>
          <a:p>
            <a:pPr>
              <a:buFont typeface="Arial" panose="020F0502020204030204" pitchFamily="34" charset="0"/>
              <a:buChar char="•"/>
            </a:pPr>
            <a:r>
              <a:rPr lang="en-US">
                <a:latin typeface="Times New Roman"/>
                <a:cs typeface="Calibri"/>
              </a:rPr>
              <a:t>Number of Accidents based . on Gender shows that Male drivers have caused more accidents I.e. around 68000 whereas female drivers were responsible for around 50000 accidents overall.</a:t>
            </a:r>
            <a:endParaRPr lang="en-US">
              <a:latin typeface="Times New Roman"/>
              <a:cs typeface="Times New Roman"/>
            </a:endParaRPr>
          </a:p>
          <a:p>
            <a:pPr>
              <a:buFont typeface="Arial" panose="020F0502020204030204" pitchFamily="34" charset="0"/>
              <a:buChar char="•"/>
            </a:pPr>
            <a:r>
              <a:rPr lang="en-US">
                <a:latin typeface="Times New Roman"/>
                <a:cs typeface="Calibri"/>
              </a:rPr>
              <a:t>We analyzed that 10 AM to 3 PM was the most dangerous time to drive.</a:t>
            </a:r>
          </a:p>
          <a:p>
            <a:pPr>
              <a:buFont typeface="Arial" panose="020F0502020204030204" pitchFamily="34" charset="0"/>
              <a:buChar char="•"/>
            </a:pPr>
            <a:r>
              <a:rPr lang="en-US">
                <a:latin typeface="Times New Roman"/>
                <a:cs typeface="Calibri"/>
              </a:rPr>
              <a:t>The number of Accidents have gradually increased over the years, with 2017 having the maximum accidents.</a:t>
            </a:r>
          </a:p>
          <a:p>
            <a:pPr>
              <a:buFont typeface="Arial" panose="020F0502020204030204" pitchFamily="34" charset="0"/>
              <a:buChar char="•"/>
            </a:pPr>
            <a:r>
              <a:rPr lang="en-US">
                <a:latin typeface="Times New Roman"/>
                <a:cs typeface="Calibri"/>
              </a:rPr>
              <a:t>Weekly changes in ED demand state that Jul 13 had the maximum demand.</a:t>
            </a:r>
          </a:p>
          <a:p>
            <a:pPr>
              <a:buFont typeface="Arial" panose="020F0502020204030204" pitchFamily="34" charset="0"/>
              <a:buChar char="•"/>
            </a:pPr>
            <a:endParaRPr lang="en-US">
              <a:latin typeface="Times New Roman"/>
              <a:cs typeface="Calibri"/>
            </a:endParaRPr>
          </a:p>
          <a:p>
            <a:endParaRPr lang="en-US">
              <a:latin typeface="Times New Roman"/>
              <a:cs typeface="Calibri"/>
            </a:endParaRPr>
          </a:p>
        </p:txBody>
      </p:sp>
      <p:sp>
        <p:nvSpPr>
          <p:cNvPr id="163" name="Rectangle 106">
            <a:extLst>
              <a:ext uri="{FF2B5EF4-FFF2-40B4-BE49-F238E27FC236}">
                <a16:creationId xmlns:a16="http://schemas.microsoft.com/office/drawing/2014/main" id="{C0C2C24D-DBC6-4FC3-8BD4-31D3CC1A3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Rectangle 108">
            <a:extLst>
              <a:ext uri="{FF2B5EF4-FFF2-40B4-BE49-F238E27FC236}">
                <a16:creationId xmlns:a16="http://schemas.microsoft.com/office/drawing/2014/main" id="{57B513E8-3CAA-4B4E-92DE-D3EA3E17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xtBox 164">
            <a:extLst>
              <a:ext uri="{FF2B5EF4-FFF2-40B4-BE49-F238E27FC236}">
                <a16:creationId xmlns:a16="http://schemas.microsoft.com/office/drawing/2014/main" id="{5B9640B7-09F2-469C-985F-1B53BB16F5F5}"/>
              </a:ext>
            </a:extLst>
          </p:cNvPr>
          <p:cNvSpPr txBox="1"/>
          <p:nvPr/>
        </p:nvSpPr>
        <p:spPr>
          <a:xfrm>
            <a:off x="560894" y="2886174"/>
            <a:ext cx="22325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Number of Accidents based on Gender</a:t>
            </a:r>
            <a:endParaRPr lang="en-US"/>
          </a:p>
        </p:txBody>
      </p:sp>
      <p:sp>
        <p:nvSpPr>
          <p:cNvPr id="166" name="TextBox 165">
            <a:extLst>
              <a:ext uri="{FF2B5EF4-FFF2-40B4-BE49-F238E27FC236}">
                <a16:creationId xmlns:a16="http://schemas.microsoft.com/office/drawing/2014/main" id="{D39198B7-7CCF-427B-BF20-1E47F9CDCD5D}"/>
              </a:ext>
            </a:extLst>
          </p:cNvPr>
          <p:cNvSpPr txBox="1"/>
          <p:nvPr/>
        </p:nvSpPr>
        <p:spPr>
          <a:xfrm>
            <a:off x="395926" y="5549245"/>
            <a:ext cx="3120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Number of Accidents per year</a:t>
            </a:r>
          </a:p>
        </p:txBody>
      </p:sp>
      <p:sp>
        <p:nvSpPr>
          <p:cNvPr id="167" name="TextBox 166">
            <a:extLst>
              <a:ext uri="{FF2B5EF4-FFF2-40B4-BE49-F238E27FC236}">
                <a16:creationId xmlns:a16="http://schemas.microsoft.com/office/drawing/2014/main" id="{24599D3D-5517-41CD-94F9-3A2D30C55229}"/>
              </a:ext>
            </a:extLst>
          </p:cNvPr>
          <p:cNvSpPr txBox="1"/>
          <p:nvPr/>
        </p:nvSpPr>
        <p:spPr>
          <a:xfrm>
            <a:off x="3602512" y="1701440"/>
            <a:ext cx="24368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Most dangerous time to drive</a:t>
            </a:r>
            <a:endParaRPr lang="en-US">
              <a:cs typeface="Calibri" panose="020F0502020204030204"/>
            </a:endParaRPr>
          </a:p>
        </p:txBody>
      </p:sp>
      <p:sp>
        <p:nvSpPr>
          <p:cNvPr id="168" name="TextBox 167">
            <a:extLst>
              <a:ext uri="{FF2B5EF4-FFF2-40B4-BE49-F238E27FC236}">
                <a16:creationId xmlns:a16="http://schemas.microsoft.com/office/drawing/2014/main" id="{6639D875-EDEE-438F-BB88-30AE749D9E86}"/>
              </a:ext>
            </a:extLst>
          </p:cNvPr>
          <p:cNvSpPr txBox="1"/>
          <p:nvPr/>
        </p:nvSpPr>
        <p:spPr>
          <a:xfrm>
            <a:off x="3525428" y="527724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Weekly changes in ED demands</a:t>
            </a:r>
            <a:endParaRPr lang="en-US"/>
          </a:p>
        </p:txBody>
      </p:sp>
    </p:spTree>
    <p:extLst>
      <p:ext uri="{BB962C8B-B14F-4D97-AF65-F5344CB8AC3E}">
        <p14:creationId xmlns:p14="http://schemas.microsoft.com/office/powerpoint/2010/main" val="89668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C96EC-1BEA-462F-A203-163D19182D66}"/>
              </a:ext>
            </a:extLst>
          </p:cNvPr>
          <p:cNvSpPr>
            <a:spLocks noGrp="1"/>
          </p:cNvSpPr>
          <p:nvPr>
            <p:ph type="title"/>
          </p:nvPr>
        </p:nvSpPr>
        <p:spPr>
          <a:xfrm>
            <a:off x="597276" y="4082011"/>
            <a:ext cx="5785751" cy="764350"/>
          </a:xfrm>
        </p:spPr>
        <p:txBody>
          <a:bodyPr vert="horz" lIns="91440" tIns="45720" rIns="91440" bIns="45720" rtlCol="0" anchor="b">
            <a:normAutofit/>
          </a:bodyPr>
          <a:lstStyle/>
          <a:p>
            <a:pPr algn="just"/>
            <a:r>
              <a:rPr lang="en-US" sz="2000">
                <a:solidFill>
                  <a:schemeClr val="tx1">
                    <a:lumMod val="85000"/>
                    <a:lumOff val="15000"/>
                  </a:schemeClr>
                </a:solidFill>
                <a:latin typeface="Times New Roman"/>
                <a:cs typeface="Times New Roman"/>
              </a:rPr>
              <a:t>AVG Response time Vs Annual Rainfall data</a:t>
            </a:r>
          </a:p>
        </p:txBody>
      </p:sp>
      <p:pic>
        <p:nvPicPr>
          <p:cNvPr id="4" name="Picture 4" descr="A screenshot of a map&#10;&#10;Description generated with very high confidence">
            <a:extLst>
              <a:ext uri="{FF2B5EF4-FFF2-40B4-BE49-F238E27FC236}">
                <a16:creationId xmlns:a16="http://schemas.microsoft.com/office/drawing/2014/main" id="{429E656A-6ECB-49A4-90FA-CBB0286EFA8B}"/>
              </a:ext>
            </a:extLst>
          </p:cNvPr>
          <p:cNvPicPr>
            <a:picLocks noGrp="1" noChangeAspect="1"/>
          </p:cNvPicPr>
          <p:nvPr>
            <p:ph idx="1"/>
          </p:nvPr>
        </p:nvPicPr>
        <p:blipFill>
          <a:blip r:embed="rId2"/>
          <a:stretch>
            <a:fillRect/>
          </a:stretch>
        </p:blipFill>
        <p:spPr>
          <a:xfrm>
            <a:off x="635457" y="940440"/>
            <a:ext cx="5131653" cy="3002016"/>
          </a:xfrm>
          <a:prstGeom prst="rect">
            <a:avLst/>
          </a:prstGeom>
        </p:spPr>
      </p:pic>
      <p:sp>
        <p:nvSpPr>
          <p:cNvPr id="59"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close up of a map&#10;&#10;Description generated with very high confidence">
            <a:extLst>
              <a:ext uri="{FF2B5EF4-FFF2-40B4-BE49-F238E27FC236}">
                <a16:creationId xmlns:a16="http://schemas.microsoft.com/office/drawing/2014/main" id="{73CB2DB1-F8E7-4996-96B7-821628CA2CC0}"/>
              </a:ext>
            </a:extLst>
          </p:cNvPr>
          <p:cNvPicPr>
            <a:picLocks noChangeAspect="1"/>
          </p:cNvPicPr>
          <p:nvPr/>
        </p:nvPicPr>
        <p:blipFill>
          <a:blip r:embed="rId3"/>
          <a:stretch>
            <a:fillRect/>
          </a:stretch>
        </p:blipFill>
        <p:spPr>
          <a:xfrm>
            <a:off x="6424891" y="886800"/>
            <a:ext cx="5118182" cy="3109295"/>
          </a:xfrm>
          <a:prstGeom prst="rect">
            <a:avLst/>
          </a:prstGeom>
        </p:spPr>
      </p:pic>
      <p:cxnSp>
        <p:nvCxnSpPr>
          <p:cNvPr id="60"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2659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FE272B2DF4B44EA6E332E22EB86DD4" ma:contentTypeVersion="10" ma:contentTypeDescription="Create a new document." ma:contentTypeScope="" ma:versionID="7b4c9bdf068468c71ea5f12673ba52d5">
  <xsd:schema xmlns:xsd="http://www.w3.org/2001/XMLSchema" xmlns:xs="http://www.w3.org/2001/XMLSchema" xmlns:p="http://schemas.microsoft.com/office/2006/metadata/properties" xmlns:ns2="afc71e28-3a3c-4a48-b14a-5eb4c2135c62" targetNamespace="http://schemas.microsoft.com/office/2006/metadata/properties" ma:root="true" ma:fieldsID="c115a55776667cc25f628bf2cf7532f5" ns2:_="">
    <xsd:import namespace="afc71e28-3a3c-4a48-b14a-5eb4c2135c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71e28-3a3c-4a48-b14a-5eb4c2135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1C5F79-3201-4C55-AA09-9B05E29296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c71e28-3a3c-4a48-b14a-5eb4c2135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1FEB4F-2920-4F88-9401-DF9E32CEFF21}">
  <ds:schemaRefs>
    <ds:schemaRef ds:uri="http://schemas.microsoft.com/office/2006/documentManagement/types"/>
    <ds:schemaRef ds:uri="http://purl.org/dc/elements/1.1/"/>
    <ds:schemaRef ds:uri="http://purl.org/dc/dcmitype/"/>
    <ds:schemaRef ds:uri="http://www.w3.org/XML/1998/namespace"/>
    <ds:schemaRef ds:uri="http://purl.org/dc/terms/"/>
    <ds:schemaRef ds:uri="afc71e28-3a3c-4a48-b14a-5eb4c2135c62"/>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934863E-9265-4AB4-8EAD-A86BB2E51E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593</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EMERGENCY MANAGEMENT</vt:lpstr>
      <vt:lpstr>Project Overview</vt:lpstr>
      <vt:lpstr>Deliverables of the Overall Project</vt:lpstr>
      <vt:lpstr>PowerPoint Presentation</vt:lpstr>
      <vt:lpstr>Goals Acquired</vt:lpstr>
      <vt:lpstr>PowerPoint Presentation</vt:lpstr>
      <vt:lpstr>Canberra time series visualization:</vt:lpstr>
      <vt:lpstr>Ambulance Victoria Data Visualization Graph</vt:lpstr>
      <vt:lpstr>AVG Response time Vs Annual Rainfall data</vt:lpstr>
      <vt:lpstr>Team Contribution</vt:lpstr>
      <vt:lpstr>PowerPoint Presentation</vt:lpstr>
      <vt:lpstr>Plan for the next iteration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subject>Capstone Project Unit</dc:subject>
  <dc:creator>Imali Dias</dc:creator>
  <cp:keywords/>
  <dc:description>Template for Squad Demos</dc:description>
  <cp:lastModifiedBy>vijay bathini</cp:lastModifiedBy>
  <cp:revision>1</cp:revision>
  <dcterms:created xsi:type="dcterms:W3CDTF">2020-04-16T23:33:15Z</dcterms:created>
  <dcterms:modified xsi:type="dcterms:W3CDTF">2020-05-14T22:48:39Z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0x0101006EFE272B2DF4B44EA6E332E22EB86DD4</vt:lpwstr>
  </property>
</Properties>
</file>