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7" r:id="rId5"/>
    <p:sldMasterId id="2147483750" r:id="rId6"/>
  </p:sldMasterIdLst>
  <p:notesMasterIdLst>
    <p:notesMasterId r:id="rId24"/>
  </p:notesMasterIdLst>
  <p:sldIdLst>
    <p:sldId id="256" r:id="rId7"/>
    <p:sldId id="257" r:id="rId8"/>
    <p:sldId id="258" r:id="rId9"/>
    <p:sldId id="277" r:id="rId10"/>
    <p:sldId id="259" r:id="rId11"/>
    <p:sldId id="292" r:id="rId12"/>
    <p:sldId id="284" r:id="rId13"/>
    <p:sldId id="285" r:id="rId14"/>
    <p:sldId id="287" r:id="rId15"/>
    <p:sldId id="288" r:id="rId16"/>
    <p:sldId id="281" r:id="rId17"/>
    <p:sldId id="261" r:id="rId18"/>
    <p:sldId id="286" r:id="rId19"/>
    <p:sldId id="289" r:id="rId20"/>
    <p:sldId id="266" r:id="rId21"/>
    <p:sldId id="291"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SANKAR" userId="S::vsankar@deakin.edu.au::9f1990bb-9f30-4da1-9747-f8e5989195ab" providerId="AD" clId="Web-{4FE04B82-078C-4604-8E2F-A19DF2992BE6}"/>
    <pc:docChg chg="addSld delSld">
      <pc:chgData name="VARSHA SANKAR" userId="S::vsankar@deakin.edu.au::9f1990bb-9f30-4da1-9747-f8e5989195ab" providerId="AD" clId="Web-{4FE04B82-078C-4604-8E2F-A19DF2992BE6}" dt="2020-05-18T06:41:18.508" v="2"/>
      <pc:docMkLst>
        <pc:docMk/>
      </pc:docMkLst>
      <pc:sldChg chg="new del">
        <pc:chgData name="VARSHA SANKAR" userId="S::vsankar@deakin.edu.au::9f1990bb-9f30-4da1-9747-f8e5989195ab" providerId="AD" clId="Web-{4FE04B82-078C-4604-8E2F-A19DF2992BE6}" dt="2020-05-18T06:41:18.508" v="2"/>
        <pc:sldMkLst>
          <pc:docMk/>
          <pc:sldMk cId="3191907673" sldId="290"/>
        </pc:sldMkLst>
      </pc:sldChg>
      <pc:sldChg chg="add">
        <pc:chgData name="VARSHA SANKAR" userId="S::vsankar@deakin.edu.au::9f1990bb-9f30-4da1-9747-f8e5989195ab" providerId="AD" clId="Web-{4FE04B82-078C-4604-8E2F-A19DF2992BE6}" dt="2020-05-18T06:41:12.711" v="1"/>
        <pc:sldMkLst>
          <pc:docMk/>
          <pc:sldMk cId="2191266018" sldId="291"/>
        </pc:sldMkLst>
      </pc:sldChg>
    </pc:docChg>
  </pc:docChgLst>
  <pc:docChgLst>
    <pc:chgData name="VARSHA SANKAR" userId="S::vsankar@deakin.edu.au::9f1990bb-9f30-4da1-9747-f8e5989195ab" providerId="AD" clId="Web-{D6DCBDAF-5CC0-4A64-9524-519EBC8998B8}"/>
    <pc:docChg chg="addSld delSld modSld">
      <pc:chgData name="VARSHA SANKAR" userId="S::vsankar@deakin.edu.au::9f1990bb-9f30-4da1-9747-f8e5989195ab" providerId="AD" clId="Web-{D6DCBDAF-5CC0-4A64-9524-519EBC8998B8}" dt="2020-05-18T06:47:03.152" v="3"/>
      <pc:docMkLst>
        <pc:docMk/>
      </pc:docMkLst>
      <pc:sldChg chg="addSp delSp modSp del">
        <pc:chgData name="VARSHA SANKAR" userId="S::vsankar@deakin.edu.au::9f1990bb-9f30-4da1-9747-f8e5989195ab" providerId="AD" clId="Web-{D6DCBDAF-5CC0-4A64-9524-519EBC8998B8}" dt="2020-05-18T06:47:03.152" v="3"/>
        <pc:sldMkLst>
          <pc:docMk/>
          <pc:sldMk cId="2912659989" sldId="279"/>
        </pc:sldMkLst>
        <pc:spChg chg="add mod">
          <ac:chgData name="VARSHA SANKAR" userId="S::vsankar@deakin.edu.au::9f1990bb-9f30-4da1-9747-f8e5989195ab" providerId="AD" clId="Web-{D6DCBDAF-5CC0-4A64-9524-519EBC8998B8}" dt="2020-05-18T06:46:52.996" v="1"/>
          <ac:spMkLst>
            <pc:docMk/>
            <pc:sldMk cId="2912659989" sldId="279"/>
            <ac:spMk id="6" creationId="{0BAA0A5D-114D-4405-A824-BA7EA6731C47}"/>
          </ac:spMkLst>
        </pc:spChg>
        <pc:picChg chg="del">
          <ac:chgData name="VARSHA SANKAR" userId="S::vsankar@deakin.edu.au::9f1990bb-9f30-4da1-9747-f8e5989195ab" providerId="AD" clId="Web-{D6DCBDAF-5CC0-4A64-9524-519EBC8998B8}" dt="2020-05-18T06:46:52.996" v="1"/>
          <ac:picMkLst>
            <pc:docMk/>
            <pc:sldMk cId="2912659989" sldId="279"/>
            <ac:picMk id="4" creationId="{429E656A-6ECB-49A4-90FA-CBB0286EFA8B}"/>
          </ac:picMkLst>
        </pc:picChg>
        <pc:picChg chg="del">
          <ac:chgData name="VARSHA SANKAR" userId="S::vsankar@deakin.edu.au::9f1990bb-9f30-4da1-9747-f8e5989195ab" providerId="AD" clId="Web-{D6DCBDAF-5CC0-4A64-9524-519EBC8998B8}" dt="2020-05-18T06:46:55.371" v="2"/>
          <ac:picMkLst>
            <pc:docMk/>
            <pc:sldMk cId="2912659989" sldId="279"/>
            <ac:picMk id="7" creationId="{73CB2DB1-F8E7-4996-96B7-821628CA2CC0}"/>
          </ac:picMkLst>
        </pc:picChg>
      </pc:sldChg>
      <pc:sldChg chg="new">
        <pc:chgData name="VARSHA SANKAR" userId="S::vsankar@deakin.edu.au::9f1990bb-9f30-4da1-9747-f8e5989195ab" providerId="AD" clId="Web-{D6DCBDAF-5CC0-4A64-9524-519EBC8998B8}" dt="2020-05-18T06:45:33.136" v="0"/>
        <pc:sldMkLst>
          <pc:docMk/>
          <pc:sldMk cId="1251142588" sldId="292"/>
        </pc:sldMkLst>
      </pc:sldChg>
    </pc:docChg>
  </pc:docChgLst>
  <pc:docChgLst>
    <pc:chgData name="HAMZA ZULFIQAR" userId="S::hzulfiqar@deakin.edu.au::7402c321-da14-4c4b-a4e0-9f1a9af91d8c" providerId="AD" clId="Web-{FCA21A97-FA9B-42FA-A926-52516F3EEF24}"/>
    <pc:docChg chg="modSld">
      <pc:chgData name="HAMZA ZULFIQAR" userId="S::hzulfiqar@deakin.edu.au::7402c321-da14-4c4b-a4e0-9f1a9af91d8c" providerId="AD" clId="Web-{FCA21A97-FA9B-42FA-A926-52516F3EEF24}" dt="2020-05-18T05:36:16.496" v="5"/>
      <pc:docMkLst>
        <pc:docMk/>
      </pc:docMkLst>
      <pc:sldChg chg="modSp">
        <pc:chgData name="HAMZA ZULFIQAR" userId="S::hzulfiqar@deakin.edu.au::7402c321-da14-4c4b-a4e0-9f1a9af91d8c" providerId="AD" clId="Web-{FCA21A97-FA9B-42FA-A926-52516F3EEF24}" dt="2020-05-18T05:36:16.496" v="5"/>
        <pc:sldMkLst>
          <pc:docMk/>
          <pc:sldMk cId="2605484001" sldId="266"/>
        </pc:sldMkLst>
        <pc:graphicFrameChg chg="mod modGraphic">
          <ac:chgData name="HAMZA ZULFIQAR" userId="S::hzulfiqar@deakin.edu.au::7402c321-da14-4c4b-a4e0-9f1a9af91d8c" providerId="AD" clId="Web-{FCA21A97-FA9B-42FA-A926-52516F3EEF24}" dt="2020-05-18T05:36:16.496" v="5"/>
          <ac:graphicFrameMkLst>
            <pc:docMk/>
            <pc:sldMk cId="2605484001" sldId="266"/>
            <ac:graphicFrameMk id="6" creationId="{6F604ADB-6FBA-47F4-80A4-3A161D150C68}"/>
          </ac:graphicFrameMkLst>
        </pc:graphicFrameChg>
      </pc:sldChg>
    </pc:docChg>
  </pc:docChgLst>
  <pc:docChgLst>
    <pc:chgData name="VARSHA SANKAR" userId="9f1990bb-9f30-4da1-9747-f8e5989195ab" providerId="ADAL" clId="{319CABF7-080F-48ED-B75E-4BA774CE89C8}"/>
    <pc:docChg chg="modSld sldOrd">
      <pc:chgData name="VARSHA SANKAR" userId="9f1990bb-9f30-4da1-9747-f8e5989195ab" providerId="ADAL" clId="{319CABF7-080F-48ED-B75E-4BA774CE89C8}" dt="2020-06-05T01:10:33.382" v="1"/>
      <pc:docMkLst>
        <pc:docMk/>
      </pc:docMkLst>
      <pc:sldChg chg="ord">
        <pc:chgData name="VARSHA SANKAR" userId="9f1990bb-9f30-4da1-9747-f8e5989195ab" providerId="ADAL" clId="{319CABF7-080F-48ED-B75E-4BA774CE89C8}" dt="2020-06-05T01:10:33.382" v="1"/>
        <pc:sldMkLst>
          <pc:docMk/>
          <pc:sldMk cId="1133635244" sldId="281"/>
        </pc:sldMkLst>
      </pc:sldChg>
    </pc:docChg>
  </pc:docChgLst>
  <pc:docChgLst>
    <pc:chgData name="VARSHA SANKAR" userId="9f1990bb-9f30-4da1-9747-f8e5989195ab" providerId="ADAL" clId="{13DB19EB-62F6-4977-81DC-42ADA86221B0}"/>
    <pc:docChg chg="undo custSel mod modSld">
      <pc:chgData name="VARSHA SANKAR" userId="9f1990bb-9f30-4da1-9747-f8e5989195ab" providerId="ADAL" clId="{13DB19EB-62F6-4977-81DC-42ADA86221B0}" dt="2020-05-18T07:10:59.899" v="34" actId="20577"/>
      <pc:docMkLst>
        <pc:docMk/>
      </pc:docMkLst>
      <pc:sldChg chg="addSp delSp modSp mod setBg setClrOvrMap">
        <pc:chgData name="VARSHA SANKAR" userId="9f1990bb-9f30-4da1-9747-f8e5989195ab" providerId="ADAL" clId="{13DB19EB-62F6-4977-81DC-42ADA86221B0}" dt="2020-05-18T07:10:59.899" v="34" actId="20577"/>
        <pc:sldMkLst>
          <pc:docMk/>
          <pc:sldMk cId="5229597" sldId="256"/>
        </pc:sldMkLst>
        <pc:spChg chg="mod">
          <ac:chgData name="VARSHA SANKAR" userId="9f1990bb-9f30-4da1-9747-f8e5989195ab" providerId="ADAL" clId="{13DB19EB-62F6-4977-81DC-42ADA86221B0}" dt="2020-05-18T07:06:43.774" v="4" actId="26606"/>
          <ac:spMkLst>
            <pc:docMk/>
            <pc:sldMk cId="5229597" sldId="256"/>
            <ac:spMk id="2" creationId="{A5E90AFD-29F3-CC4C-BCF1-211A6179904D}"/>
          </ac:spMkLst>
        </pc:spChg>
        <pc:spChg chg="mod">
          <ac:chgData name="VARSHA SANKAR" userId="9f1990bb-9f30-4da1-9747-f8e5989195ab" providerId="ADAL" clId="{13DB19EB-62F6-4977-81DC-42ADA86221B0}" dt="2020-05-18T07:10:59.899" v="34" actId="20577"/>
          <ac:spMkLst>
            <pc:docMk/>
            <pc:sldMk cId="5229597" sldId="256"/>
            <ac:spMk id="3" creationId="{D6C5FA00-0F2A-EC4C-9F2A-F4CB5A3436F9}"/>
          </ac:spMkLst>
        </pc:spChg>
        <pc:spChg chg="mod">
          <ac:chgData name="VARSHA SANKAR" userId="9f1990bb-9f30-4da1-9747-f8e5989195ab" providerId="ADAL" clId="{13DB19EB-62F6-4977-81DC-42ADA86221B0}" dt="2020-05-18T07:06:43.774" v="4" actId="26606"/>
          <ac:spMkLst>
            <pc:docMk/>
            <pc:sldMk cId="5229597" sldId="256"/>
            <ac:spMk id="4" creationId="{C5A9CE29-86A4-4B09-843F-50C5CEFFAC30}"/>
          </ac:spMkLst>
        </pc:spChg>
        <pc:spChg chg="mod">
          <ac:chgData name="VARSHA SANKAR" userId="9f1990bb-9f30-4da1-9747-f8e5989195ab" providerId="ADAL" clId="{13DB19EB-62F6-4977-81DC-42ADA86221B0}" dt="2020-05-18T07:10:01.668" v="18" actId="1076"/>
          <ac:spMkLst>
            <pc:docMk/>
            <pc:sldMk cId="5229597" sldId="256"/>
            <ac:spMk id="6" creationId="{0803ECB2-AD35-439C-B610-BF095054B72F}"/>
          </ac:spMkLst>
        </pc:spChg>
        <pc:spChg chg="add del">
          <ac:chgData name="VARSHA SANKAR" userId="9f1990bb-9f30-4da1-9747-f8e5989195ab" providerId="ADAL" clId="{13DB19EB-62F6-4977-81DC-42ADA86221B0}" dt="2020-05-18T07:06:43.774" v="4" actId="26606"/>
          <ac:spMkLst>
            <pc:docMk/>
            <pc:sldMk cId="5229597" sldId="256"/>
            <ac:spMk id="26" creationId="{5A59F003-E00A-43F9-91DC-CC54E3B87466}"/>
          </ac:spMkLst>
        </pc:spChg>
        <pc:spChg chg="add del">
          <ac:chgData name="VARSHA SANKAR" userId="9f1990bb-9f30-4da1-9747-f8e5989195ab" providerId="ADAL" clId="{13DB19EB-62F6-4977-81DC-42ADA86221B0}" dt="2020-05-18T07:06:43.774" v="4" actId="26606"/>
          <ac:spMkLst>
            <pc:docMk/>
            <pc:sldMk cId="5229597" sldId="256"/>
            <ac:spMk id="28" creationId="{D74A4382-E3AD-430A-9A1F-DFA3E0E77A7D}"/>
          </ac:spMkLst>
        </pc:spChg>
        <pc:spChg chg="add del">
          <ac:chgData name="VARSHA SANKAR" userId="9f1990bb-9f30-4da1-9747-f8e5989195ab" providerId="ADAL" clId="{13DB19EB-62F6-4977-81DC-42ADA86221B0}" dt="2020-05-18T07:06:43.774" v="4" actId="26606"/>
          <ac:spMkLst>
            <pc:docMk/>
            <pc:sldMk cId="5229597" sldId="256"/>
            <ac:spMk id="30" creationId="{79F40191-0F44-4FD1-82CC-ACB507C14BE6}"/>
          </ac:spMkLst>
        </pc:spChg>
        <pc:spChg chg="add del">
          <ac:chgData name="VARSHA SANKAR" userId="9f1990bb-9f30-4da1-9747-f8e5989195ab" providerId="ADAL" clId="{13DB19EB-62F6-4977-81DC-42ADA86221B0}" dt="2020-05-18T07:06:39.807" v="1" actId="26606"/>
          <ac:spMkLst>
            <pc:docMk/>
            <pc:sldMk cId="5229597" sldId="256"/>
            <ac:spMk id="35" creationId="{71B2258F-86CA-4D4D-8270-BC05FCDEBFB3}"/>
          </ac:spMkLst>
        </pc:spChg>
        <pc:spChg chg="add del">
          <ac:chgData name="VARSHA SANKAR" userId="9f1990bb-9f30-4da1-9747-f8e5989195ab" providerId="ADAL" clId="{13DB19EB-62F6-4977-81DC-42ADA86221B0}" dt="2020-05-18T07:06:43.762" v="3" actId="26606"/>
          <ac:spMkLst>
            <pc:docMk/>
            <pc:sldMk cId="5229597" sldId="256"/>
            <ac:spMk id="37" creationId="{A44CD100-6267-4E62-AA64-2182A3A6A1C0}"/>
          </ac:spMkLst>
        </pc:spChg>
        <pc:spChg chg="add del">
          <ac:chgData name="VARSHA SANKAR" userId="9f1990bb-9f30-4da1-9747-f8e5989195ab" providerId="ADAL" clId="{13DB19EB-62F6-4977-81DC-42ADA86221B0}" dt="2020-05-18T07:06:43.762" v="3" actId="26606"/>
          <ac:spMkLst>
            <pc:docMk/>
            <pc:sldMk cId="5229597" sldId="256"/>
            <ac:spMk id="38" creationId="{0671A8AE-40A1-4631-A6B8-581AFF065482}"/>
          </ac:spMkLst>
        </pc:spChg>
        <pc:spChg chg="add">
          <ac:chgData name="VARSHA SANKAR" userId="9f1990bb-9f30-4da1-9747-f8e5989195ab" providerId="ADAL" clId="{13DB19EB-62F6-4977-81DC-42ADA86221B0}" dt="2020-05-18T07:06:43.774" v="4" actId="26606"/>
          <ac:spMkLst>
            <pc:docMk/>
            <pc:sldMk cId="5229597" sldId="256"/>
            <ac:spMk id="39" creationId="{AF2F604E-43BE-4DC3-B983-E071523364F8}"/>
          </ac:spMkLst>
        </pc:spChg>
        <pc:spChg chg="add">
          <ac:chgData name="VARSHA SANKAR" userId="9f1990bb-9f30-4da1-9747-f8e5989195ab" providerId="ADAL" clId="{13DB19EB-62F6-4977-81DC-42ADA86221B0}" dt="2020-05-18T07:06:43.774" v="4" actId="26606"/>
          <ac:spMkLst>
            <pc:docMk/>
            <pc:sldMk cId="5229597" sldId="256"/>
            <ac:spMk id="40" creationId="{E91DC736-0EF8-4F87-9146-EBF1D2EE4D3D}"/>
          </ac:spMkLst>
        </pc:spChg>
        <pc:spChg chg="add">
          <ac:chgData name="VARSHA SANKAR" userId="9f1990bb-9f30-4da1-9747-f8e5989195ab" providerId="ADAL" clId="{13DB19EB-62F6-4977-81DC-42ADA86221B0}" dt="2020-05-18T07:06:43.774" v="4" actId="26606"/>
          <ac:spMkLst>
            <pc:docMk/>
            <pc:sldMk cId="5229597" sldId="256"/>
            <ac:spMk id="41" creationId="{08C9B587-E65E-4B52-B37C-ABEBB6E87928}"/>
          </ac:spMkLst>
        </pc:spChg>
        <pc:spChg chg="add">
          <ac:chgData name="VARSHA SANKAR" userId="9f1990bb-9f30-4da1-9747-f8e5989195ab" providerId="ADAL" clId="{13DB19EB-62F6-4977-81DC-42ADA86221B0}" dt="2020-05-18T07:06:43.774" v="4" actId="26606"/>
          <ac:spMkLst>
            <pc:docMk/>
            <pc:sldMk cId="5229597" sldId="256"/>
            <ac:spMk id="42" creationId="{097CD68E-23E3-4007-8847-CD0944C4F7BE}"/>
          </ac:spMkLst>
        </pc:spChg>
        <pc:picChg chg="mod">
          <ac:chgData name="VARSHA SANKAR" userId="9f1990bb-9f30-4da1-9747-f8e5989195ab" providerId="ADAL" clId="{13DB19EB-62F6-4977-81DC-42ADA86221B0}" dt="2020-05-18T07:06:43.774" v="4" actId="26606"/>
          <ac:picMkLst>
            <pc:docMk/>
            <pc:sldMk cId="5229597" sldId="256"/>
            <ac:picMk id="8" creationId="{CA5D6710-9DBE-49D2-9094-03977540D773}"/>
          </ac:picMkLst>
        </pc:picChg>
      </pc:sldChg>
      <pc:sldChg chg="addSp delSp modSp mod setClrOvrMap">
        <pc:chgData name="VARSHA SANKAR" userId="9f1990bb-9f30-4da1-9747-f8e5989195ab" providerId="ADAL" clId="{13DB19EB-62F6-4977-81DC-42ADA86221B0}" dt="2020-05-18T07:07:01.866" v="5" actId="26606"/>
        <pc:sldMkLst>
          <pc:docMk/>
          <pc:sldMk cId="1427185584" sldId="257"/>
        </pc:sldMkLst>
        <pc:spChg chg="mod">
          <ac:chgData name="VARSHA SANKAR" userId="9f1990bb-9f30-4da1-9747-f8e5989195ab" providerId="ADAL" clId="{13DB19EB-62F6-4977-81DC-42ADA86221B0}" dt="2020-05-18T07:07:01.866" v="5" actId="26606"/>
          <ac:spMkLst>
            <pc:docMk/>
            <pc:sldMk cId="1427185584" sldId="257"/>
            <ac:spMk id="9" creationId="{3E15B145-FDCD-4D04-815B-D8222C6F79F7}"/>
          </ac:spMkLst>
        </pc:spChg>
        <pc:spChg chg="del">
          <ac:chgData name="VARSHA SANKAR" userId="9f1990bb-9f30-4da1-9747-f8e5989195ab" providerId="ADAL" clId="{13DB19EB-62F6-4977-81DC-42ADA86221B0}" dt="2020-05-18T07:07:01.866" v="5" actId="26606"/>
          <ac:spMkLst>
            <pc:docMk/>
            <pc:sldMk cId="1427185584" sldId="257"/>
            <ac:spMk id="20" creationId="{7A5F0580-5EE9-419F-96EE-B6529EF6E7D0}"/>
          </ac:spMkLst>
        </pc:spChg>
        <pc:spChg chg="del">
          <ac:chgData name="VARSHA SANKAR" userId="9f1990bb-9f30-4da1-9747-f8e5989195ab" providerId="ADAL" clId="{13DB19EB-62F6-4977-81DC-42ADA86221B0}" dt="2020-05-18T07:07:01.866" v="5" actId="26606"/>
          <ac:spMkLst>
            <pc:docMk/>
            <pc:sldMk cId="1427185584" sldId="257"/>
            <ac:spMk id="21" creationId="{9AA72BD9-2C5A-4EDC-931F-5AA08EACA0F3}"/>
          </ac:spMkLst>
        </pc:spChg>
        <pc:spChg chg="del">
          <ac:chgData name="VARSHA SANKAR" userId="9f1990bb-9f30-4da1-9747-f8e5989195ab" providerId="ADAL" clId="{13DB19EB-62F6-4977-81DC-42ADA86221B0}" dt="2020-05-18T07:07:01.866" v="5" actId="26606"/>
          <ac:spMkLst>
            <pc:docMk/>
            <pc:sldMk cId="1427185584" sldId="257"/>
            <ac:spMk id="22" creationId="{DD3981AC-7B61-4947-BCF3-F7AA7FA385B9}"/>
          </ac:spMkLst>
        </pc:spChg>
        <pc:spChg chg="del">
          <ac:chgData name="VARSHA SANKAR" userId="9f1990bb-9f30-4da1-9747-f8e5989195ab" providerId="ADAL" clId="{13DB19EB-62F6-4977-81DC-42ADA86221B0}" dt="2020-05-18T07:07:01.866" v="5" actId="26606"/>
          <ac:spMkLst>
            <pc:docMk/>
            <pc:sldMk cId="1427185584" sldId="257"/>
            <ac:spMk id="23" creationId="{55D4142C-5077-457F-A6AD-3FECFDB39685}"/>
          </ac:spMkLst>
        </pc:spChg>
        <pc:spChg chg="add">
          <ac:chgData name="VARSHA SANKAR" userId="9f1990bb-9f30-4da1-9747-f8e5989195ab" providerId="ADAL" clId="{13DB19EB-62F6-4977-81DC-42ADA86221B0}" dt="2020-05-18T07:07:01.866" v="5" actId="26606"/>
          <ac:spMkLst>
            <pc:docMk/>
            <pc:sldMk cId="1427185584" sldId="257"/>
            <ac:spMk id="28" creationId="{8FC9BE17-9A7B-462D-AE50-3D8777387304}"/>
          </ac:spMkLst>
        </pc:spChg>
        <pc:spChg chg="add">
          <ac:chgData name="VARSHA SANKAR" userId="9f1990bb-9f30-4da1-9747-f8e5989195ab" providerId="ADAL" clId="{13DB19EB-62F6-4977-81DC-42ADA86221B0}" dt="2020-05-18T07:07:01.866" v="5" actId="26606"/>
          <ac:spMkLst>
            <pc:docMk/>
            <pc:sldMk cId="1427185584" sldId="257"/>
            <ac:spMk id="30" creationId="{3EBE8569-6AEC-4B8C-8D53-2DE337CDBA65}"/>
          </ac:spMkLst>
        </pc:spChg>
        <pc:spChg chg="add">
          <ac:chgData name="VARSHA SANKAR" userId="9f1990bb-9f30-4da1-9747-f8e5989195ab" providerId="ADAL" clId="{13DB19EB-62F6-4977-81DC-42ADA86221B0}" dt="2020-05-18T07:07:01.866" v="5" actId="26606"/>
          <ac:spMkLst>
            <pc:docMk/>
            <pc:sldMk cId="1427185584" sldId="257"/>
            <ac:spMk id="32" creationId="{55D4142C-5077-457F-A6AD-3FECFDB39685}"/>
          </ac:spMkLst>
        </pc:spChg>
        <pc:spChg chg="add">
          <ac:chgData name="VARSHA SANKAR" userId="9f1990bb-9f30-4da1-9747-f8e5989195ab" providerId="ADAL" clId="{13DB19EB-62F6-4977-81DC-42ADA86221B0}" dt="2020-05-18T07:07:01.866" v="5" actId="26606"/>
          <ac:spMkLst>
            <pc:docMk/>
            <pc:sldMk cId="1427185584" sldId="257"/>
            <ac:spMk id="34" creationId="{7A5F0580-5EE9-419F-96EE-B6529EF6E7D0}"/>
          </ac:spMkLst>
        </pc:spChg>
        <pc:picChg chg="mod">
          <ac:chgData name="VARSHA SANKAR" userId="9f1990bb-9f30-4da1-9747-f8e5989195ab" providerId="ADAL" clId="{13DB19EB-62F6-4977-81DC-42ADA86221B0}" dt="2020-05-18T07:07:01.866" v="5" actId="26606"/>
          <ac:picMkLst>
            <pc:docMk/>
            <pc:sldMk cId="1427185584" sldId="257"/>
            <ac:picMk id="5" creationId="{C954CFD9-4945-45E0-905D-CD5CD94BF47E}"/>
          </ac:picMkLst>
        </pc:picChg>
      </pc:sldChg>
      <pc:sldChg chg="addSp delSp modSp mod">
        <pc:chgData name="VARSHA SANKAR" userId="9f1990bb-9f30-4da1-9747-f8e5989195ab" providerId="ADAL" clId="{13DB19EB-62F6-4977-81DC-42ADA86221B0}" dt="2020-05-18T07:08:12.459" v="17" actId="26606"/>
        <pc:sldMkLst>
          <pc:docMk/>
          <pc:sldMk cId="3090164404" sldId="258"/>
        </pc:sldMkLst>
        <pc:spChg chg="mod">
          <ac:chgData name="VARSHA SANKAR" userId="9f1990bb-9f30-4da1-9747-f8e5989195ab" providerId="ADAL" clId="{13DB19EB-62F6-4977-81DC-42ADA86221B0}" dt="2020-05-18T07:08:12.459" v="17" actId="26606"/>
          <ac:spMkLst>
            <pc:docMk/>
            <pc:sldMk cId="3090164404" sldId="258"/>
            <ac:spMk id="2" creationId="{BFA29599-3B6A-B04A-918F-2FACC4DAE815}"/>
          </ac:spMkLst>
        </pc:spChg>
        <pc:spChg chg="mod">
          <ac:chgData name="VARSHA SANKAR" userId="9f1990bb-9f30-4da1-9747-f8e5989195ab" providerId="ADAL" clId="{13DB19EB-62F6-4977-81DC-42ADA86221B0}" dt="2020-05-18T07:08:12.459" v="17" actId="26606"/>
          <ac:spMkLst>
            <pc:docMk/>
            <pc:sldMk cId="3090164404" sldId="258"/>
            <ac:spMk id="3" creationId="{06A9712D-1363-B948-8291-AE0D6C0D371E}"/>
          </ac:spMkLst>
        </pc:spChg>
        <pc:spChg chg="mod">
          <ac:chgData name="VARSHA SANKAR" userId="9f1990bb-9f30-4da1-9747-f8e5989195ab" providerId="ADAL" clId="{13DB19EB-62F6-4977-81DC-42ADA86221B0}" dt="2020-05-18T07:08:12.459" v="17" actId="26606"/>
          <ac:spMkLst>
            <pc:docMk/>
            <pc:sldMk cId="3090164404" sldId="258"/>
            <ac:spMk id="4" creationId="{0BF654AF-0C1E-439A-94A8-0DBEAEBA037F}"/>
          </ac:spMkLst>
        </pc:spChg>
        <pc:spChg chg="del">
          <ac:chgData name="VARSHA SANKAR" userId="9f1990bb-9f30-4da1-9747-f8e5989195ab" providerId="ADAL" clId="{13DB19EB-62F6-4977-81DC-42ADA86221B0}" dt="2020-05-18T07:07:16.168" v="6" actId="26606"/>
          <ac:spMkLst>
            <pc:docMk/>
            <pc:sldMk cId="3090164404" sldId="258"/>
            <ac:spMk id="15" creationId="{CEB41C5C-0F34-4DDA-9D7C-5E717F35F60C}"/>
          </ac:spMkLst>
        </pc:spChg>
        <pc:spChg chg="add del">
          <ac:chgData name="VARSHA SANKAR" userId="9f1990bb-9f30-4da1-9747-f8e5989195ab" providerId="ADAL" clId="{13DB19EB-62F6-4977-81DC-42ADA86221B0}" dt="2020-05-18T07:08:12.459" v="17" actId="26606"/>
          <ac:spMkLst>
            <pc:docMk/>
            <pc:sldMk cId="3090164404" sldId="258"/>
            <ac:spMk id="22" creationId="{B5FA7C47-B7C1-4D2E-AB49-ED23BA34BA83}"/>
          </ac:spMkLst>
        </pc:spChg>
        <pc:spChg chg="add del">
          <ac:chgData name="VARSHA SANKAR" userId="9f1990bb-9f30-4da1-9747-f8e5989195ab" providerId="ADAL" clId="{13DB19EB-62F6-4977-81DC-42ADA86221B0}" dt="2020-05-18T07:08:12.459" v="17" actId="26606"/>
          <ac:spMkLst>
            <pc:docMk/>
            <pc:sldMk cId="3090164404" sldId="258"/>
            <ac:spMk id="24" creationId="{596EE156-ABF1-4329-A6BA-03B4254E0877}"/>
          </ac:spMkLst>
        </pc:spChg>
        <pc:spChg chg="add del">
          <ac:chgData name="VARSHA SANKAR" userId="9f1990bb-9f30-4da1-9747-f8e5989195ab" providerId="ADAL" clId="{13DB19EB-62F6-4977-81DC-42ADA86221B0}" dt="2020-05-18T07:08:12.459" v="17" actId="26606"/>
          <ac:spMkLst>
            <pc:docMk/>
            <pc:sldMk cId="3090164404" sldId="258"/>
            <ac:spMk id="26" creationId="{19B9933F-AAB3-444A-8BB5-9CA194A8BC63}"/>
          </ac:spMkLst>
        </pc:spChg>
        <pc:spChg chg="add del">
          <ac:chgData name="VARSHA SANKAR" userId="9f1990bb-9f30-4da1-9747-f8e5989195ab" providerId="ADAL" clId="{13DB19EB-62F6-4977-81DC-42ADA86221B0}" dt="2020-05-18T07:08:12.459" v="17" actId="26606"/>
          <ac:spMkLst>
            <pc:docMk/>
            <pc:sldMk cId="3090164404" sldId="258"/>
            <ac:spMk id="28" creationId="{7D20183A-0B1D-4A1F-89B1-ADBEDBC6E54E}"/>
          </ac:spMkLst>
        </pc:spChg>
        <pc:spChg chg="add del">
          <ac:chgData name="VARSHA SANKAR" userId="9f1990bb-9f30-4da1-9747-f8e5989195ab" providerId="ADAL" clId="{13DB19EB-62F6-4977-81DC-42ADA86221B0}" dt="2020-05-18T07:08:12.459" v="17" actId="26606"/>
          <ac:spMkLst>
            <pc:docMk/>
            <pc:sldMk cId="3090164404" sldId="258"/>
            <ac:spMk id="30" creationId="{131031D3-26CD-4214-A9A4-5857EFA15A0C}"/>
          </ac:spMkLst>
        </pc:spChg>
        <pc:spChg chg="add del">
          <ac:chgData name="VARSHA SANKAR" userId="9f1990bb-9f30-4da1-9747-f8e5989195ab" providerId="ADAL" clId="{13DB19EB-62F6-4977-81DC-42ADA86221B0}" dt="2020-05-18T07:07:46.527" v="8" actId="26606"/>
          <ac:spMkLst>
            <pc:docMk/>
            <pc:sldMk cId="3090164404" sldId="258"/>
            <ac:spMk id="35" creationId="{B8D412AD-9CF4-4510-97DC-34D6CC830887}"/>
          </ac:spMkLst>
        </pc:spChg>
        <pc:spChg chg="add">
          <ac:chgData name="VARSHA SANKAR" userId="9f1990bb-9f30-4da1-9747-f8e5989195ab" providerId="ADAL" clId="{13DB19EB-62F6-4977-81DC-42ADA86221B0}" dt="2020-05-18T07:08:12.459" v="17" actId="26606"/>
          <ac:spMkLst>
            <pc:docMk/>
            <pc:sldMk cId="3090164404" sldId="258"/>
            <ac:spMk id="42" creationId="{D5B0017B-2ECA-49AF-B397-DC140825DF8D}"/>
          </ac:spMkLst>
        </pc:spChg>
        <pc:spChg chg="add del">
          <ac:chgData name="VARSHA SANKAR" userId="9f1990bb-9f30-4da1-9747-f8e5989195ab" providerId="ADAL" clId="{13DB19EB-62F6-4977-81DC-42ADA86221B0}" dt="2020-05-18T07:08:02.541" v="10" actId="26606"/>
          <ac:spMkLst>
            <pc:docMk/>
            <pc:sldMk cId="3090164404" sldId="258"/>
            <ac:spMk id="43" creationId="{DD38EE57-B708-47C9-A4A4-E25F09FAB029}"/>
          </ac:spMkLst>
        </pc:spChg>
        <pc:spChg chg="add del">
          <ac:chgData name="VARSHA SANKAR" userId="9f1990bb-9f30-4da1-9747-f8e5989195ab" providerId="ADAL" clId="{13DB19EB-62F6-4977-81DC-42ADA86221B0}" dt="2020-05-18T07:08:03.980" v="12" actId="26606"/>
          <ac:spMkLst>
            <pc:docMk/>
            <pc:sldMk cId="3090164404" sldId="258"/>
            <ac:spMk id="46" creationId="{B8D412AD-9CF4-4510-97DC-34D6CC830887}"/>
          </ac:spMkLst>
        </pc:spChg>
        <pc:spChg chg="add del">
          <ac:chgData name="VARSHA SANKAR" userId="9f1990bb-9f30-4da1-9747-f8e5989195ab" providerId="ADAL" clId="{13DB19EB-62F6-4977-81DC-42ADA86221B0}" dt="2020-05-18T07:08:05.595" v="14" actId="26606"/>
          <ac:spMkLst>
            <pc:docMk/>
            <pc:sldMk cId="3090164404" sldId="258"/>
            <ac:spMk id="49" creationId="{DD38EE57-B708-47C9-A4A4-E25F09FAB029}"/>
          </ac:spMkLst>
        </pc:spChg>
        <pc:spChg chg="add del">
          <ac:chgData name="VARSHA SANKAR" userId="9f1990bb-9f30-4da1-9747-f8e5989195ab" providerId="ADAL" clId="{13DB19EB-62F6-4977-81DC-42ADA86221B0}" dt="2020-05-18T07:08:12.426" v="16" actId="26606"/>
          <ac:spMkLst>
            <pc:docMk/>
            <pc:sldMk cId="3090164404" sldId="258"/>
            <ac:spMk id="52" creationId="{B5FA7C47-B7C1-4D2E-AB49-ED23BA34BA83}"/>
          </ac:spMkLst>
        </pc:spChg>
        <pc:spChg chg="add del">
          <ac:chgData name="VARSHA SANKAR" userId="9f1990bb-9f30-4da1-9747-f8e5989195ab" providerId="ADAL" clId="{13DB19EB-62F6-4977-81DC-42ADA86221B0}" dt="2020-05-18T07:08:12.426" v="16" actId="26606"/>
          <ac:spMkLst>
            <pc:docMk/>
            <pc:sldMk cId="3090164404" sldId="258"/>
            <ac:spMk id="53" creationId="{596EE156-ABF1-4329-A6BA-03B4254E0877}"/>
          </ac:spMkLst>
        </pc:spChg>
        <pc:spChg chg="add del">
          <ac:chgData name="VARSHA SANKAR" userId="9f1990bb-9f30-4da1-9747-f8e5989195ab" providerId="ADAL" clId="{13DB19EB-62F6-4977-81DC-42ADA86221B0}" dt="2020-05-18T07:08:12.426" v="16" actId="26606"/>
          <ac:spMkLst>
            <pc:docMk/>
            <pc:sldMk cId="3090164404" sldId="258"/>
            <ac:spMk id="54" creationId="{19B9933F-AAB3-444A-8BB5-9CA194A8BC63}"/>
          </ac:spMkLst>
        </pc:spChg>
        <pc:spChg chg="add del">
          <ac:chgData name="VARSHA SANKAR" userId="9f1990bb-9f30-4da1-9747-f8e5989195ab" providerId="ADAL" clId="{13DB19EB-62F6-4977-81DC-42ADA86221B0}" dt="2020-05-18T07:08:12.426" v="16" actId="26606"/>
          <ac:spMkLst>
            <pc:docMk/>
            <pc:sldMk cId="3090164404" sldId="258"/>
            <ac:spMk id="55" creationId="{7D20183A-0B1D-4A1F-89B1-ADBEDBC6E54E}"/>
          </ac:spMkLst>
        </pc:spChg>
        <pc:spChg chg="add del">
          <ac:chgData name="VARSHA SANKAR" userId="9f1990bb-9f30-4da1-9747-f8e5989195ab" providerId="ADAL" clId="{13DB19EB-62F6-4977-81DC-42ADA86221B0}" dt="2020-05-18T07:08:12.426" v="16" actId="26606"/>
          <ac:spMkLst>
            <pc:docMk/>
            <pc:sldMk cId="3090164404" sldId="258"/>
            <ac:spMk id="56" creationId="{131031D3-26CD-4214-A9A4-5857EFA15A0C}"/>
          </ac:spMkLst>
        </pc:spChg>
        <pc:spChg chg="add">
          <ac:chgData name="VARSHA SANKAR" userId="9f1990bb-9f30-4da1-9747-f8e5989195ab" providerId="ADAL" clId="{13DB19EB-62F6-4977-81DC-42ADA86221B0}" dt="2020-05-18T07:08:12.459" v="17" actId="26606"/>
          <ac:spMkLst>
            <pc:docMk/>
            <pc:sldMk cId="3090164404" sldId="258"/>
            <ac:spMk id="58" creationId="{28D31E1B-0407-4223-9642-0B642CBF57D9}"/>
          </ac:spMkLst>
        </pc:spChg>
        <pc:spChg chg="add">
          <ac:chgData name="VARSHA SANKAR" userId="9f1990bb-9f30-4da1-9747-f8e5989195ab" providerId="ADAL" clId="{13DB19EB-62F6-4977-81DC-42ADA86221B0}" dt="2020-05-18T07:08:12.459" v="17" actId="26606"/>
          <ac:spMkLst>
            <pc:docMk/>
            <pc:sldMk cId="3090164404" sldId="258"/>
            <ac:spMk id="60" creationId="{70E96339-907C-46C3-99AC-31179B6F0EBD}"/>
          </ac:spMkLst>
        </pc:spChg>
        <pc:grpChg chg="add del">
          <ac:chgData name="VARSHA SANKAR" userId="9f1990bb-9f30-4da1-9747-f8e5989195ab" providerId="ADAL" clId="{13DB19EB-62F6-4977-81DC-42ADA86221B0}" dt="2020-05-18T07:08:02.541" v="10" actId="26606"/>
          <ac:grpSpMkLst>
            <pc:docMk/>
            <pc:sldMk cId="3090164404" sldId="258"/>
            <ac:grpSpMk id="44" creationId="{57A28182-58A5-4DBB-8F64-BD944BCA8154}"/>
          </ac:grpSpMkLst>
        </pc:grpChg>
        <pc:grpChg chg="add del">
          <ac:chgData name="VARSHA SANKAR" userId="9f1990bb-9f30-4da1-9747-f8e5989195ab" providerId="ADAL" clId="{13DB19EB-62F6-4977-81DC-42ADA86221B0}" dt="2020-05-18T07:08:05.595" v="14" actId="26606"/>
          <ac:grpSpMkLst>
            <pc:docMk/>
            <pc:sldMk cId="3090164404" sldId="258"/>
            <ac:grpSpMk id="50" creationId="{57A28182-58A5-4DBB-8F64-BD944BCA8154}"/>
          </ac:grpSpMkLst>
        </pc:grpChg>
        <pc:grpChg chg="add">
          <ac:chgData name="VARSHA SANKAR" userId="9f1990bb-9f30-4da1-9747-f8e5989195ab" providerId="ADAL" clId="{13DB19EB-62F6-4977-81DC-42ADA86221B0}" dt="2020-05-18T07:08:12.459" v="17" actId="26606"/>
          <ac:grpSpMkLst>
            <pc:docMk/>
            <pc:sldMk cId="3090164404" sldId="258"/>
            <ac:grpSpMk id="59" creationId="{AE1C45F0-260A-458C-96ED-C1F6D2151219}"/>
          </ac:grpSpMkLst>
        </pc:grpChg>
        <pc:graphicFrameChg chg="mod ord modGraphic">
          <ac:chgData name="VARSHA SANKAR" userId="9f1990bb-9f30-4da1-9747-f8e5989195ab" providerId="ADAL" clId="{13DB19EB-62F6-4977-81DC-42ADA86221B0}" dt="2020-05-18T07:08:12.459" v="17" actId="26606"/>
          <ac:graphicFrameMkLst>
            <pc:docMk/>
            <pc:sldMk cId="3090164404" sldId="258"/>
            <ac:graphicFrameMk id="10" creationId="{B276ACF4-7426-4947-8CC7-39FC8B61D560}"/>
          </ac:graphicFrameMkLst>
        </pc:graphicFrameChg>
        <pc:cxnChg chg="del">
          <ac:chgData name="VARSHA SANKAR" userId="9f1990bb-9f30-4da1-9747-f8e5989195ab" providerId="ADAL" clId="{13DB19EB-62F6-4977-81DC-42ADA86221B0}" dt="2020-05-18T07:07:16.168" v="6" actId="26606"/>
          <ac:cxnSpMkLst>
            <pc:docMk/>
            <pc:sldMk cId="3090164404" sldId="258"/>
            <ac:cxnSpMk id="17" creationId="{57E1E5E6-F385-4E9C-B201-BA5BDE5CAD52}"/>
          </ac:cxnSpMkLst>
        </pc:cxnChg>
        <pc:cxnChg chg="add del">
          <ac:chgData name="VARSHA SANKAR" userId="9f1990bb-9f30-4da1-9747-f8e5989195ab" providerId="ADAL" clId="{13DB19EB-62F6-4977-81DC-42ADA86221B0}" dt="2020-05-18T07:07:46.527" v="8" actId="26606"/>
          <ac:cxnSpMkLst>
            <pc:docMk/>
            <pc:sldMk cId="3090164404" sldId="258"/>
            <ac:cxnSpMk id="37" creationId="{E8FC89CA-47F1-4934-B283-0E52680A131B}"/>
          </ac:cxnSpMkLst>
        </pc:cxnChg>
        <pc:cxnChg chg="add del">
          <ac:chgData name="VARSHA SANKAR" userId="9f1990bb-9f30-4da1-9747-f8e5989195ab" providerId="ADAL" clId="{13DB19EB-62F6-4977-81DC-42ADA86221B0}" dt="2020-05-18T07:08:03.980" v="12" actId="26606"/>
          <ac:cxnSpMkLst>
            <pc:docMk/>
            <pc:sldMk cId="3090164404" sldId="258"/>
            <ac:cxnSpMk id="47" creationId="{E8FC89CA-47F1-4934-B283-0E52680A131B}"/>
          </ac:cxnSpMkLst>
        </pc:cxnChg>
        <pc:cxnChg chg="add">
          <ac:chgData name="VARSHA SANKAR" userId="9f1990bb-9f30-4da1-9747-f8e5989195ab" providerId="ADAL" clId="{13DB19EB-62F6-4977-81DC-42ADA86221B0}" dt="2020-05-18T07:08:12.459" v="17" actId="26606"/>
          <ac:cxnSpMkLst>
            <pc:docMk/>
            <pc:sldMk cId="3090164404" sldId="258"/>
            <ac:cxnSpMk id="61" creationId="{6CF1BAF6-AD41-4082-B212-8A1F9A2E877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C298-0670-4D6A-A2F6-F687352DF2A6}" type="datetimeFigureOut">
              <a:rPr lang="en-AU" smtClean="0"/>
              <a:t>5/06/2020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9D7F7-F0BC-450A-9C94-5848B7B78EF8}" type="slidenum">
              <a:rPr lang="en-AU" smtClean="0"/>
              <a:t>‹#›</a:t>
            </a:fld>
            <a:endParaRPr lang="en-AU"/>
          </a:p>
        </p:txBody>
      </p:sp>
    </p:spTree>
    <p:extLst>
      <p:ext uri="{BB962C8B-B14F-4D97-AF65-F5344CB8AC3E}">
        <p14:creationId xmlns:p14="http://schemas.microsoft.com/office/powerpoint/2010/main" val="3878520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F8BE-017E-9D44-BC2A-316036B3E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EC981-99CC-FF43-B054-5536F84FA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E73DD9-9B20-FB4D-A8A6-9327FD42B575}"/>
              </a:ext>
            </a:extLst>
          </p:cNvPr>
          <p:cNvSpPr>
            <a:spLocks noGrp="1"/>
          </p:cNvSpPr>
          <p:nvPr>
            <p:ph type="dt" sz="half" idx="10"/>
          </p:nvPr>
        </p:nvSpPr>
        <p:spPr/>
        <p:txBody>
          <a:bodyPr/>
          <a:lstStyle/>
          <a:p>
            <a:fld id="{D164BAA3-3940-410F-AD38-24E7FD9F4B48}" type="datetime1">
              <a:rPr lang="en-US" smtClean="0"/>
              <a:t>6/5/2020</a:t>
            </a:fld>
            <a:endParaRPr lang="en-US"/>
          </a:p>
        </p:txBody>
      </p:sp>
      <p:sp>
        <p:nvSpPr>
          <p:cNvPr id="5" name="Footer Placeholder 4">
            <a:extLst>
              <a:ext uri="{FF2B5EF4-FFF2-40B4-BE49-F238E27FC236}">
                <a16:creationId xmlns:a16="http://schemas.microsoft.com/office/drawing/2014/main" id="{8DCAA3CC-EDF1-CC48-8072-765F54502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AC275-DFAB-CF4D-BBF1-3181939426A4}"/>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56686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DBF1-2DEE-F344-B7B2-66A0C0E4C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0B37D9-E06E-8049-B091-7967EF0C92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5A82E-BE7E-8E4C-BABC-C61149DE45D9}"/>
              </a:ext>
            </a:extLst>
          </p:cNvPr>
          <p:cNvSpPr>
            <a:spLocks noGrp="1"/>
          </p:cNvSpPr>
          <p:nvPr>
            <p:ph type="dt" sz="half" idx="10"/>
          </p:nvPr>
        </p:nvSpPr>
        <p:spPr/>
        <p:txBody>
          <a:bodyPr/>
          <a:lstStyle/>
          <a:p>
            <a:fld id="{147AB977-4476-4AAB-BAB7-4273717F5BEE}" type="datetime1">
              <a:rPr lang="en-US" smtClean="0"/>
              <a:t>6/5/2020</a:t>
            </a:fld>
            <a:endParaRPr lang="en-US"/>
          </a:p>
        </p:txBody>
      </p:sp>
      <p:sp>
        <p:nvSpPr>
          <p:cNvPr id="5" name="Footer Placeholder 4">
            <a:extLst>
              <a:ext uri="{FF2B5EF4-FFF2-40B4-BE49-F238E27FC236}">
                <a16:creationId xmlns:a16="http://schemas.microsoft.com/office/drawing/2014/main" id="{434CBC66-229F-3242-86F1-68A13400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E10A2-DEA8-B347-B034-2603DC7F5CAA}"/>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53061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28DE0D-A183-6C47-806C-925C64169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10622C-DAA2-C848-B2DB-310032EB35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6A357-A394-5E42-ABE3-BF9FB605F4D1}"/>
              </a:ext>
            </a:extLst>
          </p:cNvPr>
          <p:cNvSpPr>
            <a:spLocks noGrp="1"/>
          </p:cNvSpPr>
          <p:nvPr>
            <p:ph type="dt" sz="half" idx="10"/>
          </p:nvPr>
        </p:nvSpPr>
        <p:spPr/>
        <p:txBody>
          <a:bodyPr/>
          <a:lstStyle/>
          <a:p>
            <a:fld id="{EAA61B6E-305A-47C0-8ABD-A1DC0B55C587}" type="datetime1">
              <a:rPr lang="en-US" smtClean="0"/>
              <a:t>6/5/2020</a:t>
            </a:fld>
            <a:endParaRPr lang="en-US"/>
          </a:p>
        </p:txBody>
      </p:sp>
      <p:sp>
        <p:nvSpPr>
          <p:cNvPr id="5" name="Footer Placeholder 4">
            <a:extLst>
              <a:ext uri="{FF2B5EF4-FFF2-40B4-BE49-F238E27FC236}">
                <a16:creationId xmlns:a16="http://schemas.microsoft.com/office/drawing/2014/main" id="{B83C8E08-044C-BE4F-B139-0F07284C3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04B43-1323-F448-851E-4A1C0F44B62D}"/>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222000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9A29B-9837-49DD-B52D-95BAEB7DFF91}" type="datetime1">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51608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4B462-EF06-49D5-BE75-B7ADA5008973}" type="datetime1">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51608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C1E9-518D-C34B-9CF9-914B544D6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6B7C6-66CC-0F4E-A207-38FC2D9ACA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031B8-D97A-4F4A-8E57-8B34FF0F78C1}"/>
              </a:ext>
            </a:extLst>
          </p:cNvPr>
          <p:cNvSpPr>
            <a:spLocks noGrp="1"/>
          </p:cNvSpPr>
          <p:nvPr>
            <p:ph type="dt" sz="half" idx="10"/>
          </p:nvPr>
        </p:nvSpPr>
        <p:spPr/>
        <p:txBody>
          <a:bodyPr/>
          <a:lstStyle/>
          <a:p>
            <a:fld id="{A9F26E2B-C681-4997-980A-5BBAE0F2047E}" type="datetime1">
              <a:rPr lang="en-US" smtClean="0"/>
              <a:t>6/5/2020</a:t>
            </a:fld>
            <a:endParaRPr lang="en-US"/>
          </a:p>
        </p:txBody>
      </p:sp>
      <p:sp>
        <p:nvSpPr>
          <p:cNvPr id="5" name="Footer Placeholder 4">
            <a:extLst>
              <a:ext uri="{FF2B5EF4-FFF2-40B4-BE49-F238E27FC236}">
                <a16:creationId xmlns:a16="http://schemas.microsoft.com/office/drawing/2014/main" id="{45EFBEE6-DE8C-4141-B41E-393F98814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EEF3-A1B9-D847-AA2D-EA6402D4C27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97560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647C-A592-3C45-BF22-EDF7BF34B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4CD65E-7038-AC44-A514-198171127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C3279A-53BE-C444-A03B-E1C3BC5935B5}"/>
              </a:ext>
            </a:extLst>
          </p:cNvPr>
          <p:cNvSpPr>
            <a:spLocks noGrp="1"/>
          </p:cNvSpPr>
          <p:nvPr>
            <p:ph type="dt" sz="half" idx="10"/>
          </p:nvPr>
        </p:nvSpPr>
        <p:spPr/>
        <p:txBody>
          <a:bodyPr/>
          <a:lstStyle/>
          <a:p>
            <a:fld id="{09D8252E-9D02-4872-875B-D4265E543BE2}" type="datetime1">
              <a:rPr lang="en-US" smtClean="0"/>
              <a:t>6/5/2020</a:t>
            </a:fld>
            <a:endParaRPr lang="en-US"/>
          </a:p>
        </p:txBody>
      </p:sp>
      <p:sp>
        <p:nvSpPr>
          <p:cNvPr id="5" name="Footer Placeholder 4">
            <a:extLst>
              <a:ext uri="{FF2B5EF4-FFF2-40B4-BE49-F238E27FC236}">
                <a16:creationId xmlns:a16="http://schemas.microsoft.com/office/drawing/2014/main" id="{217DEF7F-5C92-A842-AA2E-ED6333FD4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D62FC-18DC-7B4E-90B2-0838C1C92D9C}"/>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63867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B52E-0422-AB4B-A599-55C3BC914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ECAFB-5162-5E4D-B2C4-0CE08F4964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989F6-4B2A-D448-8D8C-1FB17A7E0B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83C409-6BF2-8649-919A-81A22C8FBE6E}"/>
              </a:ext>
            </a:extLst>
          </p:cNvPr>
          <p:cNvSpPr>
            <a:spLocks noGrp="1"/>
          </p:cNvSpPr>
          <p:nvPr>
            <p:ph type="dt" sz="half" idx="10"/>
          </p:nvPr>
        </p:nvSpPr>
        <p:spPr/>
        <p:txBody>
          <a:bodyPr/>
          <a:lstStyle/>
          <a:p>
            <a:fld id="{D9AC454C-414E-4FE0-AFA1-9A922ED0B155}" type="datetime1">
              <a:rPr lang="en-US" smtClean="0"/>
              <a:t>6/5/2020</a:t>
            </a:fld>
            <a:endParaRPr lang="en-US"/>
          </a:p>
        </p:txBody>
      </p:sp>
      <p:sp>
        <p:nvSpPr>
          <p:cNvPr id="6" name="Footer Placeholder 5">
            <a:extLst>
              <a:ext uri="{FF2B5EF4-FFF2-40B4-BE49-F238E27FC236}">
                <a16:creationId xmlns:a16="http://schemas.microsoft.com/office/drawing/2014/main" id="{88B3E832-CC40-844E-9B7E-FE680B776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6D8D7-75E8-1048-AD51-963B23462B57}"/>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44141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E866-6B43-C244-A5DB-C40A61EDDA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9E0F79-D021-8F46-9C6A-BC8BB02B7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3727FC-505A-0749-B01C-5EEADB17C7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1B1DB7-02D8-2542-BB49-FD40CFB308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DD652F-2C1E-CD4A-9B5A-1A017000A0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FBFB3-8AB3-7C4B-9EC1-6F0275D9180E}"/>
              </a:ext>
            </a:extLst>
          </p:cNvPr>
          <p:cNvSpPr>
            <a:spLocks noGrp="1"/>
          </p:cNvSpPr>
          <p:nvPr>
            <p:ph type="dt" sz="half" idx="10"/>
          </p:nvPr>
        </p:nvSpPr>
        <p:spPr/>
        <p:txBody>
          <a:bodyPr/>
          <a:lstStyle/>
          <a:p>
            <a:fld id="{C537D537-536F-4F31-A13D-3D86AE46C18B}" type="datetime1">
              <a:rPr lang="en-US" smtClean="0"/>
              <a:t>6/5/2020</a:t>
            </a:fld>
            <a:endParaRPr lang="en-US"/>
          </a:p>
        </p:txBody>
      </p:sp>
      <p:sp>
        <p:nvSpPr>
          <p:cNvPr id="8" name="Footer Placeholder 7">
            <a:extLst>
              <a:ext uri="{FF2B5EF4-FFF2-40B4-BE49-F238E27FC236}">
                <a16:creationId xmlns:a16="http://schemas.microsoft.com/office/drawing/2014/main" id="{EE73653B-EDFB-014E-BD39-72FFBFB19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D9FF9-327E-404B-B986-3379B5AF98B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205922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A67A-A617-CB4F-9261-4E2C07001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E7B54A-4BEC-CD4F-B0E3-F79FB8DDE7D4}"/>
              </a:ext>
            </a:extLst>
          </p:cNvPr>
          <p:cNvSpPr>
            <a:spLocks noGrp="1"/>
          </p:cNvSpPr>
          <p:nvPr>
            <p:ph type="dt" sz="half" idx="10"/>
          </p:nvPr>
        </p:nvSpPr>
        <p:spPr/>
        <p:txBody>
          <a:bodyPr/>
          <a:lstStyle/>
          <a:p>
            <a:fld id="{88FE8105-998B-4E86-B0CC-658373051F01}" type="datetime1">
              <a:rPr lang="en-US" smtClean="0"/>
              <a:t>6/5/2020</a:t>
            </a:fld>
            <a:endParaRPr lang="en-US"/>
          </a:p>
        </p:txBody>
      </p:sp>
      <p:sp>
        <p:nvSpPr>
          <p:cNvPr id="4" name="Footer Placeholder 3">
            <a:extLst>
              <a:ext uri="{FF2B5EF4-FFF2-40B4-BE49-F238E27FC236}">
                <a16:creationId xmlns:a16="http://schemas.microsoft.com/office/drawing/2014/main" id="{532FEFF0-F2F1-D740-B60D-32972A9C1F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32001-18CC-5F4B-BCF7-114EB90E4C1C}"/>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60040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8311C-CFEB-E743-8C50-131642EA6D26}"/>
              </a:ext>
            </a:extLst>
          </p:cNvPr>
          <p:cNvSpPr>
            <a:spLocks noGrp="1"/>
          </p:cNvSpPr>
          <p:nvPr>
            <p:ph type="dt" sz="half" idx="10"/>
          </p:nvPr>
        </p:nvSpPr>
        <p:spPr/>
        <p:txBody>
          <a:bodyPr/>
          <a:lstStyle/>
          <a:p>
            <a:fld id="{A058B1D0-99A0-4C5B-B8A3-462E49D2C450}" type="datetime1">
              <a:rPr lang="en-US" smtClean="0"/>
              <a:t>6/5/2020</a:t>
            </a:fld>
            <a:endParaRPr lang="en-US"/>
          </a:p>
        </p:txBody>
      </p:sp>
      <p:sp>
        <p:nvSpPr>
          <p:cNvPr id="3" name="Footer Placeholder 2">
            <a:extLst>
              <a:ext uri="{FF2B5EF4-FFF2-40B4-BE49-F238E27FC236}">
                <a16:creationId xmlns:a16="http://schemas.microsoft.com/office/drawing/2014/main" id="{B12DF3BD-C947-1E41-9C3F-7D8E31061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8A046B-EFAB-0A41-8B8D-279C2D1218FD}"/>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20869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2620-C97E-8141-A8DA-C43D9A40A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6EB9E2-A02F-514A-9B99-13284E2E7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58DB2-E8C3-234E-A9CE-B306F9F50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A18A78-80C5-184B-8014-2309213E0A40}"/>
              </a:ext>
            </a:extLst>
          </p:cNvPr>
          <p:cNvSpPr>
            <a:spLocks noGrp="1"/>
          </p:cNvSpPr>
          <p:nvPr>
            <p:ph type="dt" sz="half" idx="10"/>
          </p:nvPr>
        </p:nvSpPr>
        <p:spPr/>
        <p:txBody>
          <a:bodyPr/>
          <a:lstStyle/>
          <a:p>
            <a:fld id="{C8F0E57C-5CEA-40BB-9606-84D823F0C3C1}" type="datetime1">
              <a:rPr lang="en-US" smtClean="0"/>
              <a:t>6/5/2020</a:t>
            </a:fld>
            <a:endParaRPr lang="en-US"/>
          </a:p>
        </p:txBody>
      </p:sp>
      <p:sp>
        <p:nvSpPr>
          <p:cNvPr id="6" name="Footer Placeholder 5">
            <a:extLst>
              <a:ext uri="{FF2B5EF4-FFF2-40B4-BE49-F238E27FC236}">
                <a16:creationId xmlns:a16="http://schemas.microsoft.com/office/drawing/2014/main" id="{7C261AA0-0491-B841-89E7-9B63F67E0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60A7B-CF54-9544-82BF-EB229EAD8BB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01834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768D-5E22-B746-8C17-206B3AD4F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E5C523-748E-B94B-9097-0A6BA6798C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A01833-5EE9-4444-AB81-9830A8AEB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F066C1-A40E-4649-B091-DAA3AFF8D84C}"/>
              </a:ext>
            </a:extLst>
          </p:cNvPr>
          <p:cNvSpPr>
            <a:spLocks noGrp="1"/>
          </p:cNvSpPr>
          <p:nvPr>
            <p:ph type="dt" sz="half" idx="10"/>
          </p:nvPr>
        </p:nvSpPr>
        <p:spPr/>
        <p:txBody>
          <a:bodyPr/>
          <a:lstStyle/>
          <a:p>
            <a:fld id="{BEFBE6DE-CC39-4BEA-B31C-AA3F4EC45BB1}" type="datetime1">
              <a:rPr lang="en-US" smtClean="0"/>
              <a:t>6/5/2020</a:t>
            </a:fld>
            <a:endParaRPr lang="en-US"/>
          </a:p>
        </p:txBody>
      </p:sp>
      <p:sp>
        <p:nvSpPr>
          <p:cNvPr id="6" name="Footer Placeholder 5">
            <a:extLst>
              <a:ext uri="{FF2B5EF4-FFF2-40B4-BE49-F238E27FC236}">
                <a16:creationId xmlns:a16="http://schemas.microsoft.com/office/drawing/2014/main" id="{BAFA4E75-83D4-674F-B459-B81EBDD32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6A17F-9EB5-6F4F-9970-06B5A3C2EBDE}"/>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93405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EFD7F-DAD2-1246-8489-4011F3965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D78D1E-B3F8-9241-9907-CA571E9E9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A677A-A585-E045-B13A-01536D4A7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99851-2DE9-4815-B5B3-3242019A09C7}" type="datetime1">
              <a:rPr lang="en-US" smtClean="0"/>
              <a:t>6/5/2020</a:t>
            </a:fld>
            <a:endParaRPr lang="en-US"/>
          </a:p>
        </p:txBody>
      </p:sp>
      <p:sp>
        <p:nvSpPr>
          <p:cNvPr id="5" name="Footer Placeholder 4">
            <a:extLst>
              <a:ext uri="{FF2B5EF4-FFF2-40B4-BE49-F238E27FC236}">
                <a16:creationId xmlns:a16="http://schemas.microsoft.com/office/drawing/2014/main" id="{21123024-B286-3A4F-8E84-65960D02D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67640-D6B8-5344-86F4-F0B1F18B9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280ED-41E5-F44B-B077-EC45CC8728CD}" type="slidenum">
              <a:rPr lang="en-US" smtClean="0"/>
              <a:t>‹#›</a:t>
            </a:fld>
            <a:endParaRPr lang="en-US"/>
          </a:p>
        </p:txBody>
      </p:sp>
    </p:spTree>
    <p:extLst>
      <p:ext uri="{BB962C8B-B14F-4D97-AF65-F5344CB8AC3E}">
        <p14:creationId xmlns:p14="http://schemas.microsoft.com/office/powerpoint/2010/main" val="186273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8EB50B-2448-4022-BB4F-EA499EEE1D86}" type="datetime1">
              <a:rPr lang="en-US" smtClean="0"/>
              <a:t>6/5/2020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801904"/>
      </p:ext>
    </p:extLst>
  </p:cSld>
  <p:clrMap bg1="lt1" tx1="dk1" bg2="lt2" tx2="dk2" accent1="accent1" accent2="accent2" accent3="accent3" accent4="accent4" accent5="accent5" accent6="accent6" hlink="hlink" folHlink="folHlink"/>
  <p:sldLayoutIdLst>
    <p:sldLayoutId id="2147483749" r:id="rId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71EFBF-3FB4-4341-A1DC-2AF83ECE3A6F}" type="datetime1">
              <a:rPr lang="en-US" smtClean="0"/>
              <a:t>6/5/2020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801904"/>
      </p:ext>
    </p:extLst>
  </p:cSld>
  <p:clrMap bg1="lt1" tx1="dk1" bg2="lt2" tx2="dk2" accent1="accent1" accent2="accent2" accent3="accent3" accent4="accent4" accent5="accent5" accent6="accent6" hlink="hlink" folHlink="folHlink"/>
  <p:sldLayoutIdLst>
    <p:sldLayoutId id="2147483751" r:id="rId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unset over a fire&#10;&#10;Description automatically generated">
            <a:extLst>
              <a:ext uri="{FF2B5EF4-FFF2-40B4-BE49-F238E27FC236}">
                <a16:creationId xmlns:a16="http://schemas.microsoft.com/office/drawing/2014/main" id="{CA5D6710-9DBE-49D2-9094-03977540D773}"/>
              </a:ext>
            </a:extLst>
          </p:cNvPr>
          <p:cNvPicPr>
            <a:picLocks noChangeAspect="1"/>
          </p:cNvPicPr>
          <p:nvPr/>
        </p:nvPicPr>
        <p:blipFill rotWithShape="1">
          <a:blip r:embed="rId2"/>
          <a:srcRect t="9091" r="13818"/>
          <a:stretch/>
        </p:blipFill>
        <p:spPr>
          <a:xfrm>
            <a:off x="3523488" y="10"/>
            <a:ext cx="8668512" cy="6857990"/>
          </a:xfrm>
          <a:prstGeom prst="rect">
            <a:avLst/>
          </a:prstGeom>
        </p:spPr>
      </p:pic>
      <p:sp>
        <p:nvSpPr>
          <p:cNvPr id="42" name="Rectangle 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90AFD-29F3-CC4C-BCF1-211A6179904D}"/>
              </a:ext>
            </a:extLst>
          </p:cNvPr>
          <p:cNvSpPr>
            <a:spLocks noGrp="1"/>
          </p:cNvSpPr>
          <p:nvPr>
            <p:ph type="ctrTitle"/>
          </p:nvPr>
        </p:nvSpPr>
        <p:spPr>
          <a:xfrm>
            <a:off x="477981" y="1122363"/>
            <a:ext cx="4023360" cy="3204134"/>
          </a:xfrm>
        </p:spPr>
        <p:txBody>
          <a:bodyPr anchor="b">
            <a:normAutofit/>
          </a:bodyPr>
          <a:lstStyle/>
          <a:p>
            <a:pPr algn="l"/>
            <a:r>
              <a:rPr lang="en-US" sz="4100">
                <a:latin typeface="Times New Roman"/>
                <a:cs typeface="Times New Roman"/>
              </a:rPr>
              <a:t>EMERGENCY MANAGEMENT</a:t>
            </a:r>
            <a:endParaRPr lang="en-US" sz="4100" b="1"/>
          </a:p>
        </p:txBody>
      </p:sp>
      <p:sp>
        <p:nvSpPr>
          <p:cNvPr id="3" name="Subtitle 2">
            <a:extLst>
              <a:ext uri="{FF2B5EF4-FFF2-40B4-BE49-F238E27FC236}">
                <a16:creationId xmlns:a16="http://schemas.microsoft.com/office/drawing/2014/main" id="{D6C5FA00-0F2A-EC4C-9F2A-F4CB5A3436F9}"/>
              </a:ext>
            </a:extLst>
          </p:cNvPr>
          <p:cNvSpPr>
            <a:spLocks noGrp="1"/>
          </p:cNvSpPr>
          <p:nvPr>
            <p:ph type="subTitle" idx="1"/>
          </p:nvPr>
        </p:nvSpPr>
        <p:spPr>
          <a:xfrm>
            <a:off x="477980" y="4872922"/>
            <a:ext cx="4023359" cy="1208141"/>
          </a:xfrm>
        </p:spPr>
        <p:txBody>
          <a:bodyPr>
            <a:normAutofit/>
          </a:bodyPr>
          <a:lstStyle/>
          <a:p>
            <a:pPr algn="l"/>
            <a:r>
              <a:rPr lang="en-US" sz="2000" b="1"/>
              <a:t>Australian Bushfires</a:t>
            </a:r>
          </a:p>
          <a:p>
            <a:pPr algn="l"/>
            <a:r>
              <a:rPr lang="en-US" sz="2000" b="1"/>
              <a:t>Ambulance data  </a:t>
            </a:r>
          </a:p>
          <a:p>
            <a:pPr algn="l"/>
            <a:endParaRPr lang="en-US" sz="2000" b="1"/>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C5A9CE29-86A4-4B09-843F-50C5CEFFAC30}"/>
              </a:ext>
            </a:extLst>
          </p:cNvPr>
          <p:cNvSpPr>
            <a:spLocks noGrp="1"/>
          </p:cNvSpPr>
          <p:nvPr>
            <p:ph type="sldNum" sz="quarter" idx="12"/>
          </p:nvPr>
        </p:nvSpPr>
        <p:spPr>
          <a:xfrm>
            <a:off x="8970819" y="6356350"/>
            <a:ext cx="2743200" cy="365125"/>
          </a:xfrm>
        </p:spPr>
        <p:txBody>
          <a:bodyPr>
            <a:normAutofit/>
          </a:bodyPr>
          <a:lstStyle/>
          <a:p>
            <a:pPr>
              <a:spcAft>
                <a:spcPts val="600"/>
              </a:spcAft>
            </a:pPr>
            <a:fld id="{C48280ED-41E5-F44B-B077-EC45CC8728CD}" type="slidenum">
              <a:rPr lang="en-US">
                <a:solidFill>
                  <a:schemeClr val="bg1"/>
                </a:solidFill>
              </a:rPr>
              <a:pPr>
                <a:spcAft>
                  <a:spcPts val="600"/>
                </a:spcAft>
              </a:pPr>
              <a:t>1</a:t>
            </a:fld>
            <a:endParaRPr lang="en-US">
              <a:solidFill>
                <a:schemeClr val="bg1"/>
              </a:solidFill>
            </a:endParaRPr>
          </a:p>
        </p:txBody>
      </p:sp>
      <p:sp>
        <p:nvSpPr>
          <p:cNvPr id="6" name="TextBox 5">
            <a:extLst>
              <a:ext uri="{FF2B5EF4-FFF2-40B4-BE49-F238E27FC236}">
                <a16:creationId xmlns:a16="http://schemas.microsoft.com/office/drawing/2014/main" id="{0803ECB2-AD35-439C-B610-BF095054B72F}"/>
              </a:ext>
            </a:extLst>
          </p:cNvPr>
          <p:cNvSpPr txBox="1"/>
          <p:nvPr/>
        </p:nvSpPr>
        <p:spPr>
          <a:xfrm>
            <a:off x="451813" y="799193"/>
            <a:ext cx="3511485" cy="646331"/>
          </a:xfrm>
          <a:prstGeom prst="rect">
            <a:avLst/>
          </a:prstGeom>
          <a:noFill/>
        </p:spPr>
        <p:txBody>
          <a:bodyPr wrap="square" rtlCol="0">
            <a:spAutoFit/>
          </a:bodyPr>
          <a:lstStyle/>
          <a:p>
            <a:pPr>
              <a:spcAft>
                <a:spcPts val="600"/>
              </a:spcAft>
            </a:pPr>
            <a:r>
              <a:rPr lang="en-US"/>
              <a:t>SIT-764 Team Project (A) – Project Management and Practices</a:t>
            </a:r>
            <a:endParaRPr lang="en-IN"/>
          </a:p>
        </p:txBody>
      </p:sp>
    </p:spTree>
    <p:extLst>
      <p:ext uri="{BB962C8B-B14F-4D97-AF65-F5344CB8AC3E}">
        <p14:creationId xmlns:p14="http://schemas.microsoft.com/office/powerpoint/2010/main" val="522959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10A47-9A1F-8D4F-B741-4E054D46E109}"/>
              </a:ext>
            </a:extLst>
          </p:cNvPr>
          <p:cNvSpPr>
            <a:spLocks noGrp="1"/>
          </p:cNvSpPr>
          <p:nvPr>
            <p:ph type="title"/>
          </p:nvPr>
        </p:nvSpPr>
        <p:spPr>
          <a:xfrm>
            <a:off x="9053546" y="2145660"/>
            <a:ext cx="2469624" cy="2846070"/>
          </a:xfrm>
        </p:spPr>
        <p:txBody>
          <a:bodyPr vert="horz" lIns="91440" tIns="45720" rIns="91440" bIns="45720" rtlCol="0" anchor="ctr">
            <a:normAutofit/>
          </a:bodyPr>
          <a:lstStyle/>
          <a:p>
            <a:r>
              <a:rPr lang="en-US" sz="2300" b="1"/>
              <a:t>PREDICTION ANALYSIS:</a:t>
            </a:r>
          </a:p>
          <a:p>
            <a:r>
              <a:rPr lang="en-US" sz="2300"/>
              <a:t>Another graphical representation of the increase in extreme heat days over the last century.</a:t>
            </a:r>
          </a:p>
        </p:txBody>
      </p:sp>
      <p:sp>
        <p:nvSpPr>
          <p:cNvPr id="49" name="Rectangle 4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052807BB-F4D1-4F12-829E-B3FA67BFFE40}"/>
              </a:ext>
            </a:extLst>
          </p:cNvPr>
          <p:cNvPicPr>
            <a:picLocks noGrp="1" noChangeAspect="1"/>
          </p:cNvPicPr>
          <p:nvPr>
            <p:ph idx="1"/>
          </p:nvPr>
        </p:nvPicPr>
        <p:blipFill rotWithShape="1">
          <a:blip r:embed="rId2"/>
          <a:srcRect l="1099" r="-1" b="-1"/>
          <a:stretch/>
        </p:blipFill>
        <p:spPr>
          <a:xfrm>
            <a:off x="545238" y="858525"/>
            <a:ext cx="7608304" cy="5211906"/>
          </a:xfrm>
          <a:prstGeom prst="rect">
            <a:avLst/>
          </a:prstGeom>
        </p:spPr>
      </p:pic>
      <p:sp>
        <p:nvSpPr>
          <p:cNvPr id="53" name="Rectangle 5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B29B1333-BB83-47BC-80DE-A7395CAF1E48}"/>
              </a:ext>
            </a:extLst>
          </p:cNvPr>
          <p:cNvSpPr>
            <a:spLocks noGrp="1"/>
          </p:cNvSpPr>
          <p:nvPr>
            <p:ph type="sldNum" sz="quarter" idx="12"/>
          </p:nvPr>
        </p:nvSpPr>
        <p:spPr>
          <a:xfrm>
            <a:off x="8610599" y="6492240"/>
            <a:ext cx="3126933" cy="365125"/>
          </a:xfrm>
        </p:spPr>
        <p:txBody>
          <a:bodyPr vert="horz" lIns="91440" tIns="45720" rIns="91440" bIns="45720" rtlCol="0" anchor="ctr">
            <a:normAutofit/>
          </a:bodyPr>
          <a:lstStyle/>
          <a:p>
            <a:pPr>
              <a:spcAft>
                <a:spcPts val="600"/>
              </a:spcAft>
              <a:defRPr/>
            </a:pPr>
            <a:fld id="{C48280ED-41E5-F44B-B077-EC45CC8728CD}" type="slidenum">
              <a:rPr lang="en-US">
                <a:solidFill>
                  <a:prstClr val="black">
                    <a:tint val="75000"/>
                  </a:prstClr>
                </a:solidFill>
                <a:latin typeface="Calibri" panose="020F0502020204030204"/>
              </a:rPr>
              <a:pPr>
                <a:spcAft>
                  <a:spcPts val="600"/>
                </a:spcAft>
                <a:defRPr/>
              </a:pPr>
              <a:t>10</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16487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7">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ADBBD59B-51E1-4603-9A61-43A7F5C41299}"/>
              </a:ext>
            </a:extLst>
          </p:cNvPr>
          <p:cNvPicPr>
            <a:picLocks noChangeAspect="1"/>
          </p:cNvPicPr>
          <p:nvPr/>
        </p:nvPicPr>
        <p:blipFill rotWithShape="1">
          <a:blip r:embed="rId2"/>
          <a:srcRect r="-2" b="1815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6" name="Picture 6" descr="A picture containing screenshot&#10;&#10;Description generated with very high confidence">
            <a:extLst>
              <a:ext uri="{FF2B5EF4-FFF2-40B4-BE49-F238E27FC236}">
                <a16:creationId xmlns:a16="http://schemas.microsoft.com/office/drawing/2014/main" id="{6D78356A-7283-44CA-AD2F-16B38FC1C4AE}"/>
              </a:ext>
            </a:extLst>
          </p:cNvPr>
          <p:cNvPicPr>
            <a:picLocks noChangeAspect="1"/>
          </p:cNvPicPr>
          <p:nvPr/>
        </p:nvPicPr>
        <p:blipFill rotWithShape="1">
          <a:blip r:embed="rId3"/>
          <a:srcRect t="17093" r="-2" b="1057"/>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29" name="Freeform: Shape 29">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1">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tle 2">
            <a:extLst>
              <a:ext uri="{FF2B5EF4-FFF2-40B4-BE49-F238E27FC236}">
                <a16:creationId xmlns:a16="http://schemas.microsoft.com/office/drawing/2014/main" id="{ED011F7A-4D72-4845-BC29-E84E7DC77C9B}"/>
              </a:ext>
            </a:extLst>
          </p:cNvPr>
          <p:cNvSpPr>
            <a:spLocks noGrp="1"/>
          </p:cNvSpPr>
          <p:nvPr>
            <p:ph type="title"/>
          </p:nvPr>
        </p:nvSpPr>
        <p:spPr>
          <a:xfrm>
            <a:off x="448056" y="859536"/>
            <a:ext cx="4832802" cy="1243584"/>
          </a:xfrm>
        </p:spPr>
        <p:txBody>
          <a:bodyPr>
            <a:normAutofit/>
          </a:bodyPr>
          <a:lstStyle/>
          <a:p>
            <a:r>
              <a:rPr lang="en-US" sz="3400"/>
              <a:t>Bushfire website</a:t>
            </a:r>
            <a:endParaRPr lang="en-AU" sz="3400"/>
          </a:p>
        </p:txBody>
      </p:sp>
      <p:sp>
        <p:nvSpPr>
          <p:cNvPr id="34" name="Rectangle 3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6" name="Rectangle 3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Content Placeholder 9">
            <a:extLst>
              <a:ext uri="{FF2B5EF4-FFF2-40B4-BE49-F238E27FC236}">
                <a16:creationId xmlns:a16="http://schemas.microsoft.com/office/drawing/2014/main" id="{51D009DA-5460-4396-96CC-53614AC79B08}"/>
              </a:ext>
            </a:extLst>
          </p:cNvPr>
          <p:cNvSpPr>
            <a:spLocks noGrp="1"/>
          </p:cNvSpPr>
          <p:nvPr>
            <p:ph idx="1"/>
          </p:nvPr>
        </p:nvSpPr>
        <p:spPr>
          <a:xfrm>
            <a:off x="448056" y="2512611"/>
            <a:ext cx="4832803" cy="3664351"/>
          </a:xfrm>
        </p:spPr>
        <p:txBody>
          <a:bodyPr vert="horz" lIns="91440" tIns="45720" rIns="91440" bIns="45720" rtlCol="0" anchor="t">
            <a:normAutofit/>
          </a:bodyPr>
          <a:lstStyle/>
          <a:p>
            <a:r>
              <a:rPr lang="en-US" sz="2000">
                <a:cs typeface="Calibri"/>
              </a:rPr>
              <a:t>The team has created an access page for general public use and a made a main page with Victoria map</a:t>
            </a:r>
          </a:p>
          <a:p>
            <a:endParaRPr lang="en-US" sz="2000">
              <a:cs typeface="Calibri"/>
            </a:endParaRPr>
          </a:p>
          <a:p>
            <a:endParaRPr lang="en-US" sz="2000">
              <a:cs typeface="Calibri"/>
            </a:endParaRPr>
          </a:p>
          <a:p>
            <a:r>
              <a:rPr lang="en-US" sz="2000">
                <a:cs typeface="Calibri"/>
              </a:rPr>
              <a:t>To create the website we are using Atom software where we run html code</a:t>
            </a:r>
          </a:p>
        </p:txBody>
      </p:sp>
      <p:sp>
        <p:nvSpPr>
          <p:cNvPr id="2" name="Slide Number Placeholder 1">
            <a:extLst>
              <a:ext uri="{FF2B5EF4-FFF2-40B4-BE49-F238E27FC236}">
                <a16:creationId xmlns:a16="http://schemas.microsoft.com/office/drawing/2014/main" id="{C4BC61DC-D995-4D02-8A6A-3E281E67FC98}"/>
              </a:ext>
            </a:extLst>
          </p:cNvPr>
          <p:cNvSpPr>
            <a:spLocks noGrp="1"/>
          </p:cNvSpPr>
          <p:nvPr>
            <p:ph type="sldNum" sz="quarter" idx="12"/>
          </p:nvPr>
        </p:nvSpPr>
        <p:spPr>
          <a:xfrm>
            <a:off x="9009888" y="6356350"/>
            <a:ext cx="2743200" cy="365125"/>
          </a:xfrm>
        </p:spPr>
        <p:txBody>
          <a:bodyPr>
            <a:normAutofit/>
          </a:bodyPr>
          <a:lstStyle/>
          <a:p>
            <a:pPr>
              <a:spcAft>
                <a:spcPts val="600"/>
              </a:spcAft>
            </a:pPr>
            <a:fld id="{C48280ED-41E5-F44B-B077-EC45CC8728CD}" type="slidenum">
              <a:rPr lang="en-US">
                <a:solidFill>
                  <a:schemeClr val="bg1"/>
                </a:solidFill>
              </a:rPr>
              <a:pPr>
                <a:spcAft>
                  <a:spcPts val="600"/>
                </a:spcAft>
              </a:pPr>
              <a:t>11</a:t>
            </a:fld>
            <a:endParaRPr lang="en-US">
              <a:solidFill>
                <a:schemeClr val="bg1"/>
              </a:solidFill>
            </a:endParaRPr>
          </a:p>
        </p:txBody>
      </p:sp>
    </p:spTree>
    <p:extLst>
      <p:ext uri="{BB962C8B-B14F-4D97-AF65-F5344CB8AC3E}">
        <p14:creationId xmlns:p14="http://schemas.microsoft.com/office/powerpoint/2010/main" val="113363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E9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10A47-9A1F-8D4F-B741-4E054D46E109}"/>
              </a:ext>
            </a:extLst>
          </p:cNvPr>
          <p:cNvSpPr>
            <a:spLocks noGrp="1"/>
          </p:cNvSpPr>
          <p:nvPr>
            <p:ph type="title"/>
          </p:nvPr>
        </p:nvSpPr>
        <p:spPr>
          <a:xfrm>
            <a:off x="8955446" y="1760140"/>
            <a:ext cx="2613872" cy="1658636"/>
          </a:xfrm>
        </p:spPr>
        <p:txBody>
          <a:bodyPr vert="horz" lIns="91440" tIns="45720" rIns="91440" bIns="45720" rtlCol="0" anchor="ctr">
            <a:normAutofit/>
          </a:bodyPr>
          <a:lstStyle/>
          <a:p>
            <a:r>
              <a:rPr lang="en-US" sz="3600" b="1">
                <a:solidFill>
                  <a:srgbClr val="FFFFFF"/>
                </a:solidFill>
              </a:rPr>
              <a:t>Tasks Completed :</a:t>
            </a:r>
          </a:p>
        </p:txBody>
      </p:sp>
      <p:sp>
        <p:nvSpPr>
          <p:cNvPr id="1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generated with very high confidence">
            <a:extLst>
              <a:ext uri="{FF2B5EF4-FFF2-40B4-BE49-F238E27FC236}">
                <a16:creationId xmlns:a16="http://schemas.microsoft.com/office/drawing/2014/main" id="{8C2988A1-0F19-43E4-9319-966C4EEFED7D}"/>
              </a:ext>
            </a:extLst>
          </p:cNvPr>
          <p:cNvPicPr>
            <a:picLocks noGrp="1" noChangeAspect="1"/>
          </p:cNvPicPr>
          <p:nvPr>
            <p:ph idx="1"/>
          </p:nvPr>
        </p:nvPicPr>
        <p:blipFill rotWithShape="1">
          <a:blip r:embed="rId2"/>
          <a:srcRect l="8268" r="7932" b="-2"/>
          <a:stretch/>
        </p:blipFill>
        <p:spPr>
          <a:xfrm>
            <a:off x="976251" y="942538"/>
            <a:ext cx="7163222" cy="4808332"/>
          </a:xfrm>
          <a:prstGeom prst="rect">
            <a:avLst/>
          </a:prstGeom>
          <a:effectLst/>
        </p:spPr>
      </p:pic>
      <p:sp>
        <p:nvSpPr>
          <p:cNvPr id="5" name="Slide Number Placeholder 4">
            <a:extLst>
              <a:ext uri="{FF2B5EF4-FFF2-40B4-BE49-F238E27FC236}">
                <a16:creationId xmlns:a16="http://schemas.microsoft.com/office/drawing/2014/main" id="{B29B1333-BB83-47BC-80DE-A7395CAF1E4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C48280ED-41E5-F44B-B077-EC45CC8728CD}" type="slidenum">
              <a:rPr lang="en-US">
                <a:solidFill>
                  <a:srgbClr val="FFFFFF"/>
                </a:solidFill>
              </a:rPr>
              <a:pPr defTabSz="457200">
                <a:spcAft>
                  <a:spcPts val="600"/>
                </a:spcAft>
              </a:pPr>
              <a:t>12</a:t>
            </a:fld>
            <a:endParaRPr lang="en-US">
              <a:solidFill>
                <a:srgbClr val="FFFFFF"/>
              </a:solidFill>
            </a:endParaRPr>
          </a:p>
        </p:txBody>
      </p:sp>
      <p:sp>
        <p:nvSpPr>
          <p:cNvPr id="4" name="TextBox 3">
            <a:extLst>
              <a:ext uri="{FF2B5EF4-FFF2-40B4-BE49-F238E27FC236}">
                <a16:creationId xmlns:a16="http://schemas.microsoft.com/office/drawing/2014/main" id="{F112F8F5-1DC0-4CDD-9F2C-02D63981F116}"/>
              </a:ext>
            </a:extLst>
          </p:cNvPr>
          <p:cNvSpPr txBox="1"/>
          <p:nvPr/>
        </p:nvSpPr>
        <p:spPr>
          <a:xfrm>
            <a:off x="8955446" y="3181082"/>
            <a:ext cx="2743200" cy="1754326"/>
          </a:xfrm>
          <a:prstGeom prst="rect">
            <a:avLst/>
          </a:prstGeom>
          <a:noFill/>
        </p:spPr>
        <p:txBody>
          <a:bodyPr wrap="square" rtlCol="0">
            <a:spAutoFit/>
          </a:bodyPr>
          <a:lstStyle/>
          <a:p>
            <a:r>
              <a:rPr lang="en-US"/>
              <a:t>The team has been successful to build a login page that is accessible to the public. Atom software was used and the scripting language was HTML. </a:t>
            </a:r>
            <a:endParaRPr lang="en-IN"/>
          </a:p>
        </p:txBody>
      </p:sp>
    </p:spTree>
    <p:extLst>
      <p:ext uri="{BB962C8B-B14F-4D97-AF65-F5344CB8AC3E}">
        <p14:creationId xmlns:p14="http://schemas.microsoft.com/office/powerpoint/2010/main" val="143793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4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10A47-9A1F-8D4F-B741-4E054D46E109}"/>
              </a:ext>
            </a:extLst>
          </p:cNvPr>
          <p:cNvSpPr>
            <a:spLocks noGrp="1"/>
          </p:cNvSpPr>
          <p:nvPr>
            <p:ph type="title"/>
          </p:nvPr>
        </p:nvSpPr>
        <p:spPr>
          <a:xfrm>
            <a:off x="8957308" y="1186599"/>
            <a:ext cx="2613872" cy="2348255"/>
          </a:xfrm>
        </p:spPr>
        <p:txBody>
          <a:bodyPr vert="horz" lIns="91440" tIns="45720" rIns="91440" bIns="45720" rtlCol="0" anchor="ctr">
            <a:normAutofit/>
          </a:bodyPr>
          <a:lstStyle/>
          <a:p>
            <a:r>
              <a:rPr lang="en-US" sz="3600" b="1">
                <a:solidFill>
                  <a:srgbClr val="FFFFFF"/>
                </a:solidFill>
              </a:rPr>
              <a:t>Tasks Completed :</a:t>
            </a:r>
          </a:p>
        </p:txBody>
      </p:sp>
      <p:sp>
        <p:nvSpPr>
          <p:cNvPr id="2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A picture containing screenshot&#10;&#10;Description generated with very high confidence">
            <a:extLst>
              <a:ext uri="{FF2B5EF4-FFF2-40B4-BE49-F238E27FC236}">
                <a16:creationId xmlns:a16="http://schemas.microsoft.com/office/drawing/2014/main" id="{6210A71E-BC0A-444F-BDB4-13CADA8C5CA3}"/>
              </a:ext>
            </a:extLst>
          </p:cNvPr>
          <p:cNvPicPr>
            <a:picLocks noGrp="1" noChangeAspect="1"/>
          </p:cNvPicPr>
          <p:nvPr>
            <p:ph idx="1"/>
          </p:nvPr>
        </p:nvPicPr>
        <p:blipFill rotWithShape="1">
          <a:blip r:embed="rId2"/>
          <a:srcRect l="8347" r="7853" b="-2"/>
          <a:stretch/>
        </p:blipFill>
        <p:spPr>
          <a:xfrm>
            <a:off x="976251" y="942538"/>
            <a:ext cx="7163222" cy="4808332"/>
          </a:xfrm>
          <a:prstGeom prst="rect">
            <a:avLst/>
          </a:prstGeom>
          <a:effectLst/>
        </p:spPr>
      </p:pic>
      <p:sp>
        <p:nvSpPr>
          <p:cNvPr id="5" name="Slide Number Placeholder 4">
            <a:extLst>
              <a:ext uri="{FF2B5EF4-FFF2-40B4-BE49-F238E27FC236}">
                <a16:creationId xmlns:a16="http://schemas.microsoft.com/office/drawing/2014/main" id="{B29B1333-BB83-47BC-80DE-A7395CAF1E4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C48280ED-41E5-F44B-B077-EC45CC8728CD}" type="slidenum">
              <a:rPr lang="en-US">
                <a:solidFill>
                  <a:srgbClr val="FFFFFF"/>
                </a:solidFill>
              </a:rPr>
              <a:pPr defTabSz="457200">
                <a:spcAft>
                  <a:spcPts val="600"/>
                </a:spcAft>
              </a:pPr>
              <a:t>13</a:t>
            </a:fld>
            <a:endParaRPr lang="en-US">
              <a:solidFill>
                <a:srgbClr val="FFFFFF"/>
              </a:solidFill>
            </a:endParaRPr>
          </a:p>
        </p:txBody>
      </p:sp>
      <p:sp>
        <p:nvSpPr>
          <p:cNvPr id="8" name="TextBox 7">
            <a:extLst>
              <a:ext uri="{FF2B5EF4-FFF2-40B4-BE49-F238E27FC236}">
                <a16:creationId xmlns:a16="http://schemas.microsoft.com/office/drawing/2014/main" id="{0AC67777-4C2C-4879-832D-9F213693BB0A}"/>
              </a:ext>
            </a:extLst>
          </p:cNvPr>
          <p:cNvSpPr txBox="1"/>
          <p:nvPr/>
        </p:nvSpPr>
        <p:spPr>
          <a:xfrm>
            <a:off x="8957308" y="3045396"/>
            <a:ext cx="2613872" cy="1477328"/>
          </a:xfrm>
          <a:prstGeom prst="rect">
            <a:avLst/>
          </a:prstGeom>
          <a:noFill/>
        </p:spPr>
        <p:txBody>
          <a:bodyPr wrap="square" rtlCol="0">
            <a:spAutoFit/>
          </a:bodyPr>
          <a:lstStyle/>
          <a:p>
            <a:r>
              <a:rPr lang="en-US">
                <a:solidFill>
                  <a:schemeClr val="accent2">
                    <a:lumMod val="60000"/>
                    <a:lumOff val="40000"/>
                  </a:schemeClr>
                </a:solidFill>
              </a:rPr>
              <a:t>The main page of the website has been created as well with a map of Victoria representing the state we are in.</a:t>
            </a:r>
            <a:endParaRPr lang="en-IN">
              <a:solidFill>
                <a:schemeClr val="accent2">
                  <a:lumMod val="60000"/>
                  <a:lumOff val="40000"/>
                </a:schemeClr>
              </a:solidFill>
            </a:endParaRPr>
          </a:p>
        </p:txBody>
      </p:sp>
    </p:spTree>
    <p:extLst>
      <p:ext uri="{BB962C8B-B14F-4D97-AF65-F5344CB8AC3E}">
        <p14:creationId xmlns:p14="http://schemas.microsoft.com/office/powerpoint/2010/main" val="187388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86E615B-C60B-4760-92AD-A9B7D9FD8845}"/>
              </a:ext>
            </a:extLst>
          </p:cNvPr>
          <p:cNvSpPr>
            <a:spLocks noGrp="1"/>
          </p:cNvSpPr>
          <p:nvPr>
            <p:ph type="title"/>
          </p:nvPr>
        </p:nvSpPr>
        <p:spPr>
          <a:xfrm>
            <a:off x="958660" y="939474"/>
            <a:ext cx="10395044" cy="1325563"/>
          </a:xfrm>
        </p:spPr>
        <p:txBody>
          <a:bodyPr>
            <a:normAutofit/>
          </a:bodyPr>
          <a:lstStyle/>
          <a:p>
            <a:r>
              <a:rPr lang="en-US"/>
              <a:t>Challenges Faced :</a:t>
            </a:r>
            <a:endParaRPr lang="en-IN"/>
          </a:p>
        </p:txBody>
      </p:sp>
      <p:pic>
        <p:nvPicPr>
          <p:cNvPr id="9" name="Picture 8">
            <a:extLst>
              <a:ext uri="{FF2B5EF4-FFF2-40B4-BE49-F238E27FC236}">
                <a16:creationId xmlns:a16="http://schemas.microsoft.com/office/drawing/2014/main" id="{A79ACDAC-EDBA-490A-8684-EC456DC10C2F}"/>
              </a:ext>
            </a:extLst>
          </p:cNvPr>
          <p:cNvPicPr>
            <a:picLocks noChangeAspect="1"/>
          </p:cNvPicPr>
          <p:nvPr/>
        </p:nvPicPr>
        <p:blipFill rotWithShape="1">
          <a:blip r:embed="rId2"/>
          <a:srcRect t="5815" r="1" b="5526"/>
          <a:stretch/>
        </p:blipFill>
        <p:spPr>
          <a:xfrm>
            <a:off x="1036749" y="2874755"/>
            <a:ext cx="3456680" cy="2045680"/>
          </a:xfrm>
          <a:prstGeom prst="rect">
            <a:avLst/>
          </a:prstGeom>
        </p:spPr>
      </p:pic>
      <p:sp>
        <p:nvSpPr>
          <p:cNvPr id="7" name="Content Placeholder 6">
            <a:extLst>
              <a:ext uri="{FF2B5EF4-FFF2-40B4-BE49-F238E27FC236}">
                <a16:creationId xmlns:a16="http://schemas.microsoft.com/office/drawing/2014/main" id="{E02F4E73-0376-416A-A3ED-46C915C18331}"/>
              </a:ext>
            </a:extLst>
          </p:cNvPr>
          <p:cNvSpPr>
            <a:spLocks noGrp="1"/>
          </p:cNvSpPr>
          <p:nvPr>
            <p:ph idx="1"/>
          </p:nvPr>
        </p:nvSpPr>
        <p:spPr>
          <a:xfrm>
            <a:off x="5103382" y="2683029"/>
            <a:ext cx="6032552" cy="3156519"/>
          </a:xfrm>
        </p:spPr>
        <p:txBody>
          <a:bodyPr>
            <a:normAutofit/>
          </a:bodyPr>
          <a:lstStyle/>
          <a:p>
            <a:r>
              <a:rPr lang="en-US" sz="2000" b="1"/>
              <a:t>Data Analysis </a:t>
            </a:r>
            <a:r>
              <a:rPr lang="en-US" sz="2000"/>
              <a:t>: A new concept for some of the squad members.</a:t>
            </a:r>
          </a:p>
          <a:p>
            <a:endParaRPr lang="en-US" sz="2000"/>
          </a:p>
          <a:p>
            <a:r>
              <a:rPr lang="en-US" sz="2000" b="1"/>
              <a:t>User Interface </a:t>
            </a:r>
            <a:r>
              <a:rPr lang="en-US" sz="2000"/>
              <a:t>: Figuring out the right software to build our web-app.</a:t>
            </a:r>
          </a:p>
          <a:p>
            <a:endParaRPr lang="en-US" sz="2000"/>
          </a:p>
          <a:p>
            <a:r>
              <a:rPr lang="en-US" sz="2000" b="1"/>
              <a:t>Prediction Analysis : </a:t>
            </a:r>
            <a:r>
              <a:rPr lang="en-US" sz="2000"/>
              <a:t>Plotting and visualizing graphs and heatmaps to predict accurate data.</a:t>
            </a:r>
            <a:endParaRPr lang="en-US" sz="2000" b="1"/>
          </a:p>
          <a:p>
            <a:endParaRPr lang="en-US" sz="2000"/>
          </a:p>
          <a:p>
            <a:endParaRPr lang="en-US" sz="2000"/>
          </a:p>
          <a:p>
            <a:endParaRPr lang="en-IN" sz="2000"/>
          </a:p>
        </p:txBody>
      </p:sp>
    </p:spTree>
    <p:extLst>
      <p:ext uri="{BB962C8B-B14F-4D97-AF65-F5344CB8AC3E}">
        <p14:creationId xmlns:p14="http://schemas.microsoft.com/office/powerpoint/2010/main" val="86717338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7360-846E-4AF3-AA8A-A13591A3325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Team Contribution</a:t>
            </a:r>
            <a:endParaRPr lang="en-US" kern="1200">
              <a:solidFill>
                <a:schemeClr val="tx1"/>
              </a:solidFill>
              <a:latin typeface="+mj-lt"/>
              <a:ea typeface="+mj-ea"/>
              <a:cs typeface="+mj-cs"/>
            </a:endParaRPr>
          </a:p>
        </p:txBody>
      </p:sp>
      <p:sp>
        <p:nvSpPr>
          <p:cNvPr id="3" name="Slide Number Placeholder 2">
            <a:extLst>
              <a:ext uri="{FF2B5EF4-FFF2-40B4-BE49-F238E27FC236}">
                <a16:creationId xmlns:a16="http://schemas.microsoft.com/office/drawing/2014/main" id="{AF57ACF3-CFF1-4024-995E-36476D915D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48280ED-41E5-F44B-B077-EC45CC8728CD}" type="slidenum">
              <a:rPr lang="en-US" smtClean="0"/>
              <a:pPr>
                <a:spcAft>
                  <a:spcPts val="600"/>
                </a:spcAft>
              </a:pPr>
              <a:t>15</a:t>
            </a:fld>
            <a:endParaRPr lang="en-US"/>
          </a:p>
        </p:txBody>
      </p:sp>
      <p:graphicFrame>
        <p:nvGraphicFramePr>
          <p:cNvPr id="6" name="Table 6">
            <a:extLst>
              <a:ext uri="{FF2B5EF4-FFF2-40B4-BE49-F238E27FC236}">
                <a16:creationId xmlns:a16="http://schemas.microsoft.com/office/drawing/2014/main" id="{6F604ADB-6FBA-47F4-80A4-3A161D150C68}"/>
              </a:ext>
            </a:extLst>
          </p:cNvPr>
          <p:cNvGraphicFramePr>
            <a:graphicFrameLocks noGrp="1"/>
          </p:cNvGraphicFramePr>
          <p:nvPr>
            <p:ph idx="1"/>
            <p:extLst>
              <p:ext uri="{D42A27DB-BD31-4B8C-83A1-F6EECF244321}">
                <p14:modId xmlns:p14="http://schemas.microsoft.com/office/powerpoint/2010/main" val="3102399961"/>
              </p:ext>
            </p:extLst>
          </p:nvPr>
        </p:nvGraphicFramePr>
        <p:xfrm>
          <a:off x="838200" y="1578870"/>
          <a:ext cx="10525126" cy="4605789"/>
        </p:xfrm>
        <a:graphic>
          <a:graphicData uri="http://schemas.openxmlformats.org/drawingml/2006/table">
            <a:tbl>
              <a:tblPr firstRow="1" bandRow="1">
                <a:noFill/>
                <a:tableStyleId>{5C22544A-7EE6-4342-B048-85BDC9FD1C3A}</a:tableStyleId>
              </a:tblPr>
              <a:tblGrid>
                <a:gridCol w="2558532">
                  <a:extLst>
                    <a:ext uri="{9D8B030D-6E8A-4147-A177-3AD203B41FA5}">
                      <a16:colId xmlns:a16="http://schemas.microsoft.com/office/drawing/2014/main" val="1877327841"/>
                    </a:ext>
                  </a:extLst>
                </a:gridCol>
                <a:gridCol w="5277048">
                  <a:extLst>
                    <a:ext uri="{9D8B030D-6E8A-4147-A177-3AD203B41FA5}">
                      <a16:colId xmlns:a16="http://schemas.microsoft.com/office/drawing/2014/main" val="2012023375"/>
                    </a:ext>
                  </a:extLst>
                </a:gridCol>
                <a:gridCol w="2689546">
                  <a:extLst>
                    <a:ext uri="{9D8B030D-6E8A-4147-A177-3AD203B41FA5}">
                      <a16:colId xmlns:a16="http://schemas.microsoft.com/office/drawing/2014/main" val="932891980"/>
                    </a:ext>
                  </a:extLst>
                </a:gridCol>
              </a:tblGrid>
              <a:tr h="759637">
                <a:tc>
                  <a:txBody>
                    <a:bodyPr/>
                    <a:lstStyle/>
                    <a:p>
                      <a:r>
                        <a:rPr lang="en-US" sz="1400">
                          <a:solidFill>
                            <a:schemeClr val="tx1">
                              <a:lumMod val="75000"/>
                              <a:lumOff val="25000"/>
                            </a:schemeClr>
                          </a:solidFill>
                        </a:rPr>
                        <a:t>Team Members</a:t>
                      </a:r>
                      <a:endParaRPr lang="en-AU" sz="1400">
                        <a:solidFill>
                          <a:schemeClr val="tx1">
                            <a:lumMod val="75000"/>
                            <a:lumOff val="25000"/>
                          </a:schemeClr>
                        </a:solidFill>
                      </a:endParaRPr>
                    </a:p>
                  </a:txBody>
                  <a:tcPr marL="162555" marR="97533" marT="97533" marB="9753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chemeClr val="tx1">
                              <a:lumMod val="75000"/>
                              <a:lumOff val="25000"/>
                            </a:schemeClr>
                          </a:solidFill>
                          <a:latin typeface="Times New Roman"/>
                        </a:rPr>
                        <a:t>Major Contribution(s)</a:t>
                      </a:r>
                    </a:p>
                    <a:p>
                      <a:endParaRPr lang="en-AU" sz="1400">
                        <a:solidFill>
                          <a:schemeClr val="tx1">
                            <a:lumMod val="75000"/>
                            <a:lumOff val="25000"/>
                          </a:schemeClr>
                        </a:solidFill>
                      </a:endParaRPr>
                    </a:p>
                  </a:txBody>
                  <a:tcPr marL="162555" marR="97533" marT="97533" marB="9753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chemeClr val="tx1">
                              <a:lumMod val="75000"/>
                              <a:lumOff val="25000"/>
                            </a:schemeClr>
                          </a:solidFill>
                          <a:latin typeface="Times New Roman"/>
                        </a:rPr>
                        <a:t>Total Hours Recorded </a:t>
                      </a:r>
                    </a:p>
                    <a:p>
                      <a:endParaRPr lang="en-AU" sz="1400">
                        <a:solidFill>
                          <a:schemeClr val="tx1">
                            <a:lumMod val="75000"/>
                            <a:lumOff val="25000"/>
                          </a:schemeClr>
                        </a:solidFill>
                      </a:endParaRPr>
                    </a:p>
                  </a:txBody>
                  <a:tcPr marL="162555" marR="97533" marT="97533" marB="9753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929160508"/>
                  </a:ext>
                </a:extLst>
              </a:tr>
              <a:tr h="1299329">
                <a:tc>
                  <a:txBody>
                    <a:bodyPr/>
                    <a:lstStyle/>
                    <a:p>
                      <a:r>
                        <a:rPr lang="en-US" sz="1600">
                          <a:solidFill>
                            <a:schemeClr val="tx1">
                              <a:lumMod val="75000"/>
                              <a:lumOff val="25000"/>
                            </a:schemeClr>
                          </a:solidFill>
                          <a:latin typeface="Times New Roman"/>
                        </a:rPr>
                        <a:t>Mohan Kiran Bandaru</a:t>
                      </a:r>
                    </a:p>
                  </a:txBody>
                  <a:tcPr marL="162555" marR="84529" marT="84529" marB="845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285750" indent="-285750">
                        <a:buFont typeface="Arial"/>
                        <a:buChar char="•"/>
                      </a:pPr>
                      <a:r>
                        <a:rPr lang="en-US" sz="1600">
                          <a:solidFill>
                            <a:schemeClr val="tx1">
                              <a:lumMod val="75000"/>
                              <a:lumOff val="25000"/>
                            </a:schemeClr>
                          </a:solidFill>
                          <a:latin typeface="Times New Roman"/>
                        </a:rPr>
                        <a:t>Visualization using Tableau and Python( time series for Canberra)</a:t>
                      </a:r>
                    </a:p>
                    <a:p>
                      <a:pPr marL="285750" lvl="0" indent="-285750">
                        <a:buFont typeface="Arial"/>
                        <a:buChar char="•"/>
                      </a:pPr>
                      <a:r>
                        <a:rPr lang="en-US" sz="1600">
                          <a:solidFill>
                            <a:schemeClr val="tx1">
                              <a:lumMod val="75000"/>
                              <a:lumOff val="25000"/>
                            </a:schemeClr>
                          </a:solidFill>
                          <a:latin typeface="Times New Roman"/>
                        </a:rPr>
                        <a:t>Data sourcing for bushfire locations</a:t>
                      </a:r>
                    </a:p>
                    <a:p>
                      <a:pPr marL="285750" lvl="0" indent="-285750">
                        <a:buFont typeface="Arial"/>
                        <a:buChar char="•"/>
                      </a:pPr>
                      <a:r>
                        <a:rPr lang="en-US" sz="1600">
                          <a:solidFill>
                            <a:schemeClr val="tx1">
                              <a:lumMod val="75000"/>
                              <a:lumOff val="25000"/>
                            </a:schemeClr>
                          </a:solidFill>
                          <a:latin typeface="Times New Roman"/>
                        </a:rPr>
                        <a:t>Documentation and it is showcased in folder "Mohan"</a:t>
                      </a:r>
                    </a:p>
                    <a:p>
                      <a:pPr marL="285750" lvl="0" indent="-285750">
                        <a:buFont typeface="Arial"/>
                        <a:buChar char="•"/>
                      </a:pPr>
                      <a:r>
                        <a:rPr lang="en-US" sz="1600">
                          <a:solidFill>
                            <a:schemeClr val="tx1">
                              <a:lumMod val="75000"/>
                              <a:lumOff val="25000"/>
                            </a:schemeClr>
                          </a:solidFill>
                          <a:latin typeface="Times New Roman"/>
                        </a:rPr>
                        <a:t>Prediction analysis using multi linear regression model</a:t>
                      </a:r>
                    </a:p>
                  </a:txBody>
                  <a:tcPr marL="162555" marR="84529" marT="84529" marB="845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AU" sz="1600">
                          <a:solidFill>
                            <a:schemeClr val="tx1">
                              <a:lumMod val="75000"/>
                              <a:lumOff val="25000"/>
                            </a:schemeClr>
                          </a:solidFill>
                        </a:rPr>
                        <a:t>84</a:t>
                      </a:r>
                    </a:p>
                  </a:txBody>
                  <a:tcPr marL="162555" marR="84529" marT="84529" marB="845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28919805"/>
                  </a:ext>
                </a:extLst>
              </a:tr>
              <a:tr h="842889">
                <a:tc>
                  <a:txBody>
                    <a:bodyPr/>
                    <a:lstStyle/>
                    <a:p>
                      <a:pPr lvl="0">
                        <a:buNone/>
                      </a:pPr>
                      <a:r>
                        <a:rPr lang="en-US" sz="1600">
                          <a:solidFill>
                            <a:schemeClr val="tx1">
                              <a:lumMod val="75000"/>
                              <a:lumOff val="25000"/>
                            </a:schemeClr>
                          </a:solidFill>
                          <a:latin typeface="Times New Roman"/>
                        </a:rPr>
                        <a:t>Hamza Zulfiqar</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lvl="0" algn="l">
                        <a:lnSpc>
                          <a:spcPct val="100000"/>
                        </a:lnSpc>
                        <a:spcBef>
                          <a:spcPts val="0"/>
                        </a:spcBef>
                        <a:spcAft>
                          <a:spcPts val="0"/>
                        </a:spcAft>
                        <a:buNone/>
                      </a:pPr>
                      <a:r>
                        <a:rPr lang="en-US" sz="1600" b="0" i="0" u="none" strike="noStrike" noProof="0">
                          <a:solidFill>
                            <a:schemeClr val="tx1">
                              <a:lumMod val="75000"/>
                              <a:lumOff val="25000"/>
                            </a:schemeClr>
                          </a:solidFill>
                          <a:latin typeface="Times New Roman"/>
                        </a:rPr>
                        <a:t>Data extraction for the bushfires, got familiar with python for my part in Iteration 2, learnt how to plot graphs and visualize data in python, UI</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AU" sz="1600">
                          <a:solidFill>
                            <a:schemeClr val="tx1">
                              <a:lumMod val="75000"/>
                              <a:lumOff val="25000"/>
                            </a:schemeClr>
                          </a:solidFill>
                        </a:rPr>
                        <a:t>70.5</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19802632"/>
                  </a:ext>
                </a:extLst>
              </a:tr>
              <a:tr h="842889">
                <a:tc>
                  <a:txBody>
                    <a:bodyPr/>
                    <a:lstStyle/>
                    <a:p>
                      <a:r>
                        <a:rPr lang="en-US" sz="1600">
                          <a:solidFill>
                            <a:schemeClr val="tx1">
                              <a:lumMod val="75000"/>
                              <a:lumOff val="25000"/>
                            </a:schemeClr>
                          </a:solidFill>
                          <a:latin typeface="Times New Roman"/>
                        </a:rPr>
                        <a:t>Shikhar Dhyani</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lvl="0" algn="l">
                        <a:lnSpc>
                          <a:spcPct val="100000"/>
                        </a:lnSpc>
                        <a:spcBef>
                          <a:spcPts val="0"/>
                        </a:spcBef>
                        <a:spcAft>
                          <a:spcPts val="0"/>
                        </a:spcAft>
                        <a:buNone/>
                      </a:pPr>
                      <a:r>
                        <a:rPr lang="en-US" sz="1600" b="0" i="0" u="none" strike="noStrike" noProof="0">
                          <a:solidFill>
                            <a:schemeClr val="tx1">
                              <a:lumMod val="75000"/>
                              <a:lumOff val="25000"/>
                            </a:schemeClr>
                          </a:solidFill>
                          <a:latin typeface="Times New Roman"/>
                        </a:rPr>
                        <a:t>Data sourcing, documentation of presentations, upskilling in python, using python to create graphs for data analysis and data visualization</a:t>
                      </a:r>
                      <a:endParaRPr lang="en-US" sz="1600">
                        <a:solidFill>
                          <a:schemeClr val="tx1">
                            <a:lumMod val="75000"/>
                            <a:lumOff val="25000"/>
                          </a:schemeClr>
                        </a:solidFill>
                        <a:latin typeface="Times New Roman"/>
                      </a:endParaRP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AU" sz="1600">
                          <a:solidFill>
                            <a:schemeClr val="tx1">
                              <a:lumMod val="75000"/>
                              <a:lumOff val="25000"/>
                            </a:schemeClr>
                          </a:solidFill>
                        </a:rPr>
                        <a:t>61.3</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15139653"/>
                  </a:ext>
                </a:extLst>
              </a:tr>
              <a:tr h="614669">
                <a:tc>
                  <a:txBody>
                    <a:bodyPr/>
                    <a:lstStyle/>
                    <a:p>
                      <a:pPr lvl="0">
                        <a:buNone/>
                      </a:pPr>
                      <a:r>
                        <a:rPr lang="en-GB" sz="1600" b="0" i="0" u="none" strike="noStrike" noProof="0">
                          <a:solidFill>
                            <a:schemeClr val="tx1">
                              <a:lumMod val="75000"/>
                              <a:lumOff val="25000"/>
                            </a:schemeClr>
                          </a:solidFill>
                          <a:latin typeface="Times New Roman"/>
                        </a:rPr>
                        <a:t>Nithin Reddy </a:t>
                      </a:r>
                      <a:r>
                        <a:rPr lang="en-GB" sz="1600" b="0" i="0" u="none" strike="noStrike" noProof="0" err="1">
                          <a:solidFill>
                            <a:schemeClr val="tx1">
                              <a:lumMod val="75000"/>
                              <a:lumOff val="25000"/>
                            </a:schemeClr>
                          </a:solidFill>
                          <a:latin typeface="Times New Roman"/>
                        </a:rPr>
                        <a:t>Gundre</a:t>
                      </a:r>
                      <a:endParaRPr lang="en-US" sz="1600" err="1">
                        <a:solidFill>
                          <a:schemeClr val="tx1">
                            <a:lumMod val="75000"/>
                            <a:lumOff val="25000"/>
                          </a:schemeClr>
                        </a:solidFill>
                        <a:latin typeface="Times New Roman"/>
                      </a:endParaRPr>
                    </a:p>
                  </a:txBody>
                  <a:tcPr marL="162555" marR="84529" marT="84529" marB="84529">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lvl="0">
                        <a:buNone/>
                      </a:pPr>
                      <a:r>
                        <a:rPr lang="en-GB" sz="1600" b="0" i="0" u="none" strike="noStrike" noProof="0">
                          <a:solidFill>
                            <a:schemeClr val="tx1">
                              <a:lumMod val="75000"/>
                              <a:lumOff val="25000"/>
                            </a:schemeClr>
                          </a:solidFill>
                          <a:latin typeface="Times New Roman"/>
                        </a:rPr>
                        <a:t>Data Sourcing, Extracting weather data, Visualisation, Documentation of UI (prototype)</a:t>
                      </a:r>
                      <a:endParaRPr lang="en-US" sz="1600" b="0">
                        <a:solidFill>
                          <a:schemeClr val="tx1">
                            <a:lumMod val="75000"/>
                            <a:lumOff val="25000"/>
                          </a:schemeClr>
                        </a:solidFill>
                        <a:latin typeface="Times New Roman"/>
                      </a:endParaRPr>
                    </a:p>
                  </a:txBody>
                  <a:tcPr marL="162555" marR="84529" marT="84529" marB="84529">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r>
                        <a:rPr lang="en-AU" sz="1600">
                          <a:solidFill>
                            <a:schemeClr val="tx1">
                              <a:lumMod val="75000"/>
                              <a:lumOff val="25000"/>
                            </a:schemeClr>
                          </a:solidFill>
                        </a:rPr>
                        <a:t>74</a:t>
                      </a:r>
                    </a:p>
                  </a:txBody>
                  <a:tcPr marL="162555" marR="84529" marT="84529" marB="84529">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96002003"/>
                  </a:ext>
                </a:extLst>
              </a:tr>
            </a:tbl>
          </a:graphicData>
        </a:graphic>
      </p:graphicFrame>
    </p:spTree>
    <p:extLst>
      <p:ext uri="{BB962C8B-B14F-4D97-AF65-F5344CB8AC3E}">
        <p14:creationId xmlns:p14="http://schemas.microsoft.com/office/powerpoint/2010/main" val="260548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8E12-8449-43A4-A748-23B0E4A292B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Team Contribution</a:t>
            </a:r>
          </a:p>
        </p:txBody>
      </p:sp>
      <p:sp>
        <p:nvSpPr>
          <p:cNvPr id="4" name="Slide Number Placeholder 3">
            <a:extLst>
              <a:ext uri="{FF2B5EF4-FFF2-40B4-BE49-F238E27FC236}">
                <a16:creationId xmlns:a16="http://schemas.microsoft.com/office/drawing/2014/main" id="{6ECE23D9-3839-407B-9BEB-DEE8A0500E5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48280ED-41E5-F44B-B077-EC45CC8728CD}" type="slidenum">
              <a:rPr lang="en-US" smtClean="0"/>
              <a:pPr>
                <a:spcAft>
                  <a:spcPts val="600"/>
                </a:spcAft>
              </a:pPr>
              <a:t>16</a:t>
            </a:fld>
            <a:endParaRPr lang="en-US"/>
          </a:p>
        </p:txBody>
      </p:sp>
      <p:graphicFrame>
        <p:nvGraphicFramePr>
          <p:cNvPr id="7" name="Table 7">
            <a:extLst>
              <a:ext uri="{FF2B5EF4-FFF2-40B4-BE49-F238E27FC236}">
                <a16:creationId xmlns:a16="http://schemas.microsoft.com/office/drawing/2014/main" id="{FA7079F2-0915-45CF-8FC0-3218C6637C66}"/>
              </a:ext>
            </a:extLst>
          </p:cNvPr>
          <p:cNvGraphicFramePr>
            <a:graphicFrameLocks noGrp="1"/>
          </p:cNvGraphicFramePr>
          <p:nvPr>
            <p:ph idx="1"/>
            <p:extLst>
              <p:ext uri="{D42A27DB-BD31-4B8C-83A1-F6EECF244321}">
                <p14:modId xmlns:p14="http://schemas.microsoft.com/office/powerpoint/2010/main" val="2518595244"/>
              </p:ext>
            </p:extLst>
          </p:nvPr>
        </p:nvGraphicFramePr>
        <p:xfrm>
          <a:off x="828675" y="2074009"/>
          <a:ext cx="10525127" cy="3981850"/>
        </p:xfrm>
        <a:graphic>
          <a:graphicData uri="http://schemas.openxmlformats.org/drawingml/2006/table">
            <a:tbl>
              <a:tblPr firstRow="1" bandRow="1">
                <a:noFill/>
                <a:tableStyleId>{8EC20E35-A176-4012-BC5E-935CFFF8708E}</a:tableStyleId>
              </a:tblPr>
              <a:tblGrid>
                <a:gridCol w="3220826">
                  <a:extLst>
                    <a:ext uri="{9D8B030D-6E8A-4147-A177-3AD203B41FA5}">
                      <a16:colId xmlns:a16="http://schemas.microsoft.com/office/drawing/2014/main" val="3085050513"/>
                    </a:ext>
                  </a:extLst>
                </a:gridCol>
                <a:gridCol w="4772133">
                  <a:extLst>
                    <a:ext uri="{9D8B030D-6E8A-4147-A177-3AD203B41FA5}">
                      <a16:colId xmlns:a16="http://schemas.microsoft.com/office/drawing/2014/main" val="700946290"/>
                    </a:ext>
                  </a:extLst>
                </a:gridCol>
                <a:gridCol w="2532168">
                  <a:extLst>
                    <a:ext uri="{9D8B030D-6E8A-4147-A177-3AD203B41FA5}">
                      <a16:colId xmlns:a16="http://schemas.microsoft.com/office/drawing/2014/main" val="601957480"/>
                    </a:ext>
                  </a:extLst>
                </a:gridCol>
              </a:tblGrid>
              <a:tr h="5855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a:solidFill>
                            <a:schemeClr val="tx1">
                              <a:lumMod val="75000"/>
                              <a:lumOff val="25000"/>
                            </a:schemeClr>
                          </a:solidFill>
                        </a:rPr>
                        <a:t>Team Member</a:t>
                      </a:r>
                    </a:p>
                    <a:p>
                      <a:endParaRPr lang="en-AU" sz="1400" b="1">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a:solidFill>
                            <a:schemeClr val="tx1">
                              <a:lumMod val="75000"/>
                              <a:lumOff val="25000"/>
                            </a:schemeClr>
                          </a:solidFill>
                        </a:rPr>
                        <a:t>Major Contribution(s)</a:t>
                      </a:r>
                      <a:endParaRPr lang="en-GB" sz="1400" b="1">
                        <a:solidFill>
                          <a:schemeClr val="tx1">
                            <a:lumMod val="75000"/>
                            <a:lumOff val="25000"/>
                          </a:schemeClr>
                        </a:solidFill>
                        <a:latin typeface="Times New Roman"/>
                      </a:endParaRPr>
                    </a:p>
                  </a:txBody>
                  <a:tcPr marL="139406" marR="104554" marT="69703" marB="6970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a:solidFill>
                            <a:schemeClr val="tx1">
                              <a:lumMod val="75000"/>
                              <a:lumOff val="25000"/>
                            </a:schemeClr>
                          </a:solidFill>
                        </a:rPr>
                        <a:t>Hours Recorded </a:t>
                      </a:r>
                    </a:p>
                    <a:p>
                      <a:endParaRPr lang="en-AU" sz="1400" b="1">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77091080"/>
                  </a:ext>
                </a:extLst>
              </a:tr>
              <a:tr h="620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Pavan </a:t>
                      </a:r>
                      <a:r>
                        <a:rPr lang="en-GB" sz="1000" err="1">
                          <a:solidFill>
                            <a:schemeClr val="tx1">
                              <a:lumMod val="75000"/>
                              <a:lumOff val="25000"/>
                            </a:schemeClr>
                          </a:solidFill>
                        </a:rPr>
                        <a:t>Vadla</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u="none" strike="noStrike" noProof="0">
                          <a:solidFill>
                            <a:schemeClr val="tx1">
                              <a:lumMod val="75000"/>
                              <a:lumOff val="25000"/>
                            </a:schemeClr>
                          </a:solidFill>
                        </a:rPr>
                        <a:t>Data Sourcing,  Visualization of Ambulance Victoria Data, Predicting future Emergency Requirements and final documentation.</a:t>
                      </a:r>
                      <a:endParaRPr lang="en-GB" sz="1000">
                        <a:solidFill>
                          <a:schemeClr val="tx1">
                            <a:lumMod val="75000"/>
                            <a:lumOff val="25000"/>
                          </a:schemeClr>
                        </a:solidFill>
                      </a:endParaRP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21510382"/>
                  </a:ext>
                </a:extLst>
              </a:tr>
              <a:tr h="46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Nikita </a:t>
                      </a:r>
                      <a:r>
                        <a:rPr lang="en-GB" sz="1000" err="1">
                          <a:solidFill>
                            <a:schemeClr val="tx1">
                              <a:lumMod val="75000"/>
                              <a:lumOff val="25000"/>
                            </a:schemeClr>
                          </a:solidFill>
                        </a:rPr>
                        <a:t>Shishupal</a:t>
                      </a:r>
                      <a:r>
                        <a:rPr lang="en-GB" sz="1000">
                          <a:solidFill>
                            <a:schemeClr val="tx1">
                              <a:lumMod val="75000"/>
                              <a:lumOff val="25000"/>
                            </a:schemeClr>
                          </a:solidFill>
                        </a:rPr>
                        <a:t> </a:t>
                      </a:r>
                      <a:r>
                        <a:rPr lang="en-GB" sz="1000" err="1">
                          <a:solidFill>
                            <a:schemeClr val="tx1">
                              <a:lumMod val="75000"/>
                              <a:lumOff val="25000"/>
                            </a:schemeClr>
                          </a:solidFill>
                        </a:rPr>
                        <a:t>Dighe</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GB" sz="1000">
                          <a:solidFill>
                            <a:schemeClr val="tx1">
                              <a:lumMod val="75000"/>
                              <a:lumOff val="25000"/>
                            </a:schemeClr>
                          </a:solidFill>
                        </a:rPr>
                        <a:t>Mentoring and Managing, Distribution of tasks, Data Sourcing, Preparing User Interface, Planning and execution of UI, Presenting the presentation</a:t>
                      </a:r>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69792988"/>
                  </a:ext>
                </a:extLst>
              </a:tr>
              <a:tr h="46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err="1">
                          <a:solidFill>
                            <a:schemeClr val="tx1">
                              <a:lumMod val="75000"/>
                              <a:lumOff val="25000"/>
                            </a:schemeClr>
                          </a:solidFill>
                        </a:rPr>
                        <a:t>Aiswaraya</a:t>
                      </a:r>
                      <a:r>
                        <a:rPr lang="en-GB" sz="1000">
                          <a:solidFill>
                            <a:schemeClr val="tx1">
                              <a:lumMod val="75000"/>
                              <a:lumOff val="25000"/>
                            </a:schemeClr>
                          </a:solidFill>
                        </a:rPr>
                        <a:t> </a:t>
                      </a:r>
                      <a:r>
                        <a:rPr lang="en-GB" sz="1000" err="1">
                          <a:solidFill>
                            <a:schemeClr val="tx1">
                              <a:lumMod val="75000"/>
                              <a:lumOff val="25000"/>
                            </a:schemeClr>
                          </a:solidFill>
                        </a:rPr>
                        <a:t>Subrahmanian</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000" b="0" u="none" strike="noStrike" noProof="0">
                          <a:solidFill>
                            <a:schemeClr val="tx1">
                              <a:lumMod val="75000"/>
                              <a:lumOff val="25000"/>
                            </a:schemeClr>
                          </a:solidFill>
                        </a:rPr>
                        <a:t>Data sourcing for bushfire and weather data. Created heat maps for data. Did reverse geocoding for the bushfire data. Created models for prediction. Found probabilities of bushfires in various places across Australia.</a:t>
                      </a:r>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AU" sz="1000">
                          <a:solidFill>
                            <a:schemeClr val="tx1">
                              <a:lumMod val="75000"/>
                              <a:lumOff val="25000"/>
                            </a:schemeClr>
                          </a:solidFill>
                        </a:rPr>
                        <a:t>106</a:t>
                      </a: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75180495"/>
                  </a:ext>
                </a:extLst>
              </a:tr>
              <a:tr h="46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Vijay </a:t>
                      </a:r>
                      <a:r>
                        <a:rPr lang="en-GB" sz="1000" err="1">
                          <a:solidFill>
                            <a:schemeClr val="tx1">
                              <a:lumMod val="75000"/>
                              <a:lumOff val="25000"/>
                            </a:schemeClr>
                          </a:solidFill>
                        </a:rPr>
                        <a:t>bathini</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Data souring, making presentations and Data Cleaning</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55868838"/>
                  </a:ext>
                </a:extLst>
              </a:tr>
              <a:tr h="620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err="1">
                          <a:solidFill>
                            <a:schemeClr val="tx1">
                              <a:lumMod val="75000"/>
                              <a:lumOff val="25000"/>
                            </a:schemeClr>
                          </a:solidFill>
                        </a:rPr>
                        <a:t>Bala</a:t>
                      </a:r>
                      <a:r>
                        <a:rPr lang="en-GB" sz="1000">
                          <a:solidFill>
                            <a:schemeClr val="tx1">
                              <a:lumMod val="75000"/>
                              <a:lumOff val="25000"/>
                            </a:schemeClr>
                          </a:solidFill>
                        </a:rPr>
                        <a:t> </a:t>
                      </a:r>
                      <a:r>
                        <a:rPr lang="en-GB" sz="1000" err="1">
                          <a:solidFill>
                            <a:schemeClr val="tx1">
                              <a:lumMod val="75000"/>
                              <a:lumOff val="25000"/>
                            </a:schemeClr>
                          </a:solidFill>
                        </a:rPr>
                        <a:t>Tharun</a:t>
                      </a:r>
                      <a:r>
                        <a:rPr lang="en-GB" sz="1000">
                          <a:solidFill>
                            <a:schemeClr val="tx1">
                              <a:lumMod val="75000"/>
                              <a:lumOff val="25000"/>
                            </a:schemeClr>
                          </a:solidFill>
                        </a:rPr>
                        <a:t> Reddy </a:t>
                      </a:r>
                      <a:r>
                        <a:rPr lang="en-GB" sz="1000" err="1">
                          <a:solidFill>
                            <a:schemeClr val="tx1">
                              <a:lumMod val="75000"/>
                              <a:lumOff val="25000"/>
                            </a:schemeClr>
                          </a:solidFill>
                        </a:rPr>
                        <a:t>Shymala</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u="none" strike="noStrike" noProof="0">
                          <a:solidFill>
                            <a:schemeClr val="tx1">
                              <a:lumMod val="75000"/>
                              <a:lumOff val="25000"/>
                            </a:schemeClr>
                          </a:solidFill>
                        </a:rPr>
                        <a:t>Data Sourcing for Bushfire, Data Cleaning, extraction of weather data in respective with the bushfire locations</a:t>
                      </a:r>
                      <a:endParaRPr lang="en-US" sz="1000">
                        <a:solidFill>
                          <a:schemeClr val="tx1">
                            <a:lumMod val="75000"/>
                            <a:lumOff val="25000"/>
                          </a:schemeClr>
                        </a:solidFill>
                      </a:endParaRP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AU" sz="1000">
                          <a:solidFill>
                            <a:schemeClr val="tx1">
                              <a:lumMod val="75000"/>
                              <a:lumOff val="25000"/>
                            </a:schemeClr>
                          </a:solidFill>
                        </a:rPr>
                        <a:t>83</a:t>
                      </a: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74524813"/>
                  </a:ext>
                </a:extLst>
              </a:tr>
              <a:tr h="620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Simran </a:t>
                      </a:r>
                      <a:r>
                        <a:rPr lang="en-GB" sz="1000" err="1">
                          <a:solidFill>
                            <a:schemeClr val="tx1">
                              <a:lumMod val="75000"/>
                              <a:lumOff val="25000"/>
                            </a:schemeClr>
                          </a:solidFill>
                        </a:rPr>
                        <a:t>Rashpal</a:t>
                      </a:r>
                      <a:r>
                        <a:rPr lang="en-GB" sz="1000">
                          <a:solidFill>
                            <a:schemeClr val="tx1">
                              <a:lumMod val="75000"/>
                              <a:lumOff val="25000"/>
                            </a:schemeClr>
                          </a:solidFill>
                        </a:rPr>
                        <a:t> Dhillon</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Planning of UI design, Wireframe representation, Implementation and Execution of UI</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813381"/>
                  </a:ext>
                </a:extLst>
              </a:tr>
            </a:tbl>
          </a:graphicData>
        </a:graphic>
      </p:graphicFrame>
    </p:spTree>
    <p:extLst>
      <p:ext uri="{BB962C8B-B14F-4D97-AF65-F5344CB8AC3E}">
        <p14:creationId xmlns:p14="http://schemas.microsoft.com/office/powerpoint/2010/main" val="219126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E7B19E-0CE9-494E-920C-0F3C1E88FE06}"/>
              </a:ext>
            </a:extLst>
          </p:cNvPr>
          <p:cNvSpPr>
            <a:spLocks noGrp="1"/>
          </p:cNvSpPr>
          <p:nvPr>
            <p:ph type="title"/>
          </p:nvPr>
        </p:nvSpPr>
        <p:spPr>
          <a:xfrm>
            <a:off x="833002" y="448253"/>
            <a:ext cx="10520702" cy="1325563"/>
          </a:xfrm>
        </p:spPr>
        <p:txBody>
          <a:bodyPr>
            <a:normAutofit/>
          </a:bodyPr>
          <a:lstStyle/>
          <a:p>
            <a:r>
              <a:rPr lang="en-US" b="1"/>
              <a:t>Plan for the next iteration</a:t>
            </a:r>
          </a:p>
        </p:txBody>
      </p:sp>
      <p:sp>
        <p:nvSpPr>
          <p:cNvPr id="3" name="Content Placeholder 2">
            <a:extLst>
              <a:ext uri="{FF2B5EF4-FFF2-40B4-BE49-F238E27FC236}">
                <a16:creationId xmlns:a16="http://schemas.microsoft.com/office/drawing/2014/main" id="{0D0055F6-4835-2A43-961A-98165898E2DE}"/>
              </a:ext>
            </a:extLst>
          </p:cNvPr>
          <p:cNvSpPr>
            <a:spLocks noGrp="1"/>
          </p:cNvSpPr>
          <p:nvPr>
            <p:ph idx="1"/>
          </p:nvPr>
        </p:nvSpPr>
        <p:spPr>
          <a:xfrm>
            <a:off x="838200" y="2191807"/>
            <a:ext cx="4936067" cy="3985155"/>
          </a:xfrm>
        </p:spPr>
        <p:txBody>
          <a:bodyPr vert="horz" lIns="91440" tIns="45720" rIns="91440" bIns="45720" rtlCol="0">
            <a:normAutofit/>
          </a:bodyPr>
          <a:lstStyle/>
          <a:p>
            <a:r>
              <a:rPr lang="en-US" sz="2000">
                <a:cs typeface="Calibri"/>
              </a:rPr>
              <a:t>To complete the website which is under construction and make it available to the public </a:t>
            </a:r>
          </a:p>
          <a:p>
            <a:r>
              <a:rPr lang="en-US" sz="2000">
                <a:cs typeface="Calibri"/>
              </a:rPr>
              <a:t>An accurate map of Australia with areas which are prone to bushfires, highlighted</a:t>
            </a:r>
            <a:endParaRPr lang="en-US" sz="2000"/>
          </a:p>
          <a:p>
            <a:r>
              <a:rPr lang="en-US" sz="2000">
                <a:cs typeface="Calibri"/>
              </a:rPr>
              <a:t>A website that gives out information about ongoing fires and provides with emergency hotline numbers</a:t>
            </a:r>
          </a:p>
          <a:p>
            <a:r>
              <a:rPr lang="en-US" sz="2000">
                <a:cs typeface="Calibri"/>
              </a:rPr>
              <a:t>To handover the project to the next team progressing these ideas </a:t>
            </a:r>
          </a:p>
          <a:p>
            <a:pPr marL="0" indent="0">
              <a:buNone/>
            </a:pPr>
            <a:endParaRPr lang="en-US" sz="2000"/>
          </a:p>
          <a:p>
            <a:endParaRPr lang="en-US" sz="2000">
              <a:cs typeface="Calibri"/>
            </a:endParaRPr>
          </a:p>
        </p:txBody>
      </p:sp>
      <p:pic>
        <p:nvPicPr>
          <p:cNvPr id="29" name="Picture 15" descr="A picture containing yellow, sitting, table, man&#10;&#10;Description automatically generated">
            <a:extLst>
              <a:ext uri="{FF2B5EF4-FFF2-40B4-BE49-F238E27FC236}">
                <a16:creationId xmlns:a16="http://schemas.microsoft.com/office/drawing/2014/main" id="{A5AFB731-607D-486D-AA60-A3A1106FAC3C}"/>
              </a:ext>
            </a:extLst>
          </p:cNvPr>
          <p:cNvPicPr>
            <a:picLocks noChangeAspect="1"/>
          </p:cNvPicPr>
          <p:nvPr/>
        </p:nvPicPr>
        <p:blipFill rotWithShape="1">
          <a:blip r:embed="rId2"/>
          <a:srcRect t="25000"/>
          <a:stretch/>
        </p:blipFill>
        <p:spPr>
          <a:xfrm>
            <a:off x="6417734" y="2796143"/>
            <a:ext cx="4935970" cy="2776483"/>
          </a:xfrm>
          <a:prstGeom prst="rect">
            <a:avLst/>
          </a:prstGeom>
        </p:spPr>
      </p:pic>
      <p:sp>
        <p:nvSpPr>
          <p:cNvPr id="5" name="Slide Number Placeholder 4">
            <a:extLst>
              <a:ext uri="{FF2B5EF4-FFF2-40B4-BE49-F238E27FC236}">
                <a16:creationId xmlns:a16="http://schemas.microsoft.com/office/drawing/2014/main" id="{ACACD42F-186B-4D2D-95B3-52D1FA41566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C48280ED-41E5-F44B-B077-EC45CC8728CD}" type="slidenum">
              <a:rPr lang="en-US">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35366813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ake&#10;&#10;Description automatically generated">
            <a:extLst>
              <a:ext uri="{FF2B5EF4-FFF2-40B4-BE49-F238E27FC236}">
                <a16:creationId xmlns:a16="http://schemas.microsoft.com/office/drawing/2014/main" id="{C954CFD9-4945-45E0-905D-CD5CD94BF47E}"/>
              </a:ext>
            </a:extLst>
          </p:cNvPr>
          <p:cNvPicPr>
            <a:picLocks noChangeAspect="1"/>
          </p:cNvPicPr>
          <p:nvPr/>
        </p:nvPicPr>
        <p:blipFill rotWithShape="1">
          <a:blip r:embed="rId2"/>
          <a:srcRect t="9091" r="33066" b="1"/>
          <a:stretch/>
        </p:blipFill>
        <p:spPr>
          <a:xfrm>
            <a:off x="3522468" y="10"/>
            <a:ext cx="8669532" cy="6857990"/>
          </a:xfrm>
          <a:prstGeom prst="rect">
            <a:avLst/>
          </a:prstGeom>
        </p:spPr>
      </p:pic>
      <p:sp>
        <p:nvSpPr>
          <p:cNvPr id="30" name="Rectangle 2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184CF-2B76-B04F-8CE1-C80E74D5ACCB}"/>
              </a:ext>
            </a:extLst>
          </p:cNvPr>
          <p:cNvSpPr>
            <a:spLocks noGrp="1"/>
          </p:cNvSpPr>
          <p:nvPr>
            <p:ph type="title"/>
          </p:nvPr>
        </p:nvSpPr>
        <p:spPr>
          <a:xfrm>
            <a:off x="371094" y="1161288"/>
            <a:ext cx="3438144" cy="1124712"/>
          </a:xfrm>
        </p:spPr>
        <p:txBody>
          <a:bodyPr anchor="b">
            <a:normAutofit/>
          </a:bodyPr>
          <a:lstStyle/>
          <a:p>
            <a:r>
              <a:rPr lang="en-US" sz="2800" b="1"/>
              <a:t>Project Overview :</a:t>
            </a:r>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4234B6-1F52-5E49-AD62-0D6833DCFF5A}"/>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endParaRPr lang="en-US" sz="1700"/>
          </a:p>
          <a:p>
            <a:pPr marL="0" indent="0">
              <a:buNone/>
            </a:pPr>
            <a:endParaRPr lang="en-US" sz="1700"/>
          </a:p>
          <a:p>
            <a:pPr marL="0" indent="0">
              <a:buNone/>
            </a:pPr>
            <a:r>
              <a:rPr lang="en-US" sz="1700"/>
              <a:t>The main objective of the project is to find out which areas raise huge risk for bushfires across  Australia and developing a website which gives out information for all  regions which  have frequent bushfires.</a:t>
            </a:r>
          </a:p>
          <a:p>
            <a:pPr marL="0" indent="0">
              <a:buNone/>
            </a:pPr>
            <a:endParaRPr lang="en-US" sz="1700"/>
          </a:p>
        </p:txBody>
      </p:sp>
      <p:sp>
        <p:nvSpPr>
          <p:cNvPr id="9" name="Slide Number Placeholder 8">
            <a:extLst>
              <a:ext uri="{FF2B5EF4-FFF2-40B4-BE49-F238E27FC236}">
                <a16:creationId xmlns:a16="http://schemas.microsoft.com/office/drawing/2014/main" id="{3E15B145-FDCD-4D04-815B-D8222C6F79F7}"/>
              </a:ext>
            </a:extLst>
          </p:cNvPr>
          <p:cNvSpPr>
            <a:spLocks noGrp="1"/>
          </p:cNvSpPr>
          <p:nvPr>
            <p:ph type="sldNum" sz="quarter" idx="12"/>
          </p:nvPr>
        </p:nvSpPr>
        <p:spPr>
          <a:xfrm>
            <a:off x="9077706" y="6356350"/>
            <a:ext cx="2743200" cy="365125"/>
          </a:xfrm>
        </p:spPr>
        <p:txBody>
          <a:bodyPr>
            <a:normAutofit/>
          </a:bodyPr>
          <a:lstStyle/>
          <a:p>
            <a:pPr>
              <a:spcAft>
                <a:spcPts val="600"/>
              </a:spcAft>
            </a:pPr>
            <a:fld id="{C48280ED-41E5-F44B-B077-EC45CC8728CD}" type="slidenum">
              <a:rPr lang="en-US">
                <a:solidFill>
                  <a:schemeClr val="bg1"/>
                </a:solidFill>
              </a:rPr>
              <a:pPr>
                <a:spcAft>
                  <a:spcPts val="600"/>
                </a:spcAft>
              </a:pPr>
              <a:t>2</a:t>
            </a:fld>
            <a:endParaRPr lang="en-US">
              <a:solidFill>
                <a:schemeClr val="bg1"/>
              </a:solidFill>
            </a:endParaRPr>
          </a:p>
        </p:txBody>
      </p:sp>
    </p:spTree>
    <p:extLst>
      <p:ext uri="{BB962C8B-B14F-4D97-AF65-F5344CB8AC3E}">
        <p14:creationId xmlns:p14="http://schemas.microsoft.com/office/powerpoint/2010/main" val="14271855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34">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3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8" name="Rectangle 3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29599-3B6A-B04A-918F-2FACC4DAE815}"/>
              </a:ext>
            </a:extLst>
          </p:cNvPr>
          <p:cNvSpPr>
            <a:spLocks noGrp="1"/>
          </p:cNvSpPr>
          <p:nvPr>
            <p:ph type="title"/>
          </p:nvPr>
        </p:nvSpPr>
        <p:spPr>
          <a:xfrm>
            <a:off x="1043631" y="873940"/>
            <a:ext cx="5052369" cy="1035781"/>
          </a:xfrm>
        </p:spPr>
        <p:txBody>
          <a:bodyPr anchor="ctr">
            <a:normAutofit/>
          </a:bodyPr>
          <a:lstStyle/>
          <a:p>
            <a:r>
              <a:rPr lang="en-US" sz="3300" b="1"/>
              <a:t>Deliverables of the Overall Project :</a:t>
            </a:r>
          </a:p>
        </p:txBody>
      </p:sp>
      <p:sp>
        <p:nvSpPr>
          <p:cNvPr id="3" name="Content Placeholder 2">
            <a:extLst>
              <a:ext uri="{FF2B5EF4-FFF2-40B4-BE49-F238E27FC236}">
                <a16:creationId xmlns:a16="http://schemas.microsoft.com/office/drawing/2014/main" id="{06A9712D-1363-B948-8291-AE0D6C0D371E}"/>
              </a:ext>
            </a:extLst>
          </p:cNvPr>
          <p:cNvSpPr>
            <a:spLocks noGrp="1"/>
          </p:cNvSpPr>
          <p:nvPr>
            <p:ph idx="1"/>
          </p:nvPr>
        </p:nvSpPr>
        <p:spPr>
          <a:xfrm>
            <a:off x="1045029" y="2524721"/>
            <a:ext cx="4991629" cy="3677123"/>
          </a:xfrm>
        </p:spPr>
        <p:txBody>
          <a:bodyPr vert="horz" lIns="91440" tIns="45720" rIns="91440" bIns="45720" rtlCol="0" anchor="ctr">
            <a:normAutofit/>
          </a:bodyPr>
          <a:lstStyle/>
          <a:p>
            <a:pPr marL="0" indent="0">
              <a:buNone/>
            </a:pPr>
            <a:r>
              <a:rPr lang="en-US" sz="1800" b="1"/>
              <a:t>Main deliverables:</a:t>
            </a:r>
            <a:r>
              <a:rPr lang="en-US" sz="1800"/>
              <a:t> </a:t>
            </a:r>
          </a:p>
          <a:p>
            <a:r>
              <a:rPr lang="en-US" sz="1800"/>
              <a:t>Finding out areas which are highly prone to bushfires </a:t>
            </a:r>
            <a:endParaRPr lang="en-US" sz="1800">
              <a:cs typeface="Calibri"/>
            </a:endParaRPr>
          </a:p>
          <a:p>
            <a:r>
              <a:rPr lang="en-US" sz="1800"/>
              <a:t>Creating a website which gives out information on bushfires across Australia and provides precautions with details of the nearest fire brigade</a:t>
            </a:r>
            <a:endParaRPr lang="en-US" sz="1800">
              <a:cs typeface="Calibri"/>
            </a:endParaRPr>
          </a:p>
          <a:p>
            <a:pPr marL="0" indent="0">
              <a:buNone/>
            </a:pPr>
            <a:endParaRPr lang="en-US" sz="1800"/>
          </a:p>
        </p:txBody>
      </p:sp>
      <p:sp>
        <p:nvSpPr>
          <p:cNvPr id="60" name="Rectangle 43">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4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BF654AF-0C1E-439A-94A8-0DBEAEBA037F}"/>
              </a:ext>
            </a:extLst>
          </p:cNvPr>
          <p:cNvSpPr>
            <a:spLocks noGrp="1"/>
          </p:cNvSpPr>
          <p:nvPr>
            <p:ph type="sldNum" sz="quarter" idx="12"/>
          </p:nvPr>
        </p:nvSpPr>
        <p:spPr>
          <a:xfrm>
            <a:off x="8610600" y="6492240"/>
            <a:ext cx="2743200" cy="365125"/>
          </a:xfrm>
        </p:spPr>
        <p:txBody>
          <a:bodyPr>
            <a:normAutofit/>
          </a:bodyPr>
          <a:lstStyle/>
          <a:p>
            <a:pPr>
              <a:spcAft>
                <a:spcPts val="600"/>
              </a:spcAft>
            </a:pPr>
            <a:fld id="{C48280ED-41E5-F44B-B077-EC45CC8728CD}" type="slidenum">
              <a:rPr lang="en-US"/>
              <a:pPr>
                <a:spcAft>
                  <a:spcPts val="600"/>
                </a:spcAft>
              </a:pPr>
              <a:t>3</a:t>
            </a:fld>
            <a:endParaRPr lang="en-US"/>
          </a:p>
        </p:txBody>
      </p:sp>
      <p:graphicFrame>
        <p:nvGraphicFramePr>
          <p:cNvPr id="10" name="Table 10">
            <a:extLst>
              <a:ext uri="{FF2B5EF4-FFF2-40B4-BE49-F238E27FC236}">
                <a16:creationId xmlns:a16="http://schemas.microsoft.com/office/drawing/2014/main" id="{B276ACF4-7426-4947-8CC7-39FC8B61D560}"/>
              </a:ext>
            </a:extLst>
          </p:cNvPr>
          <p:cNvGraphicFramePr>
            <a:graphicFrameLocks noGrp="1"/>
          </p:cNvGraphicFramePr>
          <p:nvPr>
            <p:extLst>
              <p:ext uri="{D42A27DB-BD31-4B8C-83A1-F6EECF244321}">
                <p14:modId xmlns:p14="http://schemas.microsoft.com/office/powerpoint/2010/main" val="3996174005"/>
              </p:ext>
            </p:extLst>
          </p:nvPr>
        </p:nvGraphicFramePr>
        <p:xfrm>
          <a:off x="6930493" y="1170616"/>
          <a:ext cx="4223253" cy="4577057"/>
        </p:xfrm>
        <a:graphic>
          <a:graphicData uri="http://schemas.openxmlformats.org/drawingml/2006/table">
            <a:tbl>
              <a:tblPr firstRow="1" bandRow="1">
                <a:tableStyleId>{3B4B98B0-60AC-42C2-AFA5-B58CD77FA1E5}</a:tableStyleId>
              </a:tblPr>
              <a:tblGrid>
                <a:gridCol w="1254712">
                  <a:extLst>
                    <a:ext uri="{9D8B030D-6E8A-4147-A177-3AD203B41FA5}">
                      <a16:colId xmlns:a16="http://schemas.microsoft.com/office/drawing/2014/main" val="3701713979"/>
                    </a:ext>
                  </a:extLst>
                </a:gridCol>
                <a:gridCol w="1620798">
                  <a:extLst>
                    <a:ext uri="{9D8B030D-6E8A-4147-A177-3AD203B41FA5}">
                      <a16:colId xmlns:a16="http://schemas.microsoft.com/office/drawing/2014/main" val="168977316"/>
                    </a:ext>
                  </a:extLst>
                </a:gridCol>
                <a:gridCol w="1347743">
                  <a:extLst>
                    <a:ext uri="{9D8B030D-6E8A-4147-A177-3AD203B41FA5}">
                      <a16:colId xmlns:a16="http://schemas.microsoft.com/office/drawing/2014/main" val="2319538100"/>
                    </a:ext>
                  </a:extLst>
                </a:gridCol>
              </a:tblGrid>
              <a:tr h="322090">
                <a:tc>
                  <a:txBody>
                    <a:bodyPr/>
                    <a:lstStyle/>
                    <a:p>
                      <a:r>
                        <a:rPr lang="en-US" sz="1400"/>
                        <a:t>Task</a:t>
                      </a:r>
                      <a:endParaRPr lang="en-AU" sz="1400"/>
                    </a:p>
                  </a:txBody>
                  <a:tcPr marL="73877" marR="73877" marT="36938" marB="36938"/>
                </a:tc>
                <a:tc>
                  <a:txBody>
                    <a:bodyPr/>
                    <a:lstStyle/>
                    <a:p>
                      <a:r>
                        <a:rPr lang="en-US" sz="1400"/>
                        <a:t>Members</a:t>
                      </a:r>
                      <a:endParaRPr lang="en-AU" sz="1400"/>
                    </a:p>
                  </a:txBody>
                  <a:tcPr marL="73877" marR="73877" marT="36938" marB="36938"/>
                </a:tc>
                <a:tc>
                  <a:txBody>
                    <a:bodyPr/>
                    <a:lstStyle/>
                    <a:p>
                      <a:r>
                        <a:rPr lang="en-US" sz="1400"/>
                        <a:t>Technologies</a:t>
                      </a:r>
                      <a:endParaRPr lang="en-AU" sz="1400"/>
                    </a:p>
                  </a:txBody>
                  <a:tcPr marL="73877" marR="73877" marT="36938" marB="36938"/>
                </a:tc>
                <a:extLst>
                  <a:ext uri="{0D108BD9-81ED-4DB2-BD59-A6C34878D82A}">
                    <a16:rowId xmlns:a16="http://schemas.microsoft.com/office/drawing/2014/main" val="1706664005"/>
                  </a:ext>
                </a:extLst>
              </a:tr>
              <a:tr h="1423972">
                <a:tc>
                  <a:txBody>
                    <a:bodyPr/>
                    <a:lstStyle/>
                    <a:p>
                      <a:r>
                        <a:rPr lang="en-US" sz="1400"/>
                        <a:t>Data Sourcing</a:t>
                      </a:r>
                      <a:endParaRPr lang="en-AU" sz="1400"/>
                    </a:p>
                  </a:txBody>
                  <a:tcPr marL="73877" marR="73877" marT="36938" marB="369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a:t>Nithin, Mohan, Nikhil Reddy,  Nikita , Bala, Varsha, Vijay</a:t>
                      </a:r>
                    </a:p>
                    <a:p>
                      <a:endParaRPr lang="en-AU" sz="1400"/>
                    </a:p>
                  </a:txBody>
                  <a:tcPr marL="73877" marR="73877" marT="36938" marB="36938"/>
                </a:tc>
                <a:tc>
                  <a:txBody>
                    <a:bodyPr/>
                    <a:lstStyle/>
                    <a:p>
                      <a:r>
                        <a:rPr lang="en-AU" sz="1400"/>
                        <a:t>Various website</a:t>
                      </a:r>
                    </a:p>
                  </a:txBody>
                  <a:tcPr marL="73877" marR="73877" marT="36938" marB="36938"/>
                </a:tc>
                <a:extLst>
                  <a:ext uri="{0D108BD9-81ED-4DB2-BD59-A6C34878D82A}">
                    <a16:rowId xmlns:a16="http://schemas.microsoft.com/office/drawing/2014/main" val="2483318297"/>
                  </a:ext>
                </a:extLst>
              </a:tr>
              <a:tr h="762843">
                <a:tc>
                  <a:txBody>
                    <a:bodyPr/>
                    <a:lstStyle/>
                    <a:p>
                      <a:r>
                        <a:rPr lang="en-US" sz="1400"/>
                        <a:t>Data Cleaning</a:t>
                      </a:r>
                      <a:endParaRPr lang="en-AU" sz="1400"/>
                    </a:p>
                  </a:txBody>
                  <a:tcPr marL="73877" marR="73877" marT="36938" marB="369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a:t>Nithin, Bala Tharun</a:t>
                      </a:r>
                    </a:p>
                    <a:p>
                      <a:endParaRPr lang="en-AU" sz="1400"/>
                    </a:p>
                  </a:txBody>
                  <a:tcPr marL="73877" marR="73877" marT="36938" marB="36938"/>
                </a:tc>
                <a:tc>
                  <a:txBody>
                    <a:bodyPr/>
                    <a:lstStyle/>
                    <a:p>
                      <a:r>
                        <a:rPr lang="en-AU" sz="1400"/>
                        <a:t>Python</a:t>
                      </a:r>
                    </a:p>
                  </a:txBody>
                  <a:tcPr marL="73877" marR="73877" marT="36938" marB="36938"/>
                </a:tc>
                <a:extLst>
                  <a:ext uri="{0D108BD9-81ED-4DB2-BD59-A6C34878D82A}">
                    <a16:rowId xmlns:a16="http://schemas.microsoft.com/office/drawing/2014/main" val="1189698800"/>
                  </a:ext>
                </a:extLst>
              </a:tr>
              <a:tr h="542466">
                <a:tc>
                  <a:txBody>
                    <a:bodyPr/>
                    <a:lstStyle/>
                    <a:p>
                      <a:r>
                        <a:rPr lang="en-US" sz="1400"/>
                        <a:t>Prediction Analysis</a:t>
                      </a:r>
                      <a:endParaRPr lang="en-AU" sz="1400"/>
                    </a:p>
                  </a:txBody>
                  <a:tcPr marL="73877" marR="73877" marT="36938" marB="36938"/>
                </a:tc>
                <a:tc>
                  <a:txBody>
                    <a:bodyPr/>
                    <a:lstStyle/>
                    <a:p>
                      <a:r>
                        <a:rPr lang="en-US" sz="1400"/>
                        <a:t>Aiswarya ,Nithin, Mohan</a:t>
                      </a:r>
                      <a:endParaRPr lang="en-AU" sz="1400"/>
                    </a:p>
                  </a:txBody>
                  <a:tcPr marL="73877" marR="73877" marT="36938" marB="36938"/>
                </a:tc>
                <a:tc>
                  <a:txBody>
                    <a:bodyPr/>
                    <a:lstStyle/>
                    <a:p>
                      <a:r>
                        <a:rPr lang="en-AU" sz="1400"/>
                        <a:t>Python</a:t>
                      </a:r>
                    </a:p>
                  </a:txBody>
                  <a:tcPr marL="73877" marR="73877" marT="36938" marB="36938"/>
                </a:tc>
                <a:extLst>
                  <a:ext uri="{0D108BD9-81ED-4DB2-BD59-A6C34878D82A}">
                    <a16:rowId xmlns:a16="http://schemas.microsoft.com/office/drawing/2014/main" val="3008017163"/>
                  </a:ext>
                </a:extLst>
              </a:tr>
              <a:tr h="762843">
                <a:tc>
                  <a:txBody>
                    <a:bodyPr/>
                    <a:lstStyle/>
                    <a:p>
                      <a:r>
                        <a:rPr lang="en-US" sz="1400"/>
                        <a:t>Data visualization</a:t>
                      </a:r>
                      <a:endParaRPr lang="en-AU" sz="1400"/>
                    </a:p>
                  </a:txBody>
                  <a:tcPr marL="73877" marR="73877" marT="36938" marB="36938"/>
                </a:tc>
                <a:tc>
                  <a:txBody>
                    <a:bodyPr/>
                    <a:lstStyle/>
                    <a:p>
                      <a:r>
                        <a:rPr lang="en-US" sz="1400"/>
                        <a:t>Pavan, Piyush, Nikhil, Simran, Shikhar</a:t>
                      </a:r>
                      <a:endParaRPr lang="en-AU" sz="1400"/>
                    </a:p>
                  </a:txBody>
                  <a:tcPr marL="73877" marR="73877" marT="36938" marB="36938"/>
                </a:tc>
                <a:tc>
                  <a:txBody>
                    <a:bodyPr/>
                    <a:lstStyle/>
                    <a:p>
                      <a:r>
                        <a:rPr lang="en-AU" sz="1400"/>
                        <a:t>Tableau, GIS, Python</a:t>
                      </a:r>
                    </a:p>
                  </a:txBody>
                  <a:tcPr marL="73877" marR="73877" marT="36938" marB="36938"/>
                </a:tc>
                <a:extLst>
                  <a:ext uri="{0D108BD9-81ED-4DB2-BD59-A6C34878D82A}">
                    <a16:rowId xmlns:a16="http://schemas.microsoft.com/office/drawing/2014/main" val="2629373833"/>
                  </a:ext>
                </a:extLst>
              </a:tr>
              <a:tr h="762843">
                <a:tc>
                  <a:txBody>
                    <a:bodyPr/>
                    <a:lstStyle/>
                    <a:p>
                      <a:r>
                        <a:rPr lang="en-US" sz="1400"/>
                        <a:t>UI</a:t>
                      </a:r>
                      <a:endParaRPr lang="en-AU" sz="1400"/>
                    </a:p>
                  </a:txBody>
                  <a:tcPr marL="73877" marR="73877" marT="36938" marB="36938"/>
                </a:tc>
                <a:tc>
                  <a:txBody>
                    <a:bodyPr/>
                    <a:lstStyle/>
                    <a:p>
                      <a:r>
                        <a:rPr lang="en-US" sz="1400"/>
                        <a:t>Simran ,Nikita ,Varsha, Hamza, Pavan</a:t>
                      </a:r>
                      <a:endParaRPr lang="en-AU" sz="1400"/>
                    </a:p>
                  </a:txBody>
                  <a:tcPr marL="73877" marR="73877" marT="36938" marB="36938"/>
                </a:tc>
                <a:tc>
                  <a:txBody>
                    <a:bodyPr/>
                    <a:lstStyle/>
                    <a:p>
                      <a:r>
                        <a:rPr lang="en-AU" sz="1400"/>
                        <a:t>Atom, HTML</a:t>
                      </a:r>
                    </a:p>
                  </a:txBody>
                  <a:tcPr marL="73877" marR="73877" marT="36938" marB="36938"/>
                </a:tc>
                <a:extLst>
                  <a:ext uri="{0D108BD9-81ED-4DB2-BD59-A6C34878D82A}">
                    <a16:rowId xmlns:a16="http://schemas.microsoft.com/office/drawing/2014/main" val="3212111609"/>
                  </a:ext>
                </a:extLst>
              </a:tr>
            </a:tbl>
          </a:graphicData>
        </a:graphic>
      </p:graphicFrame>
    </p:spTree>
    <p:extLst>
      <p:ext uri="{BB962C8B-B14F-4D97-AF65-F5344CB8AC3E}">
        <p14:creationId xmlns:p14="http://schemas.microsoft.com/office/powerpoint/2010/main" val="309016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5" descr="A picture containing bird&#10;&#10;Description generated with very high confidence">
            <a:extLst>
              <a:ext uri="{FF2B5EF4-FFF2-40B4-BE49-F238E27FC236}">
                <a16:creationId xmlns:a16="http://schemas.microsoft.com/office/drawing/2014/main" id="{F614CE9E-D624-478E-ABCB-5956BD366429}"/>
              </a:ext>
            </a:extLst>
          </p:cNvPr>
          <p:cNvPicPr>
            <a:picLocks noGrp="1" noChangeAspect="1"/>
          </p:cNvPicPr>
          <p:nvPr>
            <p:ph idx="1"/>
          </p:nvPr>
        </p:nvPicPr>
        <p:blipFill>
          <a:blip r:embed="rId2"/>
          <a:stretch>
            <a:fillRect/>
          </a:stretch>
        </p:blipFill>
        <p:spPr>
          <a:xfrm>
            <a:off x="613711" y="1557447"/>
            <a:ext cx="1219200" cy="733425"/>
          </a:xfrm>
        </p:spPr>
      </p:pic>
      <p:pic>
        <p:nvPicPr>
          <p:cNvPr id="17" name="Picture 17" descr="A picture containing bird&#10;&#10;Description generated with very high confidence">
            <a:extLst>
              <a:ext uri="{FF2B5EF4-FFF2-40B4-BE49-F238E27FC236}">
                <a16:creationId xmlns:a16="http://schemas.microsoft.com/office/drawing/2014/main" id="{201D23FE-C5D2-45B6-84EF-C7D7B21D5158}"/>
              </a:ext>
            </a:extLst>
          </p:cNvPr>
          <p:cNvPicPr>
            <a:picLocks noChangeAspect="1"/>
          </p:cNvPicPr>
          <p:nvPr/>
        </p:nvPicPr>
        <p:blipFill>
          <a:blip r:embed="rId2"/>
          <a:stretch>
            <a:fillRect/>
          </a:stretch>
        </p:blipFill>
        <p:spPr>
          <a:xfrm>
            <a:off x="8723549" y="1484244"/>
            <a:ext cx="1219200" cy="733425"/>
          </a:xfrm>
          <a:prstGeom prst="rect">
            <a:avLst/>
          </a:prstGeom>
        </p:spPr>
      </p:pic>
      <p:pic>
        <p:nvPicPr>
          <p:cNvPr id="19" name="Picture 19" descr="A picture containing bird&#10;&#10;Description generated with very high confidence">
            <a:extLst>
              <a:ext uri="{FF2B5EF4-FFF2-40B4-BE49-F238E27FC236}">
                <a16:creationId xmlns:a16="http://schemas.microsoft.com/office/drawing/2014/main" id="{94DFF01F-E23E-475F-B2C4-48AD1FF9C046}"/>
              </a:ext>
            </a:extLst>
          </p:cNvPr>
          <p:cNvPicPr>
            <a:picLocks noChangeAspect="1"/>
          </p:cNvPicPr>
          <p:nvPr/>
        </p:nvPicPr>
        <p:blipFill>
          <a:blip r:embed="rId2"/>
          <a:stretch>
            <a:fillRect/>
          </a:stretch>
        </p:blipFill>
        <p:spPr>
          <a:xfrm>
            <a:off x="10847421" y="1484244"/>
            <a:ext cx="1219200" cy="733425"/>
          </a:xfrm>
          <a:prstGeom prst="rect">
            <a:avLst/>
          </a:prstGeom>
        </p:spPr>
      </p:pic>
      <p:pic>
        <p:nvPicPr>
          <p:cNvPr id="21" name="Picture 21" descr="A picture containing bird&#10;&#10;Description generated with very high confidence">
            <a:extLst>
              <a:ext uri="{FF2B5EF4-FFF2-40B4-BE49-F238E27FC236}">
                <a16:creationId xmlns:a16="http://schemas.microsoft.com/office/drawing/2014/main" id="{DCBC6031-E7F1-4A20-BB58-CFB3A3AFED4C}"/>
              </a:ext>
            </a:extLst>
          </p:cNvPr>
          <p:cNvPicPr>
            <a:picLocks noChangeAspect="1"/>
          </p:cNvPicPr>
          <p:nvPr/>
        </p:nvPicPr>
        <p:blipFill>
          <a:blip r:embed="rId2"/>
          <a:stretch>
            <a:fillRect/>
          </a:stretch>
        </p:blipFill>
        <p:spPr>
          <a:xfrm>
            <a:off x="2748595" y="1518057"/>
            <a:ext cx="1219200" cy="733425"/>
          </a:xfrm>
          <a:prstGeom prst="rect">
            <a:avLst/>
          </a:prstGeom>
        </p:spPr>
      </p:pic>
      <p:pic>
        <p:nvPicPr>
          <p:cNvPr id="23" name="Picture 23">
            <a:extLst>
              <a:ext uri="{FF2B5EF4-FFF2-40B4-BE49-F238E27FC236}">
                <a16:creationId xmlns:a16="http://schemas.microsoft.com/office/drawing/2014/main" id="{42A67A59-083B-4115-AC17-38E251BBBA77}"/>
              </a:ext>
            </a:extLst>
          </p:cNvPr>
          <p:cNvPicPr>
            <a:picLocks noChangeAspect="1"/>
          </p:cNvPicPr>
          <p:nvPr/>
        </p:nvPicPr>
        <p:blipFill>
          <a:blip r:embed="rId3"/>
          <a:stretch>
            <a:fillRect/>
          </a:stretch>
        </p:blipFill>
        <p:spPr>
          <a:xfrm>
            <a:off x="2105405" y="1711339"/>
            <a:ext cx="428625" cy="333375"/>
          </a:xfrm>
          <a:prstGeom prst="rect">
            <a:avLst/>
          </a:prstGeom>
        </p:spPr>
      </p:pic>
      <p:pic>
        <p:nvPicPr>
          <p:cNvPr id="25" name="Picture 25">
            <a:extLst>
              <a:ext uri="{FF2B5EF4-FFF2-40B4-BE49-F238E27FC236}">
                <a16:creationId xmlns:a16="http://schemas.microsoft.com/office/drawing/2014/main" id="{BC2D9E21-AA1D-46D5-B3AC-9DE3F44129A5}"/>
              </a:ext>
            </a:extLst>
          </p:cNvPr>
          <p:cNvPicPr>
            <a:picLocks noChangeAspect="1"/>
          </p:cNvPicPr>
          <p:nvPr/>
        </p:nvPicPr>
        <p:blipFill>
          <a:blip r:embed="rId3"/>
          <a:stretch>
            <a:fillRect/>
          </a:stretch>
        </p:blipFill>
        <p:spPr>
          <a:xfrm>
            <a:off x="7908283" y="1711290"/>
            <a:ext cx="428625" cy="333375"/>
          </a:xfrm>
          <a:prstGeom prst="rect">
            <a:avLst/>
          </a:prstGeom>
        </p:spPr>
      </p:pic>
      <p:pic>
        <p:nvPicPr>
          <p:cNvPr id="27" name="Picture 27">
            <a:extLst>
              <a:ext uri="{FF2B5EF4-FFF2-40B4-BE49-F238E27FC236}">
                <a16:creationId xmlns:a16="http://schemas.microsoft.com/office/drawing/2014/main" id="{36323863-7D37-44FF-A19E-A246BF5DFB73}"/>
              </a:ext>
            </a:extLst>
          </p:cNvPr>
          <p:cNvPicPr>
            <a:picLocks noChangeAspect="1"/>
          </p:cNvPicPr>
          <p:nvPr/>
        </p:nvPicPr>
        <p:blipFill>
          <a:blip r:embed="rId3"/>
          <a:stretch>
            <a:fillRect/>
          </a:stretch>
        </p:blipFill>
        <p:spPr>
          <a:xfrm>
            <a:off x="4391405" y="1711339"/>
            <a:ext cx="428625" cy="333375"/>
          </a:xfrm>
          <a:prstGeom prst="rect">
            <a:avLst/>
          </a:prstGeom>
        </p:spPr>
      </p:pic>
      <p:pic>
        <p:nvPicPr>
          <p:cNvPr id="29" name="Picture 29" descr="A close up of a logo&#10;&#10;Description generated with very high confidence">
            <a:extLst>
              <a:ext uri="{FF2B5EF4-FFF2-40B4-BE49-F238E27FC236}">
                <a16:creationId xmlns:a16="http://schemas.microsoft.com/office/drawing/2014/main" id="{1E88C19B-7C89-475D-A6B4-C02227FD3444}"/>
              </a:ext>
            </a:extLst>
          </p:cNvPr>
          <p:cNvPicPr>
            <a:picLocks noChangeAspect="1"/>
          </p:cNvPicPr>
          <p:nvPr/>
        </p:nvPicPr>
        <p:blipFill>
          <a:blip r:embed="rId4"/>
          <a:stretch>
            <a:fillRect/>
          </a:stretch>
        </p:blipFill>
        <p:spPr>
          <a:xfrm>
            <a:off x="5086485" y="487495"/>
            <a:ext cx="2743200" cy="3137647"/>
          </a:xfrm>
          <a:prstGeom prst="rect">
            <a:avLst/>
          </a:prstGeom>
        </p:spPr>
      </p:pic>
      <p:pic>
        <p:nvPicPr>
          <p:cNvPr id="31" name="Picture 25" descr="A picture containing table, drawing&#10;&#10;Description generated with very high confidence">
            <a:extLst>
              <a:ext uri="{FF2B5EF4-FFF2-40B4-BE49-F238E27FC236}">
                <a16:creationId xmlns:a16="http://schemas.microsoft.com/office/drawing/2014/main" id="{1E412DDD-0102-49A5-B7C5-A37B45CC2D03}"/>
              </a:ext>
            </a:extLst>
          </p:cNvPr>
          <p:cNvPicPr>
            <a:picLocks noChangeAspect="1"/>
          </p:cNvPicPr>
          <p:nvPr/>
        </p:nvPicPr>
        <p:blipFill>
          <a:blip r:embed="rId3"/>
          <a:stretch>
            <a:fillRect/>
          </a:stretch>
        </p:blipFill>
        <p:spPr>
          <a:xfrm>
            <a:off x="10161857" y="1662651"/>
            <a:ext cx="428625" cy="333375"/>
          </a:xfrm>
          <a:prstGeom prst="rect">
            <a:avLst/>
          </a:prstGeom>
        </p:spPr>
      </p:pic>
      <p:sp>
        <p:nvSpPr>
          <p:cNvPr id="33" name="TextBox 32">
            <a:extLst>
              <a:ext uri="{FF2B5EF4-FFF2-40B4-BE49-F238E27FC236}">
                <a16:creationId xmlns:a16="http://schemas.microsoft.com/office/drawing/2014/main" id="{AE4DDEF3-CA9C-449D-93CF-E68295E1A746}"/>
              </a:ext>
            </a:extLst>
          </p:cNvPr>
          <p:cNvSpPr txBox="1"/>
          <p:nvPr/>
        </p:nvSpPr>
        <p:spPr>
          <a:xfrm>
            <a:off x="776254" y="1716594"/>
            <a:ext cx="10030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cs typeface="Calibri"/>
              </a:rPr>
              <a:t>Data sourcing</a:t>
            </a:r>
          </a:p>
        </p:txBody>
      </p:sp>
      <p:sp>
        <p:nvSpPr>
          <p:cNvPr id="35" name="TextBox 34">
            <a:extLst>
              <a:ext uri="{FF2B5EF4-FFF2-40B4-BE49-F238E27FC236}">
                <a16:creationId xmlns:a16="http://schemas.microsoft.com/office/drawing/2014/main" id="{A1961160-A5E5-4CB3-9BBA-BA594860BD55}"/>
              </a:ext>
            </a:extLst>
          </p:cNvPr>
          <p:cNvSpPr txBox="1"/>
          <p:nvPr/>
        </p:nvSpPr>
        <p:spPr>
          <a:xfrm>
            <a:off x="2937955" y="1732806"/>
            <a:ext cx="10030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Data cleaning</a:t>
            </a:r>
          </a:p>
        </p:txBody>
      </p:sp>
      <p:sp>
        <p:nvSpPr>
          <p:cNvPr id="36" name="TextBox 35">
            <a:extLst>
              <a:ext uri="{FF2B5EF4-FFF2-40B4-BE49-F238E27FC236}">
                <a16:creationId xmlns:a16="http://schemas.microsoft.com/office/drawing/2014/main" id="{9178B0B3-B1E4-409E-ADF9-2FC22EAFB917}"/>
              </a:ext>
            </a:extLst>
          </p:cNvPr>
          <p:cNvSpPr txBox="1"/>
          <p:nvPr/>
        </p:nvSpPr>
        <p:spPr>
          <a:xfrm>
            <a:off x="8833997" y="1662550"/>
            <a:ext cx="10030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Visualization</a:t>
            </a:r>
          </a:p>
        </p:txBody>
      </p:sp>
      <p:sp>
        <p:nvSpPr>
          <p:cNvPr id="37" name="TextBox 36">
            <a:extLst>
              <a:ext uri="{FF2B5EF4-FFF2-40B4-BE49-F238E27FC236}">
                <a16:creationId xmlns:a16="http://schemas.microsoft.com/office/drawing/2014/main" id="{2C605F1B-C697-4758-B8D7-F35AABFFA8A7}"/>
              </a:ext>
            </a:extLst>
          </p:cNvPr>
          <p:cNvSpPr txBox="1"/>
          <p:nvPr/>
        </p:nvSpPr>
        <p:spPr>
          <a:xfrm>
            <a:off x="10957870" y="1565273"/>
            <a:ext cx="10030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     Creating          website </a:t>
            </a:r>
          </a:p>
        </p:txBody>
      </p:sp>
      <p:sp>
        <p:nvSpPr>
          <p:cNvPr id="39" name="TextBox 38">
            <a:extLst>
              <a:ext uri="{FF2B5EF4-FFF2-40B4-BE49-F238E27FC236}">
                <a16:creationId xmlns:a16="http://schemas.microsoft.com/office/drawing/2014/main" id="{AE71D076-31A0-4529-A15F-0D429BC37BF2}"/>
              </a:ext>
            </a:extLst>
          </p:cNvPr>
          <p:cNvSpPr txBox="1"/>
          <p:nvPr/>
        </p:nvSpPr>
        <p:spPr>
          <a:xfrm>
            <a:off x="948514" y="5271918"/>
            <a:ext cx="83257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latin typeface="Times New Roman"/>
                <a:cs typeface="Times New Roman"/>
              </a:rPr>
              <a:t>Methodology/Process</a:t>
            </a:r>
          </a:p>
        </p:txBody>
      </p:sp>
      <p:sp>
        <p:nvSpPr>
          <p:cNvPr id="2" name="Slide Number Placeholder 1">
            <a:extLst>
              <a:ext uri="{FF2B5EF4-FFF2-40B4-BE49-F238E27FC236}">
                <a16:creationId xmlns:a16="http://schemas.microsoft.com/office/drawing/2014/main" id="{6BC0BE24-BCE4-412A-9A60-3238ED1D1727}"/>
              </a:ext>
            </a:extLst>
          </p:cNvPr>
          <p:cNvSpPr>
            <a:spLocks noGrp="1"/>
          </p:cNvSpPr>
          <p:nvPr>
            <p:ph type="sldNum" sz="quarter" idx="12"/>
          </p:nvPr>
        </p:nvSpPr>
        <p:spPr/>
        <p:txBody>
          <a:bodyPr/>
          <a:lstStyle/>
          <a:p>
            <a:fld id="{6113E31D-E2AB-40D1-8B51-AFA5AFEF393A}" type="slidenum">
              <a:rPr lang="en-US" smtClean="0"/>
              <a:t>4</a:t>
            </a:fld>
            <a:endParaRPr lang="en-US"/>
          </a:p>
        </p:txBody>
      </p:sp>
    </p:spTree>
    <p:extLst>
      <p:ext uri="{BB962C8B-B14F-4D97-AF65-F5344CB8AC3E}">
        <p14:creationId xmlns:p14="http://schemas.microsoft.com/office/powerpoint/2010/main" val="33041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2C62-9193-C749-A449-33AFE21F6A5C}"/>
              </a:ext>
            </a:extLst>
          </p:cNvPr>
          <p:cNvSpPr>
            <a:spLocks noGrp="1"/>
          </p:cNvSpPr>
          <p:nvPr>
            <p:ph type="title"/>
          </p:nvPr>
        </p:nvSpPr>
        <p:spPr>
          <a:xfrm>
            <a:off x="648929" y="629266"/>
            <a:ext cx="3667039" cy="1676603"/>
          </a:xfrm>
        </p:spPr>
        <p:txBody>
          <a:bodyPr>
            <a:normAutofit/>
          </a:bodyPr>
          <a:lstStyle/>
          <a:p>
            <a:r>
              <a:rPr lang="en-US" sz="3600" b="1"/>
              <a:t>Deliverables of this iteration :</a:t>
            </a:r>
            <a:endParaRPr lang="en-US" sz="3600"/>
          </a:p>
        </p:txBody>
      </p:sp>
      <p:sp>
        <p:nvSpPr>
          <p:cNvPr id="3" name="Content Placeholder 2">
            <a:extLst>
              <a:ext uri="{FF2B5EF4-FFF2-40B4-BE49-F238E27FC236}">
                <a16:creationId xmlns:a16="http://schemas.microsoft.com/office/drawing/2014/main" id="{9F841CF9-B553-7842-B608-8679D31C6F7F}"/>
              </a:ext>
            </a:extLst>
          </p:cNvPr>
          <p:cNvSpPr>
            <a:spLocks noGrp="1"/>
          </p:cNvSpPr>
          <p:nvPr>
            <p:ph idx="1"/>
          </p:nvPr>
        </p:nvSpPr>
        <p:spPr>
          <a:xfrm>
            <a:off x="648931" y="2438401"/>
            <a:ext cx="3667036" cy="3779520"/>
          </a:xfrm>
        </p:spPr>
        <p:txBody>
          <a:bodyPr>
            <a:normAutofit/>
          </a:bodyPr>
          <a:lstStyle/>
          <a:p>
            <a:pPr marL="0" indent="0">
              <a:buNone/>
            </a:pPr>
            <a:r>
              <a:rPr lang="en-US" sz="1800"/>
              <a:t>The main goal that we tried to achieve until now is to predict  areas which are prone to bushfires by using different models and create a website which gives out information about bushfires</a:t>
            </a:r>
          </a:p>
          <a:p>
            <a:pPr marL="0" indent="0">
              <a:buNone/>
            </a:pPr>
            <a:endParaRPr lang="en-US" sz="1800"/>
          </a:p>
          <a:p>
            <a:pPr marL="0" indent="0">
              <a:buNone/>
            </a:pPr>
            <a:r>
              <a:rPr lang="en-US" sz="1800">
                <a:latin typeface="Times New Roman"/>
                <a:cs typeface="Calibri"/>
              </a:rPr>
              <a:t>This graph shows the total number of bushfire cases across Australia. The fires have different levels of intensity which is demonstrated by the color map</a:t>
            </a:r>
            <a:endParaRPr lang="en-US" sz="1800"/>
          </a:p>
        </p:txBody>
      </p:sp>
      <p:sp>
        <p:nvSpPr>
          <p:cNvPr id="20" name="Rectangle 15">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12" descr="A screenshot of a cell phone&#10;&#10;Description generated with high confidence">
            <a:extLst>
              <a:ext uri="{FF2B5EF4-FFF2-40B4-BE49-F238E27FC236}">
                <a16:creationId xmlns:a16="http://schemas.microsoft.com/office/drawing/2014/main" id="{A365A2A4-2FA1-4E9D-81B3-A8C4A706FA6F}"/>
              </a:ext>
            </a:extLst>
          </p:cNvPr>
          <p:cNvPicPr>
            <a:picLocks noChangeAspect="1"/>
          </p:cNvPicPr>
          <p:nvPr/>
        </p:nvPicPr>
        <p:blipFill rotWithShape="1">
          <a:blip r:embed="rId2"/>
          <a:srcRect l="2809" r="13925"/>
          <a:stretch/>
        </p:blipFill>
        <p:spPr>
          <a:xfrm>
            <a:off x="5276088" y="640082"/>
            <a:ext cx="6276250" cy="5577838"/>
          </a:xfrm>
          <a:prstGeom prst="rect">
            <a:avLst/>
          </a:prstGeom>
          <a:effectLst/>
        </p:spPr>
      </p:pic>
      <p:sp>
        <p:nvSpPr>
          <p:cNvPr id="5" name="Slide Number Placeholder 4">
            <a:extLst>
              <a:ext uri="{FF2B5EF4-FFF2-40B4-BE49-F238E27FC236}">
                <a16:creationId xmlns:a16="http://schemas.microsoft.com/office/drawing/2014/main" id="{7F67D653-E87F-4A38-8831-0E9285F23C42}"/>
              </a:ext>
            </a:extLst>
          </p:cNvPr>
          <p:cNvSpPr>
            <a:spLocks noGrp="1"/>
          </p:cNvSpPr>
          <p:nvPr>
            <p:ph type="sldNum" sz="quarter" idx="12"/>
          </p:nvPr>
        </p:nvSpPr>
        <p:spPr>
          <a:xfrm>
            <a:off x="288635" y="6356350"/>
            <a:ext cx="685800" cy="365125"/>
          </a:xfrm>
        </p:spPr>
        <p:txBody>
          <a:bodyPr>
            <a:normAutofit/>
          </a:bodyPr>
          <a:lstStyle/>
          <a:p>
            <a:pPr>
              <a:spcAft>
                <a:spcPts val="600"/>
              </a:spcAft>
            </a:pPr>
            <a:fld id="{C48280ED-41E5-F44B-B077-EC45CC8728CD}" type="slidenum">
              <a:rPr lang="en-US" smtClean="0"/>
              <a:pPr>
                <a:spcAft>
                  <a:spcPts val="600"/>
                </a:spcAft>
              </a:pPr>
              <a:t>5</a:t>
            </a:fld>
            <a:endParaRPr lang="en-US"/>
          </a:p>
        </p:txBody>
      </p:sp>
    </p:spTree>
    <p:extLst>
      <p:ext uri="{BB962C8B-B14F-4D97-AF65-F5344CB8AC3E}">
        <p14:creationId xmlns:p14="http://schemas.microsoft.com/office/powerpoint/2010/main" val="32428894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63AB-F5AA-4B6D-A9F1-A398481FAD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C78658-F5FA-4AE2-B474-745A50B0839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D5D5047-BCA9-44EC-BC50-8E0502DC0DC1}"/>
              </a:ext>
            </a:extLst>
          </p:cNvPr>
          <p:cNvSpPr>
            <a:spLocks noGrp="1"/>
          </p:cNvSpPr>
          <p:nvPr>
            <p:ph type="sldNum" sz="quarter" idx="12"/>
          </p:nvPr>
        </p:nvSpPr>
        <p:spPr/>
        <p:txBody>
          <a:bodyPr/>
          <a:lstStyle/>
          <a:p>
            <a:fld id="{6113E31D-E2AB-40D1-8B51-AFA5AFEF393A}" type="slidenum">
              <a:rPr lang="en-US" dirty="0"/>
              <a:t>6</a:t>
            </a:fld>
            <a:endParaRPr lang="en-US"/>
          </a:p>
        </p:txBody>
      </p:sp>
    </p:spTree>
    <p:extLst>
      <p:ext uri="{BB962C8B-B14F-4D97-AF65-F5344CB8AC3E}">
        <p14:creationId xmlns:p14="http://schemas.microsoft.com/office/powerpoint/2010/main" val="125114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B549F7-0BDA-4B4F-AE25-E352E9091903}"/>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cs typeface="Calibri Light"/>
              </a:rPr>
              <a:t>Prediction Analysis</a:t>
            </a:r>
            <a:endParaRPr lang="en-US" sz="3600">
              <a:solidFill>
                <a:srgbClr val="FFFFFF"/>
              </a:solidFill>
            </a:endParaRP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2030425-440E-4CAF-AF0B-7EC97114A689}"/>
              </a:ext>
            </a:extLst>
          </p:cNvPr>
          <p:cNvSpPr>
            <a:spLocks noGrp="1"/>
          </p:cNvSpPr>
          <p:nvPr>
            <p:ph idx="1"/>
          </p:nvPr>
        </p:nvSpPr>
        <p:spPr>
          <a:xfrm>
            <a:off x="4685455" y="926407"/>
            <a:ext cx="6413663" cy="5646208"/>
          </a:xfrm>
        </p:spPr>
        <p:txBody>
          <a:bodyPr vert="horz" lIns="0" tIns="45720" rIns="0" bIns="45720" rtlCol="0" anchor="ctr">
            <a:normAutofit/>
          </a:bodyPr>
          <a:lstStyle/>
          <a:p>
            <a:r>
              <a:rPr lang="en-US">
                <a:ea typeface="+mn-lt"/>
                <a:cs typeface="+mn-lt"/>
              </a:rPr>
              <a:t>We have chosen a dependent variable as a state for the first model, i.e. logistic regression which is used after encoding the categorical data, the accuracy of this model is 0.86 </a:t>
            </a:r>
            <a:endParaRPr lang="en-US">
              <a:cs typeface="Calibri" panose="020F0502020204030204"/>
            </a:endParaRPr>
          </a:p>
          <a:p>
            <a:r>
              <a:rPr lang="en-US">
                <a:ea typeface="+mn-lt"/>
                <a:cs typeface="+mn-lt"/>
              </a:rPr>
              <a:t>the prediction variable have features such as probability which can provide the likelihood of bushfires for different places with under various conditions</a:t>
            </a:r>
            <a:endParaRPr lang="en-US"/>
          </a:p>
          <a:p>
            <a:r>
              <a:rPr lang="en-US">
                <a:ea typeface="+mn-lt"/>
                <a:cs typeface="+mn-lt"/>
              </a:rPr>
              <a:t>We used multinomial Logistic Regression which has an accuracy of 0.86 </a:t>
            </a:r>
            <a:endParaRPr lang="en-US"/>
          </a:p>
          <a:p>
            <a:endParaRPr lang="en-US">
              <a:cs typeface="Calibri"/>
            </a:endParaRPr>
          </a:p>
        </p:txBody>
      </p:sp>
      <p:sp>
        <p:nvSpPr>
          <p:cNvPr id="4" name="Slide Number Placeholder 3">
            <a:extLst>
              <a:ext uri="{FF2B5EF4-FFF2-40B4-BE49-F238E27FC236}">
                <a16:creationId xmlns:a16="http://schemas.microsoft.com/office/drawing/2014/main" id="{ABC821ED-CBC2-494C-B910-36337107DC7B}"/>
              </a:ext>
            </a:extLst>
          </p:cNvPr>
          <p:cNvSpPr>
            <a:spLocks noGrp="1"/>
          </p:cNvSpPr>
          <p:nvPr>
            <p:ph type="sldNum" sz="quarter" idx="12"/>
          </p:nvPr>
        </p:nvSpPr>
        <p:spPr>
          <a:xfrm>
            <a:off x="10123055" y="6459785"/>
            <a:ext cx="1089428" cy="365125"/>
          </a:xfrm>
        </p:spPr>
        <p:txBody>
          <a:bodyPr>
            <a:normAutofit/>
          </a:bodyPr>
          <a:lstStyle/>
          <a:p>
            <a:pPr>
              <a:spcAft>
                <a:spcPts val="600"/>
              </a:spcAft>
            </a:pPr>
            <a:fld id="{6113E31D-E2AB-40D1-8B51-AFA5AFEF393A}" type="slidenum">
              <a:rPr lang="en-US">
                <a:solidFill>
                  <a:schemeClr val="tx2"/>
                </a:solidFill>
              </a:rPr>
              <a:pPr>
                <a:spcAft>
                  <a:spcPts val="600"/>
                </a:spcAft>
              </a:pPr>
              <a:t>7</a:t>
            </a:fld>
            <a:endParaRPr lang="en-US">
              <a:solidFill>
                <a:schemeClr val="tx2"/>
              </a:solidFill>
            </a:endParaRPr>
          </a:p>
        </p:txBody>
      </p:sp>
    </p:spTree>
    <p:extLst>
      <p:ext uri="{BB962C8B-B14F-4D97-AF65-F5344CB8AC3E}">
        <p14:creationId xmlns:p14="http://schemas.microsoft.com/office/powerpoint/2010/main" val="42227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4B84FD-F6E7-4267-9B05-235885558EED}"/>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Predictions: </a:t>
            </a:r>
          </a:p>
        </p:txBody>
      </p:sp>
      <p:sp>
        <p:nvSpPr>
          <p:cNvPr id="6" name="TextBox 5">
            <a:extLst>
              <a:ext uri="{FF2B5EF4-FFF2-40B4-BE49-F238E27FC236}">
                <a16:creationId xmlns:a16="http://schemas.microsoft.com/office/drawing/2014/main" id="{D058EEB5-5F4B-4EE7-8348-79CA3126EC44}"/>
              </a:ext>
            </a:extLst>
          </p:cNvPr>
          <p:cNvSpPr txBox="1"/>
          <p:nvPr/>
        </p:nvSpPr>
        <p:spPr>
          <a:xfrm>
            <a:off x="492371" y="2653800"/>
            <a:ext cx="3084844" cy="33355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marL="285750" indent="-285750">
              <a:lnSpc>
                <a:spcPct val="90000"/>
              </a:lnSpc>
              <a:spcAft>
                <a:spcPts val="600"/>
              </a:spcAft>
              <a:buClr>
                <a:schemeClr val="accent1"/>
              </a:buClr>
              <a:buFont typeface="Calibri" panose="020F0502020204030204" pitchFamily="34" charset="0"/>
              <a:buChar char="•"/>
            </a:pPr>
            <a:r>
              <a:rPr lang="en-US" sz="1500">
                <a:solidFill>
                  <a:srgbClr val="FFFFFF"/>
                </a:solidFill>
              </a:rPr>
              <a:t>From the prediction analysis we can see that suburbs such as Bairnsdale which is above 38-degree Celsius had the highest probability of bushfire with 0.879</a:t>
            </a:r>
          </a:p>
          <a:p>
            <a:pPr marL="285750" indent="-285750">
              <a:lnSpc>
                <a:spcPct val="90000"/>
              </a:lnSpc>
              <a:spcAft>
                <a:spcPts val="600"/>
              </a:spcAft>
              <a:buClr>
                <a:schemeClr val="accent1"/>
              </a:buClr>
              <a:buFont typeface="Calibri" panose="020F0502020204030204" pitchFamily="34" charset="0"/>
              <a:buChar char="•"/>
            </a:pPr>
            <a:r>
              <a:rPr lang="en-US" sz="1500">
                <a:solidFill>
                  <a:srgbClr val="FFFFFF"/>
                </a:solidFill>
              </a:rPr>
              <a:t>The areas with temperatures lower than 12 -degree Celsius and humidity &lt;30% had fewer chances of bushfires with 39%</a:t>
            </a:r>
            <a:endParaRPr lang="en-US" sz="1500">
              <a:solidFill>
                <a:srgbClr val="FFFFFF"/>
              </a:solidFill>
              <a:cs typeface="Calibri"/>
            </a:endParaRPr>
          </a:p>
          <a:p>
            <a:pPr marL="285750" indent="-285750">
              <a:lnSpc>
                <a:spcPct val="90000"/>
              </a:lnSpc>
              <a:spcAft>
                <a:spcPts val="600"/>
              </a:spcAft>
              <a:buClr>
                <a:schemeClr val="accent1"/>
              </a:buClr>
              <a:buFont typeface="Calibri" panose="020F0502020204030204" pitchFamily="34" charset="0"/>
              <a:buChar char="•"/>
            </a:pPr>
            <a:r>
              <a:rPr lang="en-US" sz="1500">
                <a:solidFill>
                  <a:srgbClr val="FFFFFF"/>
                </a:solidFill>
              </a:rPr>
              <a:t>Hence proved that weather conditions have an impact on bushfires</a:t>
            </a:r>
            <a:endParaRPr lang="en-US" sz="1500">
              <a:solidFill>
                <a:srgbClr val="FFFFFF"/>
              </a:solidFill>
              <a:cs typeface="Calibri"/>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p:txBody>
      </p:sp>
      <p:sp>
        <p:nvSpPr>
          <p:cNvPr id="16"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A close up of a map&#10;&#10;Description generated with high confidence">
            <a:extLst>
              <a:ext uri="{FF2B5EF4-FFF2-40B4-BE49-F238E27FC236}">
                <a16:creationId xmlns:a16="http://schemas.microsoft.com/office/drawing/2014/main" id="{5253ECF9-D0B8-461F-9312-C6A92BD473E3}"/>
              </a:ext>
            </a:extLst>
          </p:cNvPr>
          <p:cNvPicPr>
            <a:picLocks noGrp="1" noChangeAspect="1"/>
          </p:cNvPicPr>
          <p:nvPr>
            <p:ph idx="1"/>
          </p:nvPr>
        </p:nvPicPr>
        <p:blipFill>
          <a:blip r:embed="rId2"/>
          <a:stretch>
            <a:fillRect/>
          </a:stretch>
        </p:blipFill>
        <p:spPr>
          <a:xfrm>
            <a:off x="4742017" y="1021346"/>
            <a:ext cx="6798082" cy="4815307"/>
          </a:xfrm>
          <a:prstGeom prst="rect">
            <a:avLst/>
          </a:prstGeom>
        </p:spPr>
      </p:pic>
      <p:sp>
        <p:nvSpPr>
          <p:cNvPr id="4" name="Slide Number Placeholder 3">
            <a:extLst>
              <a:ext uri="{FF2B5EF4-FFF2-40B4-BE49-F238E27FC236}">
                <a16:creationId xmlns:a16="http://schemas.microsoft.com/office/drawing/2014/main" id="{8DE69E45-BC65-435C-92C4-0D7321F599F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6113E31D-E2AB-40D1-8B51-AFA5AFEF393A}" type="slidenum">
              <a:rPr lang="en-US">
                <a:solidFill>
                  <a:schemeClr val="tx2"/>
                </a:solidFill>
              </a:rPr>
              <a:pPr>
                <a:spcAft>
                  <a:spcPts val="600"/>
                </a:spcAft>
              </a:pPr>
              <a:t>8</a:t>
            </a:fld>
            <a:endParaRPr lang="en-US">
              <a:solidFill>
                <a:schemeClr val="tx2"/>
              </a:solidFill>
            </a:endParaRPr>
          </a:p>
        </p:txBody>
      </p:sp>
    </p:spTree>
    <p:extLst>
      <p:ext uri="{BB962C8B-B14F-4D97-AF65-F5344CB8AC3E}">
        <p14:creationId xmlns:p14="http://schemas.microsoft.com/office/powerpoint/2010/main" val="99960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3A9CE790-9711-47CA-B0D2-D4287F40BD91}"/>
              </a:ext>
            </a:extLst>
          </p:cNvPr>
          <p:cNvPicPr>
            <a:picLocks noGrp="1" noChangeAspect="1"/>
          </p:cNvPicPr>
          <p:nvPr>
            <p:ph idx="1"/>
          </p:nvPr>
        </p:nvPicPr>
        <p:blipFill rotWithShape="1">
          <a:blip r:embed="rId2"/>
          <a:srcRect t="4258" r="1" b="1"/>
          <a:stretch/>
        </p:blipFill>
        <p:spPr>
          <a:xfrm>
            <a:off x="545238" y="858525"/>
            <a:ext cx="7608304" cy="5211906"/>
          </a:xfrm>
          <a:prstGeom prst="rect">
            <a:avLst/>
          </a:prstGeom>
        </p:spPr>
      </p:pic>
      <p:sp>
        <p:nvSpPr>
          <p:cNvPr id="3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B29B1333-BB83-47BC-80DE-A7395CAF1E48}"/>
              </a:ext>
            </a:extLst>
          </p:cNvPr>
          <p:cNvSpPr>
            <a:spLocks noGrp="1"/>
          </p:cNvSpPr>
          <p:nvPr>
            <p:ph type="sldNum" sz="quarter" idx="12"/>
          </p:nvPr>
        </p:nvSpPr>
        <p:spPr>
          <a:xfrm>
            <a:off x="8610599" y="6492240"/>
            <a:ext cx="3126933" cy="365125"/>
          </a:xfrm>
        </p:spPr>
        <p:txBody>
          <a:bodyPr vert="horz" lIns="91440" tIns="45720" rIns="91440" bIns="45720" rtlCol="0" anchor="ctr">
            <a:normAutofit/>
          </a:bodyPr>
          <a:lstStyle/>
          <a:p>
            <a:pPr>
              <a:spcAft>
                <a:spcPts val="600"/>
              </a:spcAft>
              <a:defRPr/>
            </a:pPr>
            <a:fld id="{C48280ED-41E5-F44B-B077-EC45CC8728CD}" type="slidenum">
              <a:rPr lang="en-US">
                <a:solidFill>
                  <a:prstClr val="black">
                    <a:tint val="75000"/>
                  </a:prstClr>
                </a:solidFill>
                <a:latin typeface="Calibri" panose="020F0502020204030204"/>
              </a:rPr>
              <a:pPr>
                <a:spcAft>
                  <a:spcPts val="600"/>
                </a:spcAft>
                <a:defRPr/>
              </a:pPr>
              <a:t>9</a:t>
            </a:fld>
            <a:endParaRPr lang="en-US">
              <a:solidFill>
                <a:prstClr val="black">
                  <a:tint val="75000"/>
                </a:prstClr>
              </a:solidFill>
              <a:latin typeface="Calibri" panose="020F0502020204030204"/>
            </a:endParaRPr>
          </a:p>
        </p:txBody>
      </p:sp>
      <p:sp>
        <p:nvSpPr>
          <p:cNvPr id="9" name="TextBox 8">
            <a:extLst>
              <a:ext uri="{FF2B5EF4-FFF2-40B4-BE49-F238E27FC236}">
                <a16:creationId xmlns:a16="http://schemas.microsoft.com/office/drawing/2014/main" id="{B7F2B9D1-C96A-4810-98BD-126933D5DC4E}"/>
              </a:ext>
            </a:extLst>
          </p:cNvPr>
          <p:cNvSpPr txBox="1"/>
          <p:nvPr/>
        </p:nvSpPr>
        <p:spPr>
          <a:xfrm>
            <a:off x="9061342" y="2214517"/>
            <a:ext cx="2349987" cy="3277820"/>
          </a:xfrm>
          <a:prstGeom prst="rect">
            <a:avLst/>
          </a:prstGeom>
          <a:noFill/>
        </p:spPr>
        <p:txBody>
          <a:bodyPr wrap="square" rtlCol="0">
            <a:spAutoFit/>
          </a:bodyPr>
          <a:lstStyle/>
          <a:p>
            <a:r>
              <a:rPr lang="en-US" sz="2300" b="1">
                <a:latin typeface="+mj-lt"/>
              </a:rPr>
              <a:t>PREDICTION ANALYSIS: </a:t>
            </a:r>
          </a:p>
          <a:p>
            <a:r>
              <a:rPr lang="en-US" sz="2300">
                <a:latin typeface="+mj-lt"/>
              </a:rPr>
              <a:t>A visualization of the frequency of bushfires data in the last two decades. The graph was plotted using Python. </a:t>
            </a:r>
            <a:endParaRPr lang="en-IN" sz="2300">
              <a:latin typeface="+mj-lt"/>
            </a:endParaRPr>
          </a:p>
        </p:txBody>
      </p:sp>
    </p:spTree>
    <p:extLst>
      <p:ext uri="{BB962C8B-B14F-4D97-AF65-F5344CB8AC3E}">
        <p14:creationId xmlns:p14="http://schemas.microsoft.com/office/powerpoint/2010/main" val="1374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FE272B2DF4B44EA6E332E22EB86DD4" ma:contentTypeVersion="10" ma:contentTypeDescription="Create a new document." ma:contentTypeScope="" ma:versionID="7b4c9bdf068468c71ea5f12673ba52d5">
  <xsd:schema xmlns:xsd="http://www.w3.org/2001/XMLSchema" xmlns:xs="http://www.w3.org/2001/XMLSchema" xmlns:p="http://schemas.microsoft.com/office/2006/metadata/properties" xmlns:ns2="afc71e28-3a3c-4a48-b14a-5eb4c2135c62" targetNamespace="http://schemas.microsoft.com/office/2006/metadata/properties" ma:root="true" ma:fieldsID="c115a55776667cc25f628bf2cf7532f5" ns2:_="">
    <xsd:import namespace="afc71e28-3a3c-4a48-b14a-5eb4c2135c6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71e28-3a3c-4a48-b14a-5eb4c2135c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4863E-9265-4AB4-8EAD-A86BB2E51E02}">
  <ds:schemaRefs>
    <ds:schemaRef ds:uri="http://schemas.microsoft.com/sharepoint/v3/contenttype/forms"/>
  </ds:schemaRefs>
</ds:datastoreItem>
</file>

<file path=customXml/itemProps2.xml><?xml version="1.0" encoding="utf-8"?>
<ds:datastoreItem xmlns:ds="http://schemas.openxmlformats.org/officeDocument/2006/customXml" ds:itemID="{F31FEB4F-2920-4F88-9401-DF9E32CEFF21}">
  <ds:schemaRefs>
    <ds:schemaRef ds:uri="http://schemas.microsoft.com/office/2006/metadata/properties"/>
    <ds:schemaRef ds:uri="afc71e28-3a3c-4a48-b14a-5eb4c2135c62"/>
    <ds:schemaRef ds:uri="http://schemas.microsoft.com/office/2006/documentManagement/types"/>
    <ds:schemaRef ds:uri="http://purl.org/dc/dcmitype/"/>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A097F22-70C0-4047-AACA-DA79F9F96B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c71e28-3a3c-4a48-b14a-5eb4c2135c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894</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vt:lpstr>
      <vt:lpstr>Calibri</vt:lpstr>
      <vt:lpstr>Calibri Light</vt:lpstr>
      <vt:lpstr>Times New Roman</vt:lpstr>
      <vt:lpstr>Office Theme</vt:lpstr>
      <vt:lpstr>Retrospect</vt:lpstr>
      <vt:lpstr>Retrospect</vt:lpstr>
      <vt:lpstr>EMERGENCY MANAGEMENT</vt:lpstr>
      <vt:lpstr>Project Overview :</vt:lpstr>
      <vt:lpstr>Deliverables of the Overall Project :</vt:lpstr>
      <vt:lpstr>PowerPoint Presentation</vt:lpstr>
      <vt:lpstr>Deliverables of this iteration :</vt:lpstr>
      <vt:lpstr>PowerPoint Presentation</vt:lpstr>
      <vt:lpstr>Prediction Analysis</vt:lpstr>
      <vt:lpstr>Predictions: </vt:lpstr>
      <vt:lpstr>PowerPoint Presentation</vt:lpstr>
      <vt:lpstr>PREDICTION ANALYSIS: Another graphical representation of the increase in extreme heat days over the last century.</vt:lpstr>
      <vt:lpstr>Bushfire website</vt:lpstr>
      <vt:lpstr>Tasks Completed :</vt:lpstr>
      <vt:lpstr>Tasks Completed :</vt:lpstr>
      <vt:lpstr>Challenges Faced :</vt:lpstr>
      <vt:lpstr>Team Contribution</vt:lpstr>
      <vt:lpstr>Team Contribution</vt:lpstr>
      <vt:lpstr>Plan for the next iteration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MANAGEMENT</dc:title>
  <dc:creator>varsha sankar</dc:creator>
  <cp:lastModifiedBy>varsha sankar</cp:lastModifiedBy>
  <cp:revision>1</cp:revision>
  <dcterms:created xsi:type="dcterms:W3CDTF">2020-05-18T07:08:12Z</dcterms:created>
  <dcterms:modified xsi:type="dcterms:W3CDTF">2020-06-05T01:10:41Z</dcterms:modified>
</cp:coreProperties>
</file>